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264" r:id="rId2"/>
    <p:sldId id="266" r:id="rId3"/>
    <p:sldId id="314" r:id="rId4"/>
    <p:sldId id="313" r:id="rId5"/>
    <p:sldId id="287" r:id="rId6"/>
    <p:sldId id="301" r:id="rId7"/>
    <p:sldId id="302" r:id="rId8"/>
    <p:sldId id="296" r:id="rId9"/>
    <p:sldId id="297" r:id="rId10"/>
    <p:sldId id="298" r:id="rId11"/>
    <p:sldId id="362" r:id="rId12"/>
    <p:sldId id="299" r:id="rId13"/>
    <p:sldId id="300" r:id="rId14"/>
    <p:sldId id="363" r:id="rId15"/>
    <p:sldId id="365" r:id="rId16"/>
    <p:sldId id="366" r:id="rId17"/>
    <p:sldId id="367" r:id="rId18"/>
    <p:sldId id="368" r:id="rId19"/>
    <p:sldId id="370" r:id="rId20"/>
    <p:sldId id="369" r:id="rId21"/>
    <p:sldId id="304" r:id="rId22"/>
    <p:sldId id="311" r:id="rId23"/>
    <p:sldId id="308" r:id="rId24"/>
    <p:sldId id="309" r:id="rId25"/>
    <p:sldId id="310" r:id="rId26"/>
    <p:sldId id="307" r:id="rId27"/>
    <p:sldId id="312" r:id="rId28"/>
    <p:sldId id="318" r:id="rId29"/>
    <p:sldId id="319" r:id="rId30"/>
    <p:sldId id="321" r:id="rId31"/>
    <p:sldId id="272" r:id="rId32"/>
    <p:sldId id="280" r:id="rId33"/>
    <p:sldId id="277" r:id="rId34"/>
    <p:sldId id="279" r:id="rId35"/>
    <p:sldId id="281" r:id="rId36"/>
    <p:sldId id="278" r:id="rId37"/>
    <p:sldId id="282" r:id="rId38"/>
    <p:sldId id="283" r:id="rId39"/>
    <p:sldId id="291" r:id="rId40"/>
    <p:sldId id="360" r:id="rId41"/>
    <p:sldId id="323" r:id="rId42"/>
    <p:sldId id="322" r:id="rId43"/>
    <p:sldId id="324" r:id="rId44"/>
    <p:sldId id="325" r:id="rId45"/>
    <p:sldId id="326" r:id="rId46"/>
    <p:sldId id="340" r:id="rId47"/>
    <p:sldId id="341" r:id="rId48"/>
    <p:sldId id="342" r:id="rId49"/>
    <p:sldId id="343" r:id="rId50"/>
    <p:sldId id="344" r:id="rId51"/>
    <p:sldId id="345" r:id="rId52"/>
    <p:sldId id="346" r:id="rId53"/>
    <p:sldId id="347" r:id="rId54"/>
    <p:sldId id="348" r:id="rId55"/>
    <p:sldId id="351" r:id="rId56"/>
    <p:sldId id="354" r:id="rId57"/>
    <p:sldId id="355" r:id="rId58"/>
    <p:sldId id="357" r:id="rId59"/>
    <p:sldId id="358" r:id="rId60"/>
    <p:sldId id="359" r:id="rId61"/>
    <p:sldId id="336" r:id="rId62"/>
    <p:sldId id="361" r:id="rId63"/>
    <p:sldId id="335" r:id="rId64"/>
    <p:sldId id="356" r:id="rId65"/>
    <p:sldId id="350" r:id="rId6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14D26BE-E5A0-4061-8F20-5635DACA710E}">
          <p14:sldIdLst>
            <p14:sldId id="264"/>
            <p14:sldId id="266"/>
            <p14:sldId id="314"/>
            <p14:sldId id="313"/>
            <p14:sldId id="287"/>
            <p14:sldId id="301"/>
            <p14:sldId id="302"/>
            <p14:sldId id="296"/>
            <p14:sldId id="297"/>
            <p14:sldId id="298"/>
            <p14:sldId id="362"/>
            <p14:sldId id="299"/>
            <p14:sldId id="300"/>
            <p14:sldId id="363"/>
            <p14:sldId id="365"/>
            <p14:sldId id="366"/>
            <p14:sldId id="367"/>
            <p14:sldId id="368"/>
            <p14:sldId id="370"/>
            <p14:sldId id="369"/>
            <p14:sldId id="304"/>
            <p14:sldId id="311"/>
            <p14:sldId id="308"/>
            <p14:sldId id="309"/>
            <p14:sldId id="310"/>
            <p14:sldId id="307"/>
            <p14:sldId id="312"/>
            <p14:sldId id="318"/>
            <p14:sldId id="319"/>
            <p14:sldId id="321"/>
            <p14:sldId id="272"/>
            <p14:sldId id="280"/>
            <p14:sldId id="277"/>
            <p14:sldId id="279"/>
            <p14:sldId id="281"/>
            <p14:sldId id="278"/>
            <p14:sldId id="282"/>
            <p14:sldId id="283"/>
            <p14:sldId id="291"/>
            <p14:sldId id="360"/>
            <p14:sldId id="323"/>
            <p14:sldId id="322"/>
            <p14:sldId id="324"/>
            <p14:sldId id="325"/>
            <p14:sldId id="326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51"/>
            <p14:sldId id="354"/>
            <p14:sldId id="355"/>
            <p14:sldId id="357"/>
            <p14:sldId id="358"/>
            <p14:sldId id="359"/>
            <p14:sldId id="336"/>
            <p14:sldId id="361"/>
            <p14:sldId id="335"/>
          </p14:sldIdLst>
        </p14:section>
        <p14:section name="对话设计" id="{2056CDC5-A292-4919-8133-E9FC5163C468}">
          <p14:sldIdLst>
            <p14:sldId id="356"/>
            <p14:sldId id="3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818"/>
    <a:srgbClr val="00FF00"/>
    <a:srgbClr val="FFCA1B"/>
    <a:srgbClr val="FFC718"/>
    <a:srgbClr val="FFC81A"/>
    <a:srgbClr val="0D0D0D"/>
    <a:srgbClr val="7F7F7F"/>
    <a:srgbClr val="3D4A55"/>
    <a:srgbClr val="FFC61B"/>
    <a:srgbClr val="3978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6ED7BE-8CF8-4869-B443-1FBA3895C154}" v="25" dt="2024-12-21T18:43:04.4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45" autoAdjust="0"/>
    <p:restoredTop sz="92392" autoAdjust="0"/>
  </p:normalViewPr>
  <p:slideViewPr>
    <p:cSldViewPr snapToGrid="0">
      <p:cViewPr varScale="1">
        <p:scale>
          <a:sx n="153" d="100"/>
          <a:sy n="153" d="100"/>
        </p:scale>
        <p:origin x="162" y="426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elan mcgowin" userId="61715dbac123ba2d" providerId="LiveId" clId="{896ED7BE-8CF8-4869-B443-1FBA3895C154}"/>
    <pc:docChg chg="undo custSel addSld modSld">
      <pc:chgData name="kaelan mcgowin" userId="61715dbac123ba2d" providerId="LiveId" clId="{896ED7BE-8CF8-4869-B443-1FBA3895C154}" dt="2024-12-22T07:34:18.978" v="309" actId="20577"/>
      <pc:docMkLst>
        <pc:docMk/>
      </pc:docMkLst>
      <pc:sldChg chg="modSp mod">
        <pc:chgData name="kaelan mcgowin" userId="61715dbac123ba2d" providerId="LiveId" clId="{896ED7BE-8CF8-4869-B443-1FBA3895C154}" dt="2024-12-21T18:08:37.814" v="4" actId="1076"/>
        <pc:sldMkLst>
          <pc:docMk/>
          <pc:sldMk cId="727292275" sldId="312"/>
        </pc:sldMkLst>
        <pc:grpChg chg="mod">
          <ac:chgData name="kaelan mcgowin" userId="61715dbac123ba2d" providerId="LiveId" clId="{896ED7BE-8CF8-4869-B443-1FBA3895C154}" dt="2024-12-21T18:08:37.814" v="4" actId="1076"/>
          <ac:grpSpMkLst>
            <pc:docMk/>
            <pc:sldMk cId="727292275" sldId="312"/>
            <ac:grpSpMk id="18" creationId="{17C0FDB5-C015-4255-8720-BC2DF2EC1874}"/>
          </ac:grpSpMkLst>
        </pc:grpChg>
      </pc:sldChg>
      <pc:sldChg chg="addSp delSp modSp add mod modAnim">
        <pc:chgData name="kaelan mcgowin" userId="61715dbac123ba2d" providerId="LiveId" clId="{896ED7BE-8CF8-4869-B443-1FBA3895C154}" dt="2024-12-21T18:43:04.444" v="222" actId="164"/>
        <pc:sldMkLst>
          <pc:docMk/>
          <pc:sldMk cId="485277020" sldId="316"/>
        </pc:sldMkLst>
        <pc:spChg chg="add del mod topLvl">
          <ac:chgData name="kaelan mcgowin" userId="61715dbac123ba2d" providerId="LiveId" clId="{896ED7BE-8CF8-4869-B443-1FBA3895C154}" dt="2024-12-21T18:40:48.399" v="199" actId="164"/>
          <ac:spMkLst>
            <pc:docMk/>
            <pc:sldMk cId="485277020" sldId="316"/>
            <ac:spMk id="3" creationId="{8DDA5310-260D-075C-1924-D43265AD4ACD}"/>
          </ac:spMkLst>
        </pc:spChg>
        <pc:spChg chg="add del">
          <ac:chgData name="kaelan mcgowin" userId="61715dbac123ba2d" providerId="LiveId" clId="{896ED7BE-8CF8-4869-B443-1FBA3895C154}" dt="2024-12-21T18:09:58.877" v="29" actId="478"/>
          <ac:spMkLst>
            <pc:docMk/>
            <pc:sldMk cId="485277020" sldId="316"/>
            <ac:spMk id="4" creationId="{90B6E9DA-4107-18D7-AF14-4237A95F4CCD}"/>
          </ac:spMkLst>
        </pc:spChg>
        <pc:spChg chg="add mod topLvl">
          <ac:chgData name="kaelan mcgowin" userId="61715dbac123ba2d" providerId="LiveId" clId="{896ED7BE-8CF8-4869-B443-1FBA3895C154}" dt="2024-12-21T18:40:48.399" v="199" actId="164"/>
          <ac:spMkLst>
            <pc:docMk/>
            <pc:sldMk cId="485277020" sldId="316"/>
            <ac:spMk id="5" creationId="{92A3761A-48C8-AEA5-3F3E-F454782E55ED}"/>
          </ac:spMkLst>
        </pc:spChg>
        <pc:spChg chg="add mod topLvl">
          <ac:chgData name="kaelan mcgowin" userId="61715dbac123ba2d" providerId="LiveId" clId="{896ED7BE-8CF8-4869-B443-1FBA3895C154}" dt="2024-12-21T18:40:48.399" v="199" actId="164"/>
          <ac:spMkLst>
            <pc:docMk/>
            <pc:sldMk cId="485277020" sldId="316"/>
            <ac:spMk id="7" creationId="{3615CD3A-E309-A10C-8BAB-A154A489764D}"/>
          </ac:spMkLst>
        </pc:spChg>
        <pc:spChg chg="add del mod">
          <ac:chgData name="kaelan mcgowin" userId="61715dbac123ba2d" providerId="LiveId" clId="{896ED7BE-8CF8-4869-B443-1FBA3895C154}" dt="2024-12-21T18:12:49.344" v="61" actId="478"/>
          <ac:spMkLst>
            <pc:docMk/>
            <pc:sldMk cId="485277020" sldId="316"/>
            <ac:spMk id="8" creationId="{868151FC-6D50-AB06-7C6B-D0FD5A82A341}"/>
          </ac:spMkLst>
        </pc:spChg>
        <pc:spChg chg="mod">
          <ac:chgData name="kaelan mcgowin" userId="61715dbac123ba2d" providerId="LiveId" clId="{896ED7BE-8CF8-4869-B443-1FBA3895C154}" dt="2024-12-21T18:41:51.358" v="208" actId="1076"/>
          <ac:spMkLst>
            <pc:docMk/>
            <pc:sldMk cId="485277020" sldId="316"/>
            <ac:spMk id="9" creationId="{CAB4B731-08BC-431E-583E-747CB7F30ECA}"/>
          </ac:spMkLst>
        </pc:spChg>
        <pc:spChg chg="mod topLvl">
          <ac:chgData name="kaelan mcgowin" userId="61715dbac123ba2d" providerId="LiveId" clId="{896ED7BE-8CF8-4869-B443-1FBA3895C154}" dt="2024-12-21T18:38:32.360" v="179" actId="207"/>
          <ac:spMkLst>
            <pc:docMk/>
            <pc:sldMk cId="485277020" sldId="316"/>
            <ac:spMk id="10" creationId="{C982229D-4D1A-1F4C-8F44-70DBD9476375}"/>
          </ac:spMkLst>
        </pc:spChg>
        <pc:spChg chg="add del">
          <ac:chgData name="kaelan mcgowin" userId="61715dbac123ba2d" providerId="LiveId" clId="{896ED7BE-8CF8-4869-B443-1FBA3895C154}" dt="2024-12-21T18:13:14.329" v="63" actId="478"/>
          <ac:spMkLst>
            <pc:docMk/>
            <pc:sldMk cId="485277020" sldId="316"/>
            <ac:spMk id="10" creationId="{E1B41EC6-BEA6-8D13-6204-42B5DC22E1E5}"/>
          </ac:spMkLst>
        </pc:spChg>
        <pc:spChg chg="add del mod topLvl">
          <ac:chgData name="kaelan mcgowin" userId="61715dbac123ba2d" providerId="LiveId" clId="{896ED7BE-8CF8-4869-B443-1FBA3895C154}" dt="2024-12-21T18:40:48.399" v="199" actId="164"/>
          <ac:spMkLst>
            <pc:docMk/>
            <pc:sldMk cId="485277020" sldId="316"/>
            <ac:spMk id="11" creationId="{FF391443-B696-A661-0B40-8797AD6BC5C7}"/>
          </ac:spMkLst>
        </pc:spChg>
        <pc:spChg chg="add mod topLvl">
          <ac:chgData name="kaelan mcgowin" userId="61715dbac123ba2d" providerId="LiveId" clId="{896ED7BE-8CF8-4869-B443-1FBA3895C154}" dt="2024-12-21T18:40:48.399" v="199" actId="164"/>
          <ac:spMkLst>
            <pc:docMk/>
            <pc:sldMk cId="485277020" sldId="316"/>
            <ac:spMk id="12" creationId="{71F27956-5EBD-4396-8FAD-F8DF0EE779A7}"/>
          </ac:spMkLst>
        </pc:spChg>
        <pc:spChg chg="mod topLvl">
          <ac:chgData name="kaelan mcgowin" userId="61715dbac123ba2d" providerId="LiveId" clId="{896ED7BE-8CF8-4869-B443-1FBA3895C154}" dt="2024-12-21T18:41:56.087" v="214" actId="1076"/>
          <ac:spMkLst>
            <pc:docMk/>
            <pc:sldMk cId="485277020" sldId="316"/>
            <ac:spMk id="13" creationId="{F9A92817-DF05-F8F3-6FCA-F02612556EA8}"/>
          </ac:spMkLst>
        </pc:spChg>
        <pc:spChg chg="mod topLvl">
          <ac:chgData name="kaelan mcgowin" userId="61715dbac123ba2d" providerId="LiveId" clId="{896ED7BE-8CF8-4869-B443-1FBA3895C154}" dt="2024-12-21T18:38:32.360" v="179" actId="207"/>
          <ac:spMkLst>
            <pc:docMk/>
            <pc:sldMk cId="485277020" sldId="316"/>
            <ac:spMk id="14" creationId="{2BBC9A68-9B91-862C-06E0-0241B6071BB9}"/>
          </ac:spMkLst>
        </pc:spChg>
        <pc:spChg chg="add del">
          <ac:chgData name="kaelan mcgowin" userId="61715dbac123ba2d" providerId="LiveId" clId="{896ED7BE-8CF8-4869-B443-1FBA3895C154}" dt="2024-12-21T18:18:45.803" v="124" actId="11529"/>
          <ac:spMkLst>
            <pc:docMk/>
            <pc:sldMk cId="485277020" sldId="316"/>
            <ac:spMk id="15" creationId="{25711ABE-C95B-D8A9-3B06-87C4AD5F8F14}"/>
          </ac:spMkLst>
        </pc:spChg>
        <pc:spChg chg="mod topLvl">
          <ac:chgData name="kaelan mcgowin" userId="61715dbac123ba2d" providerId="LiveId" clId="{896ED7BE-8CF8-4869-B443-1FBA3895C154}" dt="2024-12-21T18:38:32.360" v="179" actId="207"/>
          <ac:spMkLst>
            <pc:docMk/>
            <pc:sldMk cId="485277020" sldId="316"/>
            <ac:spMk id="15" creationId="{D0E2B402-4D1E-76B2-85B0-B1075670B17C}"/>
          </ac:spMkLst>
        </pc:spChg>
        <pc:spChg chg="add del mod ord">
          <ac:chgData name="kaelan mcgowin" userId="61715dbac123ba2d" providerId="LiveId" clId="{896ED7BE-8CF8-4869-B443-1FBA3895C154}" dt="2024-12-21T18:37:08.128" v="151" actId="478"/>
          <ac:spMkLst>
            <pc:docMk/>
            <pc:sldMk cId="485277020" sldId="316"/>
            <ac:spMk id="16" creationId="{C03565FC-5AD3-81DC-CF3B-D47C3A4B4AED}"/>
          </ac:spMkLst>
        </pc:spChg>
        <pc:spChg chg="mod">
          <ac:chgData name="kaelan mcgowin" userId="61715dbac123ba2d" providerId="LiveId" clId="{896ED7BE-8CF8-4869-B443-1FBA3895C154}" dt="2024-12-21T18:19:57.418" v="139"/>
          <ac:spMkLst>
            <pc:docMk/>
            <pc:sldMk cId="485277020" sldId="316"/>
            <ac:spMk id="17" creationId="{C6B06540-FECF-82F8-36EA-9C13399936C9}"/>
          </ac:spMkLst>
        </pc:spChg>
        <pc:spChg chg="mod topLvl">
          <ac:chgData name="kaelan mcgowin" userId="61715dbac123ba2d" providerId="LiveId" clId="{896ED7BE-8CF8-4869-B443-1FBA3895C154}" dt="2024-12-21T18:38:32.360" v="179" actId="207"/>
          <ac:spMkLst>
            <pc:docMk/>
            <pc:sldMk cId="485277020" sldId="316"/>
            <ac:spMk id="17" creationId="{E2E328D8-1522-7B16-E42B-48A9CE65E4D5}"/>
          </ac:spMkLst>
        </pc:spChg>
        <pc:spChg chg="mod">
          <ac:chgData name="kaelan mcgowin" userId="61715dbac123ba2d" providerId="LiveId" clId="{896ED7BE-8CF8-4869-B443-1FBA3895C154}" dt="2024-12-21T18:41:51.358" v="208" actId="1076"/>
          <ac:spMkLst>
            <pc:docMk/>
            <pc:sldMk cId="485277020" sldId="316"/>
            <ac:spMk id="19" creationId="{4844FED1-0D47-4711-F680-59863678A78B}"/>
          </ac:spMkLst>
        </pc:spChg>
        <pc:spChg chg="add del">
          <ac:chgData name="kaelan mcgowin" userId="61715dbac123ba2d" providerId="LiveId" clId="{896ED7BE-8CF8-4869-B443-1FBA3895C154}" dt="2024-12-21T18:41:18.481" v="202" actId="11529"/>
          <ac:spMkLst>
            <pc:docMk/>
            <pc:sldMk cId="485277020" sldId="316"/>
            <ac:spMk id="22" creationId="{D15A91B1-DFD2-E298-2C1B-37590800C128}"/>
          </ac:spMkLst>
        </pc:spChg>
        <pc:spChg chg="mod topLvl">
          <ac:chgData name="kaelan mcgowin" userId="61715dbac123ba2d" providerId="LiveId" clId="{896ED7BE-8CF8-4869-B443-1FBA3895C154}" dt="2024-12-21T18:43:04.444" v="222" actId="164"/>
          <ac:spMkLst>
            <pc:docMk/>
            <pc:sldMk cId="485277020" sldId="316"/>
            <ac:spMk id="24" creationId="{71114317-3B9D-A18C-B6E2-BFE6481F4C4E}"/>
          </ac:spMkLst>
        </pc:spChg>
        <pc:spChg chg="mod topLvl">
          <ac:chgData name="kaelan mcgowin" userId="61715dbac123ba2d" providerId="LiveId" clId="{896ED7BE-8CF8-4869-B443-1FBA3895C154}" dt="2024-12-21T18:43:04.444" v="222" actId="164"/>
          <ac:spMkLst>
            <pc:docMk/>
            <pc:sldMk cId="485277020" sldId="316"/>
            <ac:spMk id="25" creationId="{6F266635-51F6-D61A-5533-8839407D82F3}"/>
          </ac:spMkLst>
        </pc:spChg>
        <pc:spChg chg="del mod topLvl">
          <ac:chgData name="kaelan mcgowin" userId="61715dbac123ba2d" providerId="LiveId" clId="{896ED7BE-8CF8-4869-B443-1FBA3895C154}" dt="2024-12-21T18:42:03.021" v="216" actId="478"/>
          <ac:spMkLst>
            <pc:docMk/>
            <pc:sldMk cId="485277020" sldId="316"/>
            <ac:spMk id="26" creationId="{8C2E036A-8D38-FED0-3CF2-359FE0E131E2}"/>
          </ac:spMkLst>
        </pc:spChg>
        <pc:spChg chg="del mod topLvl">
          <ac:chgData name="kaelan mcgowin" userId="61715dbac123ba2d" providerId="LiveId" clId="{896ED7BE-8CF8-4869-B443-1FBA3895C154}" dt="2024-12-21T18:42:03.021" v="216" actId="478"/>
          <ac:spMkLst>
            <pc:docMk/>
            <pc:sldMk cId="485277020" sldId="316"/>
            <ac:spMk id="27" creationId="{D3AEBCA8-DA1A-F584-A281-E12083291288}"/>
          </ac:spMkLst>
        </pc:spChg>
        <pc:spChg chg="del mod topLvl">
          <ac:chgData name="kaelan mcgowin" userId="61715dbac123ba2d" providerId="LiveId" clId="{896ED7BE-8CF8-4869-B443-1FBA3895C154}" dt="2024-12-21T18:42:03.021" v="216" actId="478"/>
          <ac:spMkLst>
            <pc:docMk/>
            <pc:sldMk cId="485277020" sldId="316"/>
            <ac:spMk id="28" creationId="{D2DA0049-72A2-7998-180D-D03EB2D0B86C}"/>
          </ac:spMkLst>
        </pc:spChg>
        <pc:grpChg chg="add del mod">
          <ac:chgData name="kaelan mcgowin" userId="61715dbac123ba2d" providerId="LiveId" clId="{896ED7BE-8CF8-4869-B443-1FBA3895C154}" dt="2024-12-21T18:40:39.325" v="196" actId="165"/>
          <ac:grpSpMkLst>
            <pc:docMk/>
            <pc:sldMk cId="485277020" sldId="316"/>
            <ac:grpSpMk id="4" creationId="{8215EBE0-2BD1-E012-8DB1-FCB5053C2D8A}"/>
          </ac:grpSpMkLst>
        </pc:grpChg>
        <pc:grpChg chg="add del mod">
          <ac:chgData name="kaelan mcgowin" userId="61715dbac123ba2d" providerId="LiveId" clId="{896ED7BE-8CF8-4869-B443-1FBA3895C154}" dt="2024-12-21T18:37:37.937" v="161" actId="165"/>
          <ac:grpSpMkLst>
            <pc:docMk/>
            <pc:sldMk cId="485277020" sldId="316"/>
            <ac:grpSpMk id="8" creationId="{0C4F346D-7FA4-F18F-288F-6E5F2B6996EF}"/>
          </ac:grpSpMkLst>
        </pc:grpChg>
        <pc:grpChg chg="add del mod">
          <ac:chgData name="kaelan mcgowin" userId="61715dbac123ba2d" providerId="LiveId" clId="{896ED7BE-8CF8-4869-B443-1FBA3895C154}" dt="2024-12-21T18:18:27.006" v="120" actId="165"/>
          <ac:grpSpMkLst>
            <pc:docMk/>
            <pc:sldMk cId="485277020" sldId="316"/>
            <ac:grpSpMk id="13" creationId="{07A2CB6C-9BA1-50D1-2F9D-94218AB72F53}"/>
          </ac:grpSpMkLst>
        </pc:grpChg>
        <pc:grpChg chg="add del mod">
          <ac:chgData name="kaelan mcgowin" userId="61715dbac123ba2d" providerId="LiveId" clId="{896ED7BE-8CF8-4869-B443-1FBA3895C154}" dt="2024-12-21T18:20:24.392" v="145" actId="165"/>
          <ac:grpSpMkLst>
            <pc:docMk/>
            <pc:sldMk cId="485277020" sldId="316"/>
            <ac:grpSpMk id="14" creationId="{10315569-289D-6203-F783-DCC70D140197}"/>
          </ac:grpSpMkLst>
        </pc:grpChg>
        <pc:grpChg chg="add del mod">
          <ac:chgData name="kaelan mcgowin" userId="61715dbac123ba2d" providerId="LiveId" clId="{896ED7BE-8CF8-4869-B443-1FBA3895C154}" dt="2024-12-21T18:37:21.263" v="155" actId="165"/>
          <ac:grpSpMkLst>
            <pc:docMk/>
            <pc:sldMk cId="485277020" sldId="316"/>
            <ac:grpSpMk id="18" creationId="{8A5B4CFD-36B7-05C0-0D02-4FD74EF51258}"/>
          </ac:grpSpMkLst>
        </pc:grpChg>
        <pc:grpChg chg="add mod">
          <ac:chgData name="kaelan mcgowin" userId="61715dbac123ba2d" providerId="LiveId" clId="{896ED7BE-8CF8-4869-B443-1FBA3895C154}" dt="2024-12-21T18:41:55.295" v="213" actId="1076"/>
          <ac:grpSpMkLst>
            <pc:docMk/>
            <pc:sldMk cId="485277020" sldId="316"/>
            <ac:grpSpMk id="20" creationId="{D085C8BF-B345-9594-8771-C188F9D3FB3F}"/>
          </ac:grpSpMkLst>
        </pc:grpChg>
        <pc:grpChg chg="add mod">
          <ac:chgData name="kaelan mcgowin" userId="61715dbac123ba2d" providerId="LiveId" clId="{896ED7BE-8CF8-4869-B443-1FBA3895C154}" dt="2024-12-21T18:41:52.485" v="209" actId="1076"/>
          <ac:grpSpMkLst>
            <pc:docMk/>
            <pc:sldMk cId="485277020" sldId="316"/>
            <ac:grpSpMk id="21" creationId="{4B3D7B75-2F45-39D3-8C03-FEF82D2C92AA}"/>
          </ac:grpSpMkLst>
        </pc:grpChg>
        <pc:grpChg chg="add del mod">
          <ac:chgData name="kaelan mcgowin" userId="61715dbac123ba2d" providerId="LiveId" clId="{896ED7BE-8CF8-4869-B443-1FBA3895C154}" dt="2024-12-21T18:41:59.850" v="215" actId="165"/>
          <ac:grpSpMkLst>
            <pc:docMk/>
            <pc:sldMk cId="485277020" sldId="316"/>
            <ac:grpSpMk id="23" creationId="{D9B96F2F-3F39-DD22-231E-A45C6641D24A}"/>
          </ac:grpSpMkLst>
        </pc:grpChg>
        <pc:grpChg chg="add del mod">
          <ac:chgData name="kaelan mcgowin" userId="61715dbac123ba2d" providerId="LiveId" clId="{896ED7BE-8CF8-4869-B443-1FBA3895C154}" dt="2024-12-21T18:42:49.384" v="220" actId="165"/>
          <ac:grpSpMkLst>
            <pc:docMk/>
            <pc:sldMk cId="485277020" sldId="316"/>
            <ac:grpSpMk id="29" creationId="{114973D0-1B77-A581-ED9C-7BF6BE10C713}"/>
          </ac:grpSpMkLst>
        </pc:grpChg>
        <pc:grpChg chg="add mod">
          <ac:chgData name="kaelan mcgowin" userId="61715dbac123ba2d" providerId="LiveId" clId="{896ED7BE-8CF8-4869-B443-1FBA3895C154}" dt="2024-12-21T18:43:04.444" v="222" actId="164"/>
          <ac:grpSpMkLst>
            <pc:docMk/>
            <pc:sldMk cId="485277020" sldId="316"/>
            <ac:grpSpMk id="30" creationId="{275A0E44-B28C-7AF4-3EA3-A3CEFD218405}"/>
          </ac:grpSpMkLst>
        </pc:grpChg>
        <pc:picChg chg="add del mod">
          <ac:chgData name="kaelan mcgowin" userId="61715dbac123ba2d" providerId="LiveId" clId="{896ED7BE-8CF8-4869-B443-1FBA3895C154}" dt="2024-12-21T18:41:54.677" v="212" actId="1076"/>
          <ac:picMkLst>
            <pc:docMk/>
            <pc:sldMk cId="485277020" sldId="316"/>
            <ac:picMk id="2" creationId="{85357027-28D4-9180-A5FF-F5B4AF4F39B6}"/>
          </ac:picMkLst>
        </pc:picChg>
      </pc:sldChg>
      <pc:sldChg chg="modSp mod">
        <pc:chgData name="kaelan mcgowin" userId="61715dbac123ba2d" providerId="LiveId" clId="{896ED7BE-8CF8-4869-B443-1FBA3895C154}" dt="2024-12-22T07:34:18.978" v="309" actId="20577"/>
        <pc:sldMkLst>
          <pc:docMk/>
          <pc:sldMk cId="2173149588" sldId="326"/>
        </pc:sldMkLst>
        <pc:spChg chg="mod">
          <ac:chgData name="kaelan mcgowin" userId="61715dbac123ba2d" providerId="LiveId" clId="{896ED7BE-8CF8-4869-B443-1FBA3895C154}" dt="2024-12-22T07:32:21.576" v="246" actId="20577"/>
          <ac:spMkLst>
            <pc:docMk/>
            <pc:sldMk cId="2173149588" sldId="326"/>
            <ac:spMk id="48" creationId="{F3156E75-EFB5-4906-AE0C-DCA114BE3FF9}"/>
          </ac:spMkLst>
        </pc:spChg>
        <pc:spChg chg="mod">
          <ac:chgData name="kaelan mcgowin" userId="61715dbac123ba2d" providerId="LiveId" clId="{896ED7BE-8CF8-4869-B443-1FBA3895C154}" dt="2024-12-22T07:32:27.909" v="258" actId="20577"/>
          <ac:spMkLst>
            <pc:docMk/>
            <pc:sldMk cId="2173149588" sldId="326"/>
            <ac:spMk id="53" creationId="{DB54AD78-34BA-4D6D-8B57-55A1C745F3C8}"/>
          </ac:spMkLst>
        </pc:spChg>
        <pc:spChg chg="mod">
          <ac:chgData name="kaelan mcgowin" userId="61715dbac123ba2d" providerId="LiveId" clId="{896ED7BE-8CF8-4869-B443-1FBA3895C154}" dt="2024-12-22T07:32:42.863" v="259" actId="20577"/>
          <ac:spMkLst>
            <pc:docMk/>
            <pc:sldMk cId="2173149588" sldId="326"/>
            <ac:spMk id="83" creationId="{4C7B94F5-3706-4200-97CC-AF3FA9475A8F}"/>
          </ac:spMkLst>
        </pc:spChg>
        <pc:spChg chg="mod">
          <ac:chgData name="kaelan mcgowin" userId="61715dbac123ba2d" providerId="LiveId" clId="{896ED7BE-8CF8-4869-B443-1FBA3895C154}" dt="2024-12-22T07:34:08.476" v="306" actId="20577"/>
          <ac:spMkLst>
            <pc:docMk/>
            <pc:sldMk cId="2173149588" sldId="326"/>
            <ac:spMk id="105" creationId="{CCD1D67F-7C49-40CA-94E6-4045EA2F5EFE}"/>
          </ac:spMkLst>
        </pc:spChg>
        <pc:spChg chg="mod">
          <ac:chgData name="kaelan mcgowin" userId="61715dbac123ba2d" providerId="LiveId" clId="{896ED7BE-8CF8-4869-B443-1FBA3895C154}" dt="2024-12-22T07:34:18.978" v="309" actId="20577"/>
          <ac:spMkLst>
            <pc:docMk/>
            <pc:sldMk cId="2173149588" sldId="326"/>
            <ac:spMk id="111" creationId="{0719963C-069B-4087-A424-8AFAE6FC7CF4}"/>
          </ac:spMkLst>
        </pc:spChg>
      </pc:sldChg>
      <pc:sldChg chg="modSp mod">
        <pc:chgData name="kaelan mcgowin" userId="61715dbac123ba2d" providerId="LiveId" clId="{896ED7BE-8CF8-4869-B443-1FBA3895C154}" dt="2024-12-22T07:31:48.379" v="242" actId="20577"/>
        <pc:sldMkLst>
          <pc:docMk/>
          <pc:sldMk cId="1590765870" sldId="328"/>
        </pc:sldMkLst>
        <pc:spChg chg="mod">
          <ac:chgData name="kaelan mcgowin" userId="61715dbac123ba2d" providerId="LiveId" clId="{896ED7BE-8CF8-4869-B443-1FBA3895C154}" dt="2024-12-22T07:31:33.708" v="226" actId="20577"/>
          <ac:spMkLst>
            <pc:docMk/>
            <pc:sldMk cId="1590765870" sldId="328"/>
            <ac:spMk id="48" creationId="{F3156E75-EFB5-4906-AE0C-DCA114BE3FF9}"/>
          </ac:spMkLst>
        </pc:spChg>
        <pc:spChg chg="mod">
          <ac:chgData name="kaelan mcgowin" userId="61715dbac123ba2d" providerId="LiveId" clId="{896ED7BE-8CF8-4869-B443-1FBA3895C154}" dt="2024-12-22T07:31:48.379" v="242" actId="20577"/>
          <ac:spMkLst>
            <pc:docMk/>
            <pc:sldMk cId="1590765870" sldId="328"/>
            <ac:spMk id="53" creationId="{DB54AD78-34BA-4D6D-8B57-55A1C745F3C8}"/>
          </ac:spMkLst>
        </pc:spChg>
      </pc:sldChg>
    </pc:docChg>
  </pc:docChgLst>
  <pc:docChgLst>
    <pc:chgData name="Lim Kelvin" userId="624f6ae12bb7b72b" providerId="LiveId" clId="{B272414D-B18A-4D81-997D-E20EBAE48599}"/>
    <pc:docChg chg="undo redo custSel addSld delSld modSld sldOrd addSection delSection modSection modShowInfo">
      <pc:chgData name="Lim Kelvin" userId="624f6ae12bb7b72b" providerId="LiveId" clId="{B272414D-B18A-4D81-997D-E20EBAE48599}" dt="2024-12-22T14:19:44.633" v="9139"/>
      <pc:docMkLst>
        <pc:docMk/>
      </pc:docMkLst>
      <pc:sldChg chg="addSp modSp mod modTransition">
        <pc:chgData name="Lim Kelvin" userId="624f6ae12bb7b72b" providerId="LiveId" clId="{B272414D-B18A-4D81-997D-E20EBAE48599}" dt="2024-12-21T16:30:02.061" v="2035" actId="1076"/>
        <pc:sldMkLst>
          <pc:docMk/>
          <pc:sldMk cId="1143890734" sldId="264"/>
        </pc:sldMkLst>
        <pc:spChg chg="mod">
          <ac:chgData name="Lim Kelvin" userId="624f6ae12bb7b72b" providerId="LiveId" clId="{B272414D-B18A-4D81-997D-E20EBAE48599}" dt="2024-12-21T16:14:16.292" v="1718"/>
          <ac:spMkLst>
            <pc:docMk/>
            <pc:sldMk cId="1143890734" sldId="264"/>
            <ac:spMk id="7" creationId="{A476C762-E70B-47FD-AAF8-0BDE8C0ADAC4}"/>
          </ac:spMkLst>
        </pc:spChg>
        <pc:spChg chg="mod">
          <ac:chgData name="Lim Kelvin" userId="624f6ae12bb7b72b" providerId="LiveId" clId="{B272414D-B18A-4D81-997D-E20EBAE48599}" dt="2024-12-21T16:29:49.608" v="2034" actId="121"/>
          <ac:spMkLst>
            <pc:docMk/>
            <pc:sldMk cId="1143890734" sldId="264"/>
            <ac:spMk id="8" creationId="{CF0CDDE1-DCAB-4918-81F6-0C7ACEA234E4}"/>
          </ac:spMkLst>
        </pc:spChg>
        <pc:spChg chg="mod">
          <ac:chgData name="Lim Kelvin" userId="624f6ae12bb7b72b" providerId="LiveId" clId="{B272414D-B18A-4D81-997D-E20EBAE48599}" dt="2024-12-21T16:14:16.292" v="1718"/>
          <ac:spMkLst>
            <pc:docMk/>
            <pc:sldMk cId="1143890734" sldId="264"/>
            <ac:spMk id="10" creationId="{016AB1A5-4E24-4F2C-88A1-69D77D758B83}"/>
          </ac:spMkLst>
        </pc:spChg>
        <pc:grpChg chg="add mod">
          <ac:chgData name="Lim Kelvin" userId="624f6ae12bb7b72b" providerId="LiveId" clId="{B272414D-B18A-4D81-997D-E20EBAE48599}" dt="2024-12-21T16:30:02.061" v="2035" actId="1076"/>
          <ac:grpSpMkLst>
            <pc:docMk/>
            <pc:sldMk cId="1143890734" sldId="264"/>
            <ac:grpSpMk id="5" creationId="{EB10F144-0D0F-45AC-8C6A-C9C84D0D6A7E}"/>
          </ac:grpSpMkLst>
        </pc:grpChg>
      </pc:sldChg>
      <pc:sldChg chg="addSp modSp mod modTransition">
        <pc:chgData name="Lim Kelvin" userId="624f6ae12bb7b72b" providerId="LiveId" clId="{B272414D-B18A-4D81-997D-E20EBAE48599}" dt="2024-12-21T16:14:27.030" v="1725" actId="1076"/>
        <pc:sldMkLst>
          <pc:docMk/>
          <pc:sldMk cId="1723996530" sldId="266"/>
        </pc:sldMkLst>
        <pc:spChg chg="mod">
          <ac:chgData name="Lim Kelvin" userId="624f6ae12bb7b72b" providerId="LiveId" clId="{B272414D-B18A-4D81-997D-E20EBAE48599}" dt="2024-12-21T16:08:53.182" v="1674" actId="1076"/>
          <ac:spMkLst>
            <pc:docMk/>
            <pc:sldMk cId="1723996530" sldId="266"/>
            <ac:spMk id="3" creationId="{D818404A-881A-4BE3-B2D0-B65785486226}"/>
          </ac:spMkLst>
        </pc:spChg>
        <pc:spChg chg="mod">
          <ac:chgData name="Lim Kelvin" userId="624f6ae12bb7b72b" providerId="LiveId" clId="{B272414D-B18A-4D81-997D-E20EBAE48599}" dt="2024-12-21T16:14:20.218" v="1720"/>
          <ac:spMkLst>
            <pc:docMk/>
            <pc:sldMk cId="1723996530" sldId="266"/>
            <ac:spMk id="7" creationId="{BEF66975-654D-4891-BCE1-71B3D1E561AA}"/>
          </ac:spMkLst>
        </pc:spChg>
        <pc:spChg chg="mod">
          <ac:chgData name="Lim Kelvin" userId="624f6ae12bb7b72b" providerId="LiveId" clId="{B272414D-B18A-4D81-997D-E20EBAE48599}" dt="2024-12-21T16:14:20.218" v="1720"/>
          <ac:spMkLst>
            <pc:docMk/>
            <pc:sldMk cId="1723996530" sldId="266"/>
            <ac:spMk id="8" creationId="{318F1DCF-B203-4302-A1BE-A61D622BE025}"/>
          </ac:spMkLst>
        </pc:spChg>
        <pc:grpChg chg="add mod">
          <ac:chgData name="Lim Kelvin" userId="624f6ae12bb7b72b" providerId="LiveId" clId="{B272414D-B18A-4D81-997D-E20EBAE48599}" dt="2024-12-21T16:14:27.030" v="1725" actId="1076"/>
          <ac:grpSpMkLst>
            <pc:docMk/>
            <pc:sldMk cId="1723996530" sldId="266"/>
            <ac:grpSpMk id="5" creationId="{FADD1DCA-6509-4D43-80D6-711423D0693D}"/>
          </ac:grpSpMkLst>
        </pc:grpChg>
        <pc:picChg chg="mod">
          <ac:chgData name="Lim Kelvin" userId="624f6ae12bb7b72b" providerId="LiveId" clId="{B272414D-B18A-4D81-997D-E20EBAE48599}" dt="2024-12-21T16:14:23.780" v="1724" actId="1076"/>
          <ac:picMkLst>
            <pc:docMk/>
            <pc:sldMk cId="1723996530" sldId="266"/>
            <ac:picMk id="6" creationId="{A7404CD2-8F3E-4464-B8C9-80179280227B}"/>
          </ac:picMkLst>
        </pc:picChg>
      </pc:sldChg>
      <pc:sldChg chg="addSp modSp mod ord modTransition">
        <pc:chgData name="Lim Kelvin" userId="624f6ae12bb7b72b" providerId="LiveId" clId="{B272414D-B18A-4D81-997D-E20EBAE48599}" dt="2024-12-21T20:29:32.532" v="3727" actId="20577"/>
        <pc:sldMkLst>
          <pc:docMk/>
          <pc:sldMk cId="1456229704" sldId="272"/>
        </pc:sldMkLst>
        <pc:spChg chg="add mod">
          <ac:chgData name="Lim Kelvin" userId="624f6ae12bb7b72b" providerId="LiveId" clId="{B272414D-B18A-4D81-997D-E20EBAE48599}" dt="2024-12-21T20:29:32.532" v="3727" actId="20577"/>
          <ac:spMkLst>
            <pc:docMk/>
            <pc:sldMk cId="1456229704" sldId="272"/>
            <ac:spMk id="3" creationId="{64F98A96-D458-4F7E-AB9E-5C2758538860}"/>
          </ac:spMkLst>
        </pc:spChg>
        <pc:spChg chg="mod">
          <ac:chgData name="Lim Kelvin" userId="624f6ae12bb7b72b" providerId="LiveId" clId="{B272414D-B18A-4D81-997D-E20EBAE48599}" dt="2024-12-21T19:34:27.805" v="3467"/>
          <ac:spMkLst>
            <pc:docMk/>
            <pc:sldMk cId="1456229704" sldId="272"/>
            <ac:spMk id="5" creationId="{45232E76-C1A5-4156-9AA0-9B990D325CF6}"/>
          </ac:spMkLst>
        </pc:spChg>
        <pc:spChg chg="mod">
          <ac:chgData name="Lim Kelvin" userId="624f6ae12bb7b72b" providerId="LiveId" clId="{B272414D-B18A-4D81-997D-E20EBAE48599}" dt="2024-12-21T19:34:27.805" v="3467"/>
          <ac:spMkLst>
            <pc:docMk/>
            <pc:sldMk cId="1456229704" sldId="272"/>
            <ac:spMk id="7" creationId="{D8601B3A-08A5-45C1-84DA-392E26C677DC}"/>
          </ac:spMkLst>
        </pc:spChg>
        <pc:grpChg chg="add mod">
          <ac:chgData name="Lim Kelvin" userId="624f6ae12bb7b72b" providerId="LiveId" clId="{B272414D-B18A-4D81-997D-E20EBAE48599}" dt="2024-12-21T19:34:33.026" v="3470" actId="1076"/>
          <ac:grpSpMkLst>
            <pc:docMk/>
            <pc:sldMk cId="1456229704" sldId="272"/>
            <ac:grpSpMk id="4" creationId="{8153A90E-AB55-499E-B751-C430157FADBE}"/>
          </ac:grpSpMkLst>
        </pc:grpChg>
        <pc:picChg chg="mod">
          <ac:chgData name="Lim Kelvin" userId="624f6ae12bb7b72b" providerId="LiveId" clId="{B272414D-B18A-4D81-997D-E20EBAE48599}" dt="2024-12-21T19:34:29.710" v="3469" actId="1076"/>
          <ac:picMkLst>
            <pc:docMk/>
            <pc:sldMk cId="1456229704" sldId="272"/>
            <ac:picMk id="6" creationId="{A7404CD2-8F3E-4464-B8C9-80179280227B}"/>
          </ac:picMkLst>
        </pc:picChg>
      </pc:sldChg>
      <pc:sldChg chg="addSp delSp modSp mod">
        <pc:chgData name="Lim Kelvin" userId="624f6ae12bb7b72b" providerId="LiveId" clId="{B272414D-B18A-4D81-997D-E20EBAE48599}" dt="2024-12-22T12:59:40.438" v="7157"/>
        <pc:sldMkLst>
          <pc:docMk/>
          <pc:sldMk cId="837402601" sldId="282"/>
        </pc:sldMkLst>
        <pc:spChg chg="mod">
          <ac:chgData name="Lim Kelvin" userId="624f6ae12bb7b72b" providerId="LiveId" clId="{B272414D-B18A-4D81-997D-E20EBAE48599}" dt="2024-12-21T13:52:33.682" v="693"/>
          <ac:spMkLst>
            <pc:docMk/>
            <pc:sldMk cId="837402601" sldId="282"/>
            <ac:spMk id="4" creationId="{A32B303B-BCCA-4F3A-A9F1-8EC884FF60AF}"/>
          </ac:spMkLst>
        </pc:spChg>
        <pc:picChg chg="del">
          <ac:chgData name="Lim Kelvin" userId="624f6ae12bb7b72b" providerId="LiveId" clId="{B272414D-B18A-4D81-997D-E20EBAE48599}" dt="2024-12-22T12:59:00.517" v="7156" actId="478"/>
          <ac:picMkLst>
            <pc:docMk/>
            <pc:sldMk cId="837402601" sldId="282"/>
            <ac:picMk id="6" creationId="{A7404CD2-8F3E-4464-B8C9-80179280227B}"/>
          </ac:picMkLst>
        </pc:picChg>
        <pc:picChg chg="add mod">
          <ac:chgData name="Lim Kelvin" userId="624f6ae12bb7b72b" providerId="LiveId" clId="{B272414D-B18A-4D81-997D-E20EBAE48599}" dt="2024-12-22T12:59:40.438" v="7157"/>
          <ac:picMkLst>
            <pc:docMk/>
            <pc:sldMk cId="837402601" sldId="282"/>
            <ac:picMk id="7" creationId="{2F693D18-B74E-422D-B5B4-6591506BB18B}"/>
          </ac:picMkLst>
        </pc:picChg>
      </pc:sldChg>
      <pc:sldChg chg="modSp mod">
        <pc:chgData name="Lim Kelvin" userId="624f6ae12bb7b72b" providerId="LiveId" clId="{B272414D-B18A-4D81-997D-E20EBAE48599}" dt="2024-12-22T12:58:22.398" v="7155" actId="207"/>
        <pc:sldMkLst>
          <pc:docMk/>
          <pc:sldMk cId="1657566449" sldId="283"/>
        </pc:sldMkLst>
        <pc:spChg chg="mod">
          <ac:chgData name="Lim Kelvin" userId="624f6ae12bb7b72b" providerId="LiveId" clId="{B272414D-B18A-4D81-997D-E20EBAE48599}" dt="2024-12-22T12:58:17.319" v="7154" actId="207"/>
          <ac:spMkLst>
            <pc:docMk/>
            <pc:sldMk cId="1657566449" sldId="283"/>
            <ac:spMk id="2" creationId="{7EACB083-B790-4FFD-9609-353E621F96F0}"/>
          </ac:spMkLst>
        </pc:spChg>
        <pc:spChg chg="mod">
          <ac:chgData name="Lim Kelvin" userId="624f6ae12bb7b72b" providerId="LiveId" clId="{B272414D-B18A-4D81-997D-E20EBAE48599}" dt="2024-12-22T12:58:22.398" v="7155" actId="207"/>
          <ac:spMkLst>
            <pc:docMk/>
            <pc:sldMk cId="1657566449" sldId="283"/>
            <ac:spMk id="4" creationId="{4E514142-752D-4FB7-988D-5844BA082D22}"/>
          </ac:spMkLst>
        </pc:spChg>
      </pc:sldChg>
      <pc:sldChg chg="del">
        <pc:chgData name="Lim Kelvin" userId="624f6ae12bb7b72b" providerId="LiveId" clId="{B272414D-B18A-4D81-997D-E20EBAE48599}" dt="2024-12-22T13:05:13.971" v="7186" actId="47"/>
        <pc:sldMkLst>
          <pc:docMk/>
          <pc:sldMk cId="3037727675" sldId="285"/>
        </pc:sldMkLst>
      </pc:sldChg>
      <pc:sldChg chg="addSp delSp modSp del mod modAnim">
        <pc:chgData name="Lim Kelvin" userId="624f6ae12bb7b72b" providerId="LiveId" clId="{B272414D-B18A-4D81-997D-E20EBAE48599}" dt="2024-12-21T17:02:15.908" v="2543" actId="47"/>
        <pc:sldMkLst>
          <pc:docMk/>
          <pc:sldMk cId="3487364187" sldId="286"/>
        </pc:sldMkLst>
        <pc:spChg chg="add mod">
          <ac:chgData name="Lim Kelvin" userId="624f6ae12bb7b72b" providerId="LiveId" clId="{B272414D-B18A-4D81-997D-E20EBAE48599}" dt="2024-12-21T16:48:53.935" v="2452" actId="1076"/>
          <ac:spMkLst>
            <pc:docMk/>
            <pc:sldMk cId="3487364187" sldId="286"/>
            <ac:spMk id="2" creationId="{48806E4E-DC7E-4A0D-B491-182F62895E5F}"/>
          </ac:spMkLst>
        </pc:spChg>
        <pc:spChg chg="mod">
          <ac:chgData name="Lim Kelvin" userId="624f6ae12bb7b72b" providerId="LiveId" clId="{B272414D-B18A-4D81-997D-E20EBAE48599}" dt="2024-12-21T16:08:17.726" v="1670" actId="1076"/>
          <ac:spMkLst>
            <pc:docMk/>
            <pc:sldMk cId="3487364187" sldId="286"/>
            <ac:spMk id="3" creationId="{D818404A-881A-4BE3-B2D0-B65785486226}"/>
          </ac:spMkLst>
        </pc:spChg>
        <pc:spChg chg="add mod">
          <ac:chgData name="Lim Kelvin" userId="624f6ae12bb7b72b" providerId="LiveId" clId="{B272414D-B18A-4D81-997D-E20EBAE48599}" dt="2024-12-21T16:48:50.717" v="2451" actId="1076"/>
          <ac:spMkLst>
            <pc:docMk/>
            <pc:sldMk cId="3487364187" sldId="286"/>
            <ac:spMk id="4" creationId="{50725D8D-F4E2-4B83-BB29-1BA66DDC7FF9}"/>
          </ac:spMkLst>
        </pc:spChg>
        <pc:spChg chg="mod">
          <ac:chgData name="Lim Kelvin" userId="624f6ae12bb7b72b" providerId="LiveId" clId="{B272414D-B18A-4D81-997D-E20EBAE48599}" dt="2024-12-21T16:14:41.380" v="1726"/>
          <ac:spMkLst>
            <pc:docMk/>
            <pc:sldMk cId="3487364187" sldId="286"/>
            <ac:spMk id="8" creationId="{1DC5A97D-BD84-42E3-BB08-6DADA4A4D8E1}"/>
          </ac:spMkLst>
        </pc:spChg>
        <pc:spChg chg="mod">
          <ac:chgData name="Lim Kelvin" userId="624f6ae12bb7b72b" providerId="LiveId" clId="{B272414D-B18A-4D81-997D-E20EBAE48599}" dt="2024-12-21T16:14:41.380" v="1726"/>
          <ac:spMkLst>
            <pc:docMk/>
            <pc:sldMk cId="3487364187" sldId="286"/>
            <ac:spMk id="9" creationId="{6695910E-853D-4A90-B25D-99B9C20F8C68}"/>
          </ac:spMkLst>
        </pc:spChg>
        <pc:spChg chg="mod">
          <ac:chgData name="Lim Kelvin" userId="624f6ae12bb7b72b" providerId="LiveId" clId="{B272414D-B18A-4D81-997D-E20EBAE48599}" dt="2024-12-21T16:15:16.529" v="1731"/>
          <ac:spMkLst>
            <pc:docMk/>
            <pc:sldMk cId="3487364187" sldId="286"/>
            <ac:spMk id="11" creationId="{E185EEED-E95A-4967-8240-994A2218C2FB}"/>
          </ac:spMkLst>
        </pc:spChg>
        <pc:spChg chg="mod">
          <ac:chgData name="Lim Kelvin" userId="624f6ae12bb7b72b" providerId="LiveId" clId="{B272414D-B18A-4D81-997D-E20EBAE48599}" dt="2024-12-21T16:15:16.529" v="1731"/>
          <ac:spMkLst>
            <pc:docMk/>
            <pc:sldMk cId="3487364187" sldId="286"/>
            <ac:spMk id="12" creationId="{38E8D325-F909-4A65-8374-74FC74F71189}"/>
          </ac:spMkLst>
        </pc:spChg>
        <pc:spChg chg="mod">
          <ac:chgData name="Lim Kelvin" userId="624f6ae12bb7b72b" providerId="LiveId" clId="{B272414D-B18A-4D81-997D-E20EBAE48599}" dt="2024-12-21T16:15:20.032" v="1734"/>
          <ac:spMkLst>
            <pc:docMk/>
            <pc:sldMk cId="3487364187" sldId="286"/>
            <ac:spMk id="14" creationId="{7ABA324E-893B-4711-8592-25774A648C74}"/>
          </ac:spMkLst>
        </pc:spChg>
        <pc:spChg chg="mod">
          <ac:chgData name="Lim Kelvin" userId="624f6ae12bb7b72b" providerId="LiveId" clId="{B272414D-B18A-4D81-997D-E20EBAE48599}" dt="2024-12-21T16:15:20.032" v="1734"/>
          <ac:spMkLst>
            <pc:docMk/>
            <pc:sldMk cId="3487364187" sldId="286"/>
            <ac:spMk id="15" creationId="{46329002-7D27-4C15-9D23-1FA5C56EA345}"/>
          </ac:spMkLst>
        </pc:spChg>
        <pc:spChg chg="add del mod">
          <ac:chgData name="Lim Kelvin" userId="624f6ae12bb7b72b" providerId="LiveId" clId="{B272414D-B18A-4D81-997D-E20EBAE48599}" dt="2024-12-21T16:23:19.002" v="1992" actId="478"/>
          <ac:spMkLst>
            <pc:docMk/>
            <pc:sldMk cId="3487364187" sldId="286"/>
            <ac:spMk id="16" creationId="{E1FD96C0-784A-4670-90B4-57466B211297}"/>
          </ac:spMkLst>
        </pc:spChg>
        <pc:spChg chg="add mod">
          <ac:chgData name="Lim Kelvin" userId="624f6ae12bb7b72b" providerId="LiveId" clId="{B272414D-B18A-4D81-997D-E20EBAE48599}" dt="2024-12-21T16:24:13.273" v="2013" actId="2085"/>
          <ac:spMkLst>
            <pc:docMk/>
            <pc:sldMk cId="3487364187" sldId="286"/>
            <ac:spMk id="17" creationId="{E10F6FDD-4AFB-4F10-8525-B80853CEA414}"/>
          </ac:spMkLst>
        </pc:spChg>
        <pc:spChg chg="add mod">
          <ac:chgData name="Lim Kelvin" userId="624f6ae12bb7b72b" providerId="LiveId" clId="{B272414D-B18A-4D81-997D-E20EBAE48599}" dt="2024-12-21T16:24:34.868" v="2020" actId="1076"/>
          <ac:spMkLst>
            <pc:docMk/>
            <pc:sldMk cId="3487364187" sldId="286"/>
            <ac:spMk id="18" creationId="{0593CA46-7A1B-4455-A422-58A3B2FF7852}"/>
          </ac:spMkLst>
        </pc:spChg>
        <pc:spChg chg="add mod">
          <ac:chgData name="Lim Kelvin" userId="624f6ae12bb7b72b" providerId="LiveId" clId="{B272414D-B18A-4D81-997D-E20EBAE48599}" dt="2024-12-21T16:24:47.090" v="2025" actId="20577"/>
          <ac:spMkLst>
            <pc:docMk/>
            <pc:sldMk cId="3487364187" sldId="286"/>
            <ac:spMk id="19" creationId="{A54EB0A8-7BB2-405C-9F8F-49CCD574DFA8}"/>
          </ac:spMkLst>
        </pc:spChg>
        <pc:spChg chg="add del mod">
          <ac:chgData name="Lim Kelvin" userId="624f6ae12bb7b72b" providerId="LiveId" clId="{B272414D-B18A-4D81-997D-E20EBAE48599}" dt="2024-12-21T16:48:22.903" v="2434" actId="478"/>
          <ac:spMkLst>
            <pc:docMk/>
            <pc:sldMk cId="3487364187" sldId="286"/>
            <ac:spMk id="20" creationId="{BC3299F9-8B34-44B6-A712-8863C3BB445C}"/>
          </ac:spMkLst>
        </pc:spChg>
        <pc:spChg chg="add mod ord">
          <ac:chgData name="Lim Kelvin" userId="624f6ae12bb7b72b" providerId="LiveId" clId="{B272414D-B18A-4D81-997D-E20EBAE48599}" dt="2024-12-21T16:52:31.276" v="2484" actId="1076"/>
          <ac:spMkLst>
            <pc:docMk/>
            <pc:sldMk cId="3487364187" sldId="286"/>
            <ac:spMk id="21" creationId="{8DF24981-3EDE-41DC-AE61-992334DD90ED}"/>
          </ac:spMkLst>
        </pc:spChg>
        <pc:spChg chg="add mod ord">
          <ac:chgData name="Lim Kelvin" userId="624f6ae12bb7b72b" providerId="LiveId" clId="{B272414D-B18A-4D81-997D-E20EBAE48599}" dt="2024-12-21T16:53:23.968" v="2495" actId="1076"/>
          <ac:spMkLst>
            <pc:docMk/>
            <pc:sldMk cId="3487364187" sldId="286"/>
            <ac:spMk id="22" creationId="{A101707A-6C64-4BEA-90CE-00624F47FC49}"/>
          </ac:spMkLst>
        </pc:spChg>
        <pc:spChg chg="add mod ord">
          <ac:chgData name="Lim Kelvin" userId="624f6ae12bb7b72b" providerId="LiveId" clId="{B272414D-B18A-4D81-997D-E20EBAE48599}" dt="2024-12-21T16:54:49.636" v="2503" actId="1076"/>
          <ac:spMkLst>
            <pc:docMk/>
            <pc:sldMk cId="3487364187" sldId="286"/>
            <ac:spMk id="23" creationId="{D625FFEA-EF17-42A2-8C4B-CEEF0471063D}"/>
          </ac:spMkLst>
        </pc:spChg>
        <pc:spChg chg="add mod ord">
          <ac:chgData name="Lim Kelvin" userId="624f6ae12bb7b72b" providerId="LiveId" clId="{B272414D-B18A-4D81-997D-E20EBAE48599}" dt="2024-12-21T16:56:03.640" v="2507" actId="14100"/>
          <ac:spMkLst>
            <pc:docMk/>
            <pc:sldMk cId="3487364187" sldId="286"/>
            <ac:spMk id="26" creationId="{A6CD2350-BBD9-49F4-8FD6-4C3B02CA1425}"/>
          </ac:spMkLst>
        </pc:spChg>
        <pc:spChg chg="add mod ord">
          <ac:chgData name="Lim Kelvin" userId="624f6ae12bb7b72b" providerId="LiveId" clId="{B272414D-B18A-4D81-997D-E20EBAE48599}" dt="2024-12-21T16:56:13.144" v="2510" actId="14861"/>
          <ac:spMkLst>
            <pc:docMk/>
            <pc:sldMk cId="3487364187" sldId="286"/>
            <ac:spMk id="27" creationId="{7969C3F2-69DD-46E3-BC03-979A9C07A0EF}"/>
          </ac:spMkLst>
        </pc:spChg>
        <pc:spChg chg="add mod ord">
          <ac:chgData name="Lim Kelvin" userId="624f6ae12bb7b72b" providerId="LiveId" clId="{B272414D-B18A-4D81-997D-E20EBAE48599}" dt="2024-12-21T16:56:16.627" v="2511" actId="14861"/>
          <ac:spMkLst>
            <pc:docMk/>
            <pc:sldMk cId="3487364187" sldId="286"/>
            <ac:spMk id="28" creationId="{DCD52252-A3AE-41F7-A7F9-24D5768433BA}"/>
          </ac:spMkLst>
        </pc:spChg>
        <pc:grpChg chg="add del mod">
          <ac:chgData name="Lim Kelvin" userId="624f6ae12bb7b72b" providerId="LiveId" clId="{B272414D-B18A-4D81-997D-E20EBAE48599}" dt="2024-12-21T16:15:19.698" v="1733" actId="478"/>
          <ac:grpSpMkLst>
            <pc:docMk/>
            <pc:sldMk cId="3487364187" sldId="286"/>
            <ac:grpSpMk id="7" creationId="{6A2C7D9C-9D19-4573-8344-ACC845FEE61F}"/>
          </ac:grpSpMkLst>
        </pc:grpChg>
        <pc:grpChg chg="add del mod">
          <ac:chgData name="Lim Kelvin" userId="624f6ae12bb7b72b" providerId="LiveId" clId="{B272414D-B18A-4D81-997D-E20EBAE48599}" dt="2024-12-21T16:15:18.167" v="1732"/>
          <ac:grpSpMkLst>
            <pc:docMk/>
            <pc:sldMk cId="3487364187" sldId="286"/>
            <ac:grpSpMk id="10" creationId="{57A2A420-9CBA-4D3D-BB40-22DA2B269C45}"/>
          </ac:grpSpMkLst>
        </pc:grpChg>
        <pc:grpChg chg="add mod">
          <ac:chgData name="Lim Kelvin" userId="624f6ae12bb7b72b" providerId="LiveId" clId="{B272414D-B18A-4D81-997D-E20EBAE48599}" dt="2024-12-21T16:15:20.032" v="1734"/>
          <ac:grpSpMkLst>
            <pc:docMk/>
            <pc:sldMk cId="3487364187" sldId="286"/>
            <ac:grpSpMk id="13" creationId="{2BE5B9DF-285F-490D-AE42-69DC0C1C1DC0}"/>
          </ac:grpSpMkLst>
        </pc:grpChg>
        <pc:picChg chg="add mod">
          <ac:chgData name="Lim Kelvin" userId="624f6ae12bb7b72b" providerId="LiveId" clId="{B272414D-B18A-4D81-997D-E20EBAE48599}" dt="2024-12-21T16:08:05.164" v="1668"/>
          <ac:picMkLst>
            <pc:docMk/>
            <pc:sldMk cId="3487364187" sldId="286"/>
            <ac:picMk id="5" creationId="{539ADC20-4661-4021-A451-96FFA662440B}"/>
          </ac:picMkLst>
        </pc:picChg>
        <pc:picChg chg="del">
          <ac:chgData name="Lim Kelvin" userId="624f6ae12bb7b72b" providerId="LiveId" clId="{B272414D-B18A-4D81-997D-E20EBAE48599}" dt="2024-12-21T16:08:29.023" v="1671" actId="478"/>
          <ac:picMkLst>
            <pc:docMk/>
            <pc:sldMk cId="3487364187" sldId="286"/>
            <ac:picMk id="6" creationId="{A7404CD2-8F3E-4464-B8C9-80179280227B}"/>
          </ac:picMkLst>
        </pc:picChg>
        <pc:picChg chg="add del">
          <ac:chgData name="Lim Kelvin" userId="624f6ae12bb7b72b" providerId="LiveId" clId="{B272414D-B18A-4D81-997D-E20EBAE48599}" dt="2024-12-21T16:49:36.133" v="2454" actId="22"/>
          <ac:picMkLst>
            <pc:docMk/>
            <pc:sldMk cId="3487364187" sldId="286"/>
            <ac:picMk id="25" creationId="{B28F1028-6504-484F-91F6-9AE04C7E492E}"/>
          </ac:picMkLst>
        </pc:picChg>
      </pc:sldChg>
      <pc:sldChg chg="addSp delSp modSp mod modTransition delAnim modAnim">
        <pc:chgData name="Lim Kelvin" userId="624f6ae12bb7b72b" providerId="LiveId" clId="{B272414D-B18A-4D81-997D-E20EBAE48599}" dt="2024-12-22T13:07:21.768" v="7213" actId="1076"/>
        <pc:sldMkLst>
          <pc:docMk/>
          <pc:sldMk cId="724306817" sldId="287"/>
        </pc:sldMkLst>
        <pc:spChg chg="del mod">
          <ac:chgData name="Lim Kelvin" userId="624f6ae12bb7b72b" providerId="LiveId" clId="{B272414D-B18A-4D81-997D-E20EBAE48599}" dt="2024-12-21T16:15:33.059" v="1735" actId="478"/>
          <ac:spMkLst>
            <pc:docMk/>
            <pc:sldMk cId="724306817" sldId="287"/>
            <ac:spMk id="2" creationId="{9E2B0F12-2182-4317-844B-A16EF0567F09}"/>
          </ac:spMkLst>
        </pc:spChg>
        <pc:spChg chg="mod">
          <ac:chgData name="Lim Kelvin" userId="624f6ae12bb7b72b" providerId="LiveId" clId="{B272414D-B18A-4D81-997D-E20EBAE48599}" dt="2024-12-21T12:57:58.346" v="181"/>
          <ac:spMkLst>
            <pc:docMk/>
            <pc:sldMk cId="724306817" sldId="287"/>
            <ac:spMk id="21" creationId="{5E9DBC7F-6C23-43EF-A9A5-968A023682A1}"/>
          </ac:spMkLst>
        </pc:spChg>
        <pc:spChg chg="del">
          <ac:chgData name="Lim Kelvin" userId="624f6ae12bb7b72b" providerId="LiveId" clId="{B272414D-B18A-4D81-997D-E20EBAE48599}" dt="2024-12-22T13:02:54.011" v="7183" actId="478"/>
          <ac:spMkLst>
            <pc:docMk/>
            <pc:sldMk cId="724306817" sldId="287"/>
            <ac:spMk id="22" creationId="{3B60E43D-AD8A-488E-AD1D-FFB737216F1D}"/>
          </ac:spMkLst>
        </pc:spChg>
        <pc:spChg chg="del mod">
          <ac:chgData name="Lim Kelvin" userId="624f6ae12bb7b72b" providerId="LiveId" clId="{B272414D-B18A-4D81-997D-E20EBAE48599}" dt="2024-12-22T13:02:55.393" v="7184" actId="478"/>
          <ac:spMkLst>
            <pc:docMk/>
            <pc:sldMk cId="724306817" sldId="287"/>
            <ac:spMk id="23" creationId="{1D3EC47D-9F17-4925-9446-F1F25E5E3CB3}"/>
          </ac:spMkLst>
        </pc:spChg>
        <pc:spChg chg="add del mod">
          <ac:chgData name="Lim Kelvin" userId="624f6ae12bb7b72b" providerId="LiveId" clId="{B272414D-B18A-4D81-997D-E20EBAE48599}" dt="2024-12-21T16:06:58.270" v="1662"/>
          <ac:spMkLst>
            <pc:docMk/>
            <pc:sldMk cId="724306817" sldId="287"/>
            <ac:spMk id="26" creationId="{98381645-0BB2-4CC5-8CE8-D52602143F46}"/>
          </ac:spMkLst>
        </pc:spChg>
        <pc:spChg chg="del mod">
          <ac:chgData name="Lim Kelvin" userId="624f6ae12bb7b72b" providerId="LiveId" clId="{B272414D-B18A-4D81-997D-E20EBAE48599}" dt="2024-12-22T13:07:18.059" v="7212"/>
          <ac:spMkLst>
            <pc:docMk/>
            <pc:sldMk cId="724306817" sldId="287"/>
            <ac:spMk id="28" creationId="{5E43CF47-45EA-4929-B560-33A814EB8B92}"/>
          </ac:spMkLst>
        </pc:spChg>
        <pc:spChg chg="mod">
          <ac:chgData name="Lim Kelvin" userId="624f6ae12bb7b72b" providerId="LiveId" clId="{B272414D-B18A-4D81-997D-E20EBAE48599}" dt="2024-12-22T13:07:21.768" v="7213" actId="1076"/>
          <ac:spMkLst>
            <pc:docMk/>
            <pc:sldMk cId="724306817" sldId="287"/>
            <ac:spMk id="29" creationId="{990049FB-8903-4D0B-8BF8-6CFFF064E2A9}"/>
          </ac:spMkLst>
        </pc:spChg>
        <pc:spChg chg="mod">
          <ac:chgData name="Lim Kelvin" userId="624f6ae12bb7b72b" providerId="LiveId" clId="{B272414D-B18A-4D81-997D-E20EBAE48599}" dt="2024-12-21T16:14:56.562" v="1728"/>
          <ac:spMkLst>
            <pc:docMk/>
            <pc:sldMk cId="724306817" sldId="287"/>
            <ac:spMk id="32" creationId="{104640C8-BD3E-46B1-9B33-BBE0ADB86FD7}"/>
          </ac:spMkLst>
        </pc:spChg>
        <pc:spChg chg="mod">
          <ac:chgData name="Lim Kelvin" userId="624f6ae12bb7b72b" providerId="LiveId" clId="{B272414D-B18A-4D81-997D-E20EBAE48599}" dt="2024-12-21T16:14:56.562" v="1728"/>
          <ac:spMkLst>
            <pc:docMk/>
            <pc:sldMk cId="724306817" sldId="287"/>
            <ac:spMk id="33" creationId="{D627A88B-73A8-4D40-80F7-DCD2DEF99619}"/>
          </ac:spMkLst>
        </pc:spChg>
        <pc:spChg chg="add mod">
          <ac:chgData name="Lim Kelvin" userId="624f6ae12bb7b72b" providerId="LiveId" clId="{B272414D-B18A-4D81-997D-E20EBAE48599}" dt="2024-12-22T13:02:14.852" v="7178" actId="1076"/>
          <ac:spMkLst>
            <pc:docMk/>
            <pc:sldMk cId="724306817" sldId="287"/>
            <ac:spMk id="34" creationId="{57F3CA2E-04AA-476B-85CE-995DCD83D801}"/>
          </ac:spMkLst>
        </pc:spChg>
        <pc:spChg chg="add mod">
          <ac:chgData name="Lim Kelvin" userId="624f6ae12bb7b72b" providerId="LiveId" clId="{B272414D-B18A-4D81-997D-E20EBAE48599}" dt="2024-12-22T13:02:14.560" v="7177" actId="1076"/>
          <ac:spMkLst>
            <pc:docMk/>
            <pc:sldMk cId="724306817" sldId="287"/>
            <ac:spMk id="35" creationId="{A6880F1A-F2C0-4243-9133-64BD6FB6277E}"/>
          </ac:spMkLst>
        </pc:spChg>
        <pc:spChg chg="mod">
          <ac:chgData name="Lim Kelvin" userId="624f6ae12bb7b72b" providerId="LiveId" clId="{B272414D-B18A-4D81-997D-E20EBAE48599}" dt="2024-12-21T16:15:37.039" v="1736"/>
          <ac:spMkLst>
            <pc:docMk/>
            <pc:sldMk cId="724306817" sldId="287"/>
            <ac:spMk id="35" creationId="{AC5D1BE4-EAC8-4A29-9005-4B980012FFA5}"/>
          </ac:spMkLst>
        </pc:spChg>
        <pc:spChg chg="mod">
          <ac:chgData name="Lim Kelvin" userId="624f6ae12bb7b72b" providerId="LiveId" clId="{B272414D-B18A-4D81-997D-E20EBAE48599}" dt="2024-12-21T16:15:37.039" v="1736"/>
          <ac:spMkLst>
            <pc:docMk/>
            <pc:sldMk cId="724306817" sldId="287"/>
            <ac:spMk id="36" creationId="{FA814120-8015-403A-9379-9B81852AC1AF}"/>
          </ac:spMkLst>
        </pc:spChg>
        <pc:spChg chg="add mod">
          <ac:chgData name="Lim Kelvin" userId="624f6ae12bb7b72b" providerId="LiveId" clId="{B272414D-B18A-4D81-997D-E20EBAE48599}" dt="2024-12-21T16:15:52.263" v="1745"/>
          <ac:spMkLst>
            <pc:docMk/>
            <pc:sldMk cId="724306817" sldId="287"/>
            <ac:spMk id="37" creationId="{A8B87A25-882C-417E-843A-0E1090068524}"/>
          </ac:spMkLst>
        </pc:spChg>
        <pc:grpChg chg="add mod">
          <ac:chgData name="Lim Kelvin" userId="624f6ae12bb7b72b" providerId="LiveId" clId="{B272414D-B18A-4D81-997D-E20EBAE48599}" dt="2024-12-21T16:15:00.283" v="1729" actId="1076"/>
          <ac:grpSpMkLst>
            <pc:docMk/>
            <pc:sldMk cId="724306817" sldId="287"/>
            <ac:grpSpMk id="31" creationId="{626901C0-F2BA-46AF-B770-CC0EBB92C0A7}"/>
          </ac:grpSpMkLst>
        </pc:grpChg>
        <pc:grpChg chg="add del mod">
          <ac:chgData name="Lim Kelvin" userId="624f6ae12bb7b72b" providerId="LiveId" clId="{B272414D-B18A-4D81-997D-E20EBAE48599}" dt="2024-12-21T16:15:37.882" v="1737"/>
          <ac:grpSpMkLst>
            <pc:docMk/>
            <pc:sldMk cId="724306817" sldId="287"/>
            <ac:grpSpMk id="34" creationId="{FCE503E6-3FE0-4FBA-9968-BCE2A334E6E8}"/>
          </ac:grpSpMkLst>
        </pc:grpChg>
        <pc:picChg chg="del">
          <ac:chgData name="Lim Kelvin" userId="624f6ae12bb7b72b" providerId="LiveId" clId="{B272414D-B18A-4D81-997D-E20EBAE48599}" dt="2024-12-22T13:02:50.457" v="7182" actId="478"/>
          <ac:picMkLst>
            <pc:docMk/>
            <pc:sldMk cId="724306817" sldId="287"/>
            <ac:picMk id="19" creationId="{0247ABD2-8AEA-4310-86B7-1F6048599A76}"/>
          </ac:picMkLst>
        </pc:picChg>
        <pc:picChg chg="add mod">
          <ac:chgData name="Lim Kelvin" userId="624f6ae12bb7b72b" providerId="LiveId" clId="{B272414D-B18A-4D81-997D-E20EBAE48599}" dt="2024-12-22T13:02:27.803" v="7181" actId="1076"/>
          <ac:picMkLst>
            <pc:docMk/>
            <pc:sldMk cId="724306817" sldId="287"/>
            <ac:picMk id="26" creationId="{0BAE2A19-1655-4C89-BB74-6E5EC5FD58DA}"/>
          </ac:picMkLst>
        </pc:picChg>
      </pc:sldChg>
      <pc:sldChg chg="del">
        <pc:chgData name="Lim Kelvin" userId="624f6ae12bb7b72b" providerId="LiveId" clId="{B272414D-B18A-4D81-997D-E20EBAE48599}" dt="2024-12-22T13:05:14.689" v="7187" actId="47"/>
        <pc:sldMkLst>
          <pc:docMk/>
          <pc:sldMk cId="117447334" sldId="289"/>
        </pc:sldMkLst>
      </pc:sldChg>
      <pc:sldChg chg="addSp modSp mod">
        <pc:chgData name="Lim Kelvin" userId="624f6ae12bb7b72b" providerId="LiveId" clId="{B272414D-B18A-4D81-997D-E20EBAE48599}" dt="2024-12-22T12:53:50.983" v="7122" actId="1076"/>
        <pc:sldMkLst>
          <pc:docMk/>
          <pc:sldMk cId="1824890281" sldId="291"/>
        </pc:sldMkLst>
        <pc:spChg chg="mod">
          <ac:chgData name="Lim Kelvin" userId="624f6ae12bb7b72b" providerId="LiveId" clId="{B272414D-B18A-4D81-997D-E20EBAE48599}" dt="2024-12-21T19:36:02.425" v="3473" actId="122"/>
          <ac:spMkLst>
            <pc:docMk/>
            <pc:sldMk cId="1824890281" sldId="291"/>
            <ac:spMk id="4" creationId="{FE5D0866-60CC-42D6-8BFD-B669C3100D04}"/>
          </ac:spMkLst>
        </pc:spChg>
        <pc:spChg chg="mod">
          <ac:chgData name="Lim Kelvin" userId="624f6ae12bb7b72b" providerId="LiveId" clId="{B272414D-B18A-4D81-997D-E20EBAE48599}" dt="2024-12-22T12:53:46.051" v="7119"/>
          <ac:spMkLst>
            <pc:docMk/>
            <pc:sldMk cId="1824890281" sldId="291"/>
            <ac:spMk id="7" creationId="{A400804F-77D8-4B5F-9DF0-464903F1306A}"/>
          </ac:spMkLst>
        </pc:spChg>
        <pc:spChg chg="mod">
          <ac:chgData name="Lim Kelvin" userId="624f6ae12bb7b72b" providerId="LiveId" clId="{B272414D-B18A-4D81-997D-E20EBAE48599}" dt="2024-12-22T12:53:46.051" v="7119"/>
          <ac:spMkLst>
            <pc:docMk/>
            <pc:sldMk cId="1824890281" sldId="291"/>
            <ac:spMk id="8" creationId="{B4532523-8348-4300-AEB2-91F6A3F17CEE}"/>
          </ac:spMkLst>
        </pc:spChg>
        <pc:grpChg chg="add mod">
          <ac:chgData name="Lim Kelvin" userId="624f6ae12bb7b72b" providerId="LiveId" clId="{B272414D-B18A-4D81-997D-E20EBAE48599}" dt="2024-12-22T12:53:50.983" v="7122" actId="1076"/>
          <ac:grpSpMkLst>
            <pc:docMk/>
            <pc:sldMk cId="1824890281" sldId="291"/>
            <ac:grpSpMk id="5" creationId="{A0809D50-625B-4BC0-9A8C-BE43A5A32A08}"/>
          </ac:grpSpMkLst>
        </pc:grpChg>
        <pc:picChg chg="mod">
          <ac:chgData name="Lim Kelvin" userId="624f6ae12bb7b72b" providerId="LiveId" clId="{B272414D-B18A-4D81-997D-E20EBAE48599}" dt="2024-12-22T12:53:47.866" v="7121" actId="1076"/>
          <ac:picMkLst>
            <pc:docMk/>
            <pc:sldMk cId="1824890281" sldId="291"/>
            <ac:picMk id="6" creationId="{A7404CD2-8F3E-4464-B8C9-80179280227B}"/>
          </ac:picMkLst>
        </pc:picChg>
      </pc:sldChg>
      <pc:sldChg chg="addSp delSp modSp del mod ord">
        <pc:chgData name="Lim Kelvin" userId="624f6ae12bb7b72b" providerId="LiveId" clId="{B272414D-B18A-4D81-997D-E20EBAE48599}" dt="2024-12-22T12:50:48.028" v="7090" actId="47"/>
        <pc:sldMkLst>
          <pc:docMk/>
          <pc:sldMk cId="2499818263" sldId="292"/>
        </pc:sldMkLst>
        <pc:spChg chg="del mod">
          <ac:chgData name="Lim Kelvin" userId="624f6ae12bb7b72b" providerId="LiveId" clId="{B272414D-B18A-4D81-997D-E20EBAE48599}" dt="2024-12-21T22:55:13.607" v="6122" actId="478"/>
          <ac:spMkLst>
            <pc:docMk/>
            <pc:sldMk cId="2499818263" sldId="292"/>
            <ac:spMk id="4" creationId="{FE5D0866-60CC-42D6-8BFD-B669C3100D04}"/>
          </ac:spMkLst>
        </pc:spChg>
        <pc:spChg chg="add del mod">
          <ac:chgData name="Lim Kelvin" userId="624f6ae12bb7b72b" providerId="LiveId" clId="{B272414D-B18A-4D81-997D-E20EBAE48599}" dt="2024-12-21T21:26:03.276" v="3733" actId="21"/>
          <ac:spMkLst>
            <pc:docMk/>
            <pc:sldMk cId="2499818263" sldId="292"/>
            <ac:spMk id="5" creationId="{758B9DAC-FB96-417A-9D25-63722A67069C}"/>
          </ac:spMkLst>
        </pc:spChg>
        <pc:spChg chg="add mod">
          <ac:chgData name="Lim Kelvin" userId="624f6ae12bb7b72b" providerId="LiveId" clId="{B272414D-B18A-4D81-997D-E20EBAE48599}" dt="2024-12-21T21:31:57.549" v="3785"/>
          <ac:spMkLst>
            <pc:docMk/>
            <pc:sldMk cId="2499818263" sldId="292"/>
            <ac:spMk id="7" creationId="{3910DB6A-ADB9-4C57-B14A-946740B3C63F}"/>
          </ac:spMkLst>
        </pc:spChg>
        <pc:picChg chg="add mod">
          <ac:chgData name="Lim Kelvin" userId="624f6ae12bb7b72b" providerId="LiveId" clId="{B272414D-B18A-4D81-997D-E20EBAE48599}" dt="2024-12-21T22:55:26.480" v="6126"/>
          <ac:picMkLst>
            <pc:docMk/>
            <pc:sldMk cId="2499818263" sldId="292"/>
            <ac:picMk id="3" creationId="{8BF09A3E-06F8-4A90-ACCE-B01A62DC90E0}"/>
          </ac:picMkLst>
        </pc:picChg>
        <pc:picChg chg="del">
          <ac:chgData name="Lim Kelvin" userId="624f6ae12bb7b72b" providerId="LiveId" clId="{B272414D-B18A-4D81-997D-E20EBAE48599}" dt="2024-12-21T22:55:14.160" v="6123" actId="478"/>
          <ac:picMkLst>
            <pc:docMk/>
            <pc:sldMk cId="2499818263" sldId="292"/>
            <ac:picMk id="6" creationId="{A7404CD2-8F3E-4464-B8C9-80179280227B}"/>
          </ac:picMkLst>
        </pc:picChg>
      </pc:sldChg>
      <pc:sldChg chg="del">
        <pc:chgData name="Lim Kelvin" userId="624f6ae12bb7b72b" providerId="LiveId" clId="{B272414D-B18A-4D81-997D-E20EBAE48599}" dt="2024-12-22T13:05:11.475" v="7185" actId="47"/>
        <pc:sldMkLst>
          <pc:docMk/>
          <pc:sldMk cId="1220389483" sldId="295"/>
        </pc:sldMkLst>
      </pc:sldChg>
      <pc:sldChg chg="addSp delSp modSp mod ord modTransition modAnim">
        <pc:chgData name="Lim Kelvin" userId="624f6ae12bb7b72b" providerId="LiveId" clId="{B272414D-B18A-4D81-997D-E20EBAE48599}" dt="2024-12-22T14:05:51.383" v="8432" actId="21"/>
        <pc:sldMkLst>
          <pc:docMk/>
          <pc:sldMk cId="2725090165" sldId="296"/>
        </pc:sldMkLst>
        <pc:spChg chg="add mod">
          <ac:chgData name="Lim Kelvin" userId="624f6ae12bb7b72b" providerId="LiveId" clId="{B272414D-B18A-4D81-997D-E20EBAE48599}" dt="2024-12-21T12:53:58.597" v="144" actId="1076"/>
          <ac:spMkLst>
            <pc:docMk/>
            <pc:sldMk cId="2725090165" sldId="296"/>
            <ac:spMk id="2" creationId="{435CA43C-4C97-4C21-A1C8-0CB64117B860}"/>
          </ac:spMkLst>
        </pc:spChg>
        <pc:spChg chg="add del mod">
          <ac:chgData name="Lim Kelvin" userId="624f6ae12bb7b72b" providerId="LiveId" clId="{B272414D-B18A-4D81-997D-E20EBAE48599}" dt="2024-12-22T14:05:51.383" v="8432" actId="21"/>
          <ac:spMkLst>
            <pc:docMk/>
            <pc:sldMk cId="2725090165" sldId="296"/>
            <ac:spMk id="3" creationId="{B95191A5-592F-4679-ADFF-19D62289C150}"/>
          </ac:spMkLst>
        </pc:spChg>
        <pc:spChg chg="add mod">
          <ac:chgData name="Lim Kelvin" userId="624f6ae12bb7b72b" providerId="LiveId" clId="{B272414D-B18A-4D81-997D-E20EBAE48599}" dt="2024-12-21T12:53:30.782" v="133" actId="20577"/>
          <ac:spMkLst>
            <pc:docMk/>
            <pc:sldMk cId="2725090165" sldId="296"/>
            <ac:spMk id="5" creationId="{77D9EBD9-B2D7-438D-B1CF-EAB9884D0A8E}"/>
          </ac:spMkLst>
        </pc:spChg>
        <pc:spChg chg="add mod">
          <ac:chgData name="Lim Kelvin" userId="624f6ae12bb7b72b" providerId="LiveId" clId="{B272414D-B18A-4D81-997D-E20EBAE48599}" dt="2024-12-21T13:12:09.685" v="313" actId="164"/>
          <ac:spMkLst>
            <pc:docMk/>
            <pc:sldMk cId="2725090165" sldId="296"/>
            <ac:spMk id="8" creationId="{677F9B6D-33ED-4312-91C9-5B81C294C856}"/>
          </ac:spMkLst>
        </pc:spChg>
        <pc:spChg chg="add mod">
          <ac:chgData name="Lim Kelvin" userId="624f6ae12bb7b72b" providerId="LiveId" clId="{B272414D-B18A-4D81-997D-E20EBAE48599}" dt="2024-12-21T13:12:09.685" v="313" actId="164"/>
          <ac:spMkLst>
            <pc:docMk/>
            <pc:sldMk cId="2725090165" sldId="296"/>
            <ac:spMk id="11" creationId="{7E00DE19-69CA-47CF-9646-F0EF1E7FFE47}"/>
          </ac:spMkLst>
        </pc:spChg>
        <pc:spChg chg="add mod topLvl">
          <ac:chgData name="Lim Kelvin" userId="624f6ae12bb7b72b" providerId="LiveId" clId="{B272414D-B18A-4D81-997D-E20EBAE48599}" dt="2024-12-21T13:18:50.149" v="371" actId="164"/>
          <ac:spMkLst>
            <pc:docMk/>
            <pc:sldMk cId="2725090165" sldId="296"/>
            <ac:spMk id="13" creationId="{CBD16DE9-5933-4960-9480-A2CC7C55DCB2}"/>
          </ac:spMkLst>
        </pc:spChg>
        <pc:spChg chg="add mod topLvl">
          <ac:chgData name="Lim Kelvin" userId="624f6ae12bb7b72b" providerId="LiveId" clId="{B272414D-B18A-4D81-997D-E20EBAE48599}" dt="2024-12-21T13:18:50.149" v="371" actId="164"/>
          <ac:spMkLst>
            <pc:docMk/>
            <pc:sldMk cId="2725090165" sldId="296"/>
            <ac:spMk id="14" creationId="{21B8A1DB-D3B0-4FE8-923F-3F1D7E6735B7}"/>
          </ac:spMkLst>
        </pc:spChg>
        <pc:spChg chg="add mod">
          <ac:chgData name="Lim Kelvin" userId="624f6ae12bb7b72b" providerId="LiveId" clId="{B272414D-B18A-4D81-997D-E20EBAE48599}" dt="2024-12-22T13:59:20.512" v="8157"/>
          <ac:spMkLst>
            <pc:docMk/>
            <pc:sldMk cId="2725090165" sldId="296"/>
            <ac:spMk id="33" creationId="{3117C39A-9C4B-4763-9AB7-B8E55EC83D8C}"/>
          </ac:spMkLst>
        </pc:spChg>
        <pc:spChg chg="add mod">
          <ac:chgData name="Lim Kelvin" userId="624f6ae12bb7b72b" providerId="LiveId" clId="{B272414D-B18A-4D81-997D-E20EBAE48599}" dt="2024-12-22T14:02:51.897" v="8305" actId="1076"/>
          <ac:spMkLst>
            <pc:docMk/>
            <pc:sldMk cId="2725090165" sldId="296"/>
            <ac:spMk id="34" creationId="{4A8BF1E7-280B-4609-BB5C-69E317851DFA}"/>
          </ac:spMkLst>
        </pc:spChg>
        <pc:spChg chg="add mod">
          <ac:chgData name="Lim Kelvin" userId="624f6ae12bb7b72b" providerId="LiveId" clId="{B272414D-B18A-4D81-997D-E20EBAE48599}" dt="2024-12-22T14:05:41.801" v="8431" actId="1076"/>
          <ac:spMkLst>
            <pc:docMk/>
            <pc:sldMk cId="2725090165" sldId="296"/>
            <ac:spMk id="35" creationId="{27785B55-EA46-45D2-900E-96E093A0066B}"/>
          </ac:spMkLst>
        </pc:spChg>
        <pc:grpChg chg="add mod">
          <ac:chgData name="Lim Kelvin" userId="624f6ae12bb7b72b" providerId="LiveId" clId="{B272414D-B18A-4D81-997D-E20EBAE48599}" dt="2024-12-22T13:50:02.292" v="7997"/>
          <ac:grpSpMkLst>
            <pc:docMk/>
            <pc:sldMk cId="2725090165" sldId="296"/>
            <ac:grpSpMk id="9" creationId="{1132C59F-0B51-4960-BA8B-EAC70625BE97}"/>
          </ac:grpSpMkLst>
        </pc:grpChg>
        <pc:grpChg chg="add del mod">
          <ac:chgData name="Lim Kelvin" userId="624f6ae12bb7b72b" providerId="LiveId" clId="{B272414D-B18A-4D81-997D-E20EBAE48599}" dt="2024-12-21T13:13:29.459" v="328" actId="478"/>
          <ac:grpSpMkLst>
            <pc:docMk/>
            <pc:sldMk cId="2725090165" sldId="296"/>
            <ac:grpSpMk id="12" creationId="{8B978082-AAEB-43CF-AF7E-C0B9DF496714}"/>
          </ac:grpSpMkLst>
        </pc:grpChg>
        <pc:grpChg chg="add del mod">
          <ac:chgData name="Lim Kelvin" userId="624f6ae12bb7b72b" providerId="LiveId" clId="{B272414D-B18A-4D81-997D-E20EBAE48599}" dt="2024-12-21T13:18:24.402" v="367" actId="165"/>
          <ac:grpSpMkLst>
            <pc:docMk/>
            <pc:sldMk cId="2725090165" sldId="296"/>
            <ac:grpSpMk id="15" creationId="{7682525A-E6D9-46E7-ACBF-86F40461C83A}"/>
          </ac:grpSpMkLst>
        </pc:grpChg>
        <pc:grpChg chg="add mod">
          <ac:chgData name="Lim Kelvin" userId="624f6ae12bb7b72b" providerId="LiveId" clId="{B272414D-B18A-4D81-997D-E20EBAE48599}" dt="2024-12-21T13:18:50.149" v="371" actId="164"/>
          <ac:grpSpMkLst>
            <pc:docMk/>
            <pc:sldMk cId="2725090165" sldId="296"/>
            <ac:grpSpMk id="16" creationId="{613D34C8-6D22-4B7A-8E66-14B94F116664}"/>
          </ac:grpSpMkLst>
        </pc:grpChg>
        <pc:grpChg chg="add mod">
          <ac:chgData name="Lim Kelvin" userId="624f6ae12bb7b72b" providerId="LiveId" clId="{B272414D-B18A-4D81-997D-E20EBAE48599}" dt="2024-12-22T13:50:02.292" v="7997"/>
          <ac:grpSpMkLst>
            <pc:docMk/>
            <pc:sldMk cId="2725090165" sldId="296"/>
            <ac:grpSpMk id="19" creationId="{04899FB2-D073-4E67-9A7A-17B263C8D087}"/>
          </ac:grpSpMkLst>
        </pc:grpChg>
        <pc:grpChg chg="add mod">
          <ac:chgData name="Lim Kelvin" userId="624f6ae12bb7b72b" providerId="LiveId" clId="{B272414D-B18A-4D81-997D-E20EBAE48599}" dt="2024-12-22T13:50:02.292" v="7997"/>
          <ac:grpSpMkLst>
            <pc:docMk/>
            <pc:sldMk cId="2725090165" sldId="296"/>
            <ac:grpSpMk id="26" creationId="{A461DF08-101F-40C5-9B13-119D2EACC898}"/>
          </ac:grpSpMkLst>
        </pc:grpChg>
        <pc:cxnChg chg="add del">
          <ac:chgData name="Lim Kelvin" userId="624f6ae12bb7b72b" providerId="LiveId" clId="{B272414D-B18A-4D81-997D-E20EBAE48599}" dt="2024-12-21T13:10:54.298" v="297" actId="11529"/>
          <ac:cxnSpMkLst>
            <pc:docMk/>
            <pc:sldMk cId="2725090165" sldId="296"/>
            <ac:cxnSpMk id="7" creationId="{D55260BE-5A64-435D-AEDD-96C29BD106F9}"/>
          </ac:cxnSpMkLst>
        </pc:cxnChg>
        <pc:cxnChg chg="add del">
          <ac:chgData name="Lim Kelvin" userId="624f6ae12bb7b72b" providerId="LiveId" clId="{B272414D-B18A-4D81-997D-E20EBAE48599}" dt="2024-12-21T13:11:13.906" v="300" actId="11529"/>
          <ac:cxnSpMkLst>
            <pc:docMk/>
            <pc:sldMk cId="2725090165" sldId="296"/>
            <ac:cxnSpMk id="10" creationId="{7AFB72AE-DB09-45A2-AE56-75935CFB144E}"/>
          </ac:cxnSpMkLst>
        </pc:cxnChg>
        <pc:cxnChg chg="mod">
          <ac:chgData name="Lim Kelvin" userId="624f6ae12bb7b72b" providerId="LiveId" clId="{B272414D-B18A-4D81-997D-E20EBAE48599}" dt="2024-12-22T13:50:02.292" v="7997"/>
          <ac:cxnSpMkLst>
            <pc:docMk/>
            <pc:sldMk cId="2725090165" sldId="296"/>
            <ac:cxnSpMk id="10" creationId="{BA9B9B7D-A293-48E7-8115-DC5442E7B5D6}"/>
          </ac:cxnSpMkLst>
        </pc:cxnChg>
        <pc:cxnChg chg="mod">
          <ac:chgData name="Lim Kelvin" userId="624f6ae12bb7b72b" providerId="LiveId" clId="{B272414D-B18A-4D81-997D-E20EBAE48599}" dt="2024-12-22T13:50:02.292" v="7997"/>
          <ac:cxnSpMkLst>
            <pc:docMk/>
            <pc:sldMk cId="2725090165" sldId="296"/>
            <ac:cxnSpMk id="11" creationId="{372B704B-884F-44F3-B545-571CAF4CC791}"/>
          </ac:cxnSpMkLst>
        </pc:cxnChg>
        <pc:cxnChg chg="mod">
          <ac:chgData name="Lim Kelvin" userId="624f6ae12bb7b72b" providerId="LiveId" clId="{B272414D-B18A-4D81-997D-E20EBAE48599}" dt="2024-12-22T13:50:02.292" v="7997"/>
          <ac:cxnSpMkLst>
            <pc:docMk/>
            <pc:sldMk cId="2725090165" sldId="296"/>
            <ac:cxnSpMk id="12" creationId="{8BF24FDE-53D6-4BF2-B0CB-AC3F64609FB2}"/>
          </ac:cxnSpMkLst>
        </pc:cxnChg>
        <pc:cxnChg chg="mod">
          <ac:chgData name="Lim Kelvin" userId="624f6ae12bb7b72b" providerId="LiveId" clId="{B272414D-B18A-4D81-997D-E20EBAE48599}" dt="2024-12-22T13:50:02.292" v="7997"/>
          <ac:cxnSpMkLst>
            <pc:docMk/>
            <pc:sldMk cId="2725090165" sldId="296"/>
            <ac:cxnSpMk id="15" creationId="{812D9DE9-8D7C-4FA9-B6E4-5B322D1B04D4}"/>
          </ac:cxnSpMkLst>
        </pc:cxnChg>
        <pc:cxnChg chg="mod">
          <ac:chgData name="Lim Kelvin" userId="624f6ae12bb7b72b" providerId="LiveId" clId="{B272414D-B18A-4D81-997D-E20EBAE48599}" dt="2024-12-22T13:50:02.292" v="7997"/>
          <ac:cxnSpMkLst>
            <pc:docMk/>
            <pc:sldMk cId="2725090165" sldId="296"/>
            <ac:cxnSpMk id="17" creationId="{1413B455-8A00-4155-B2D9-C64E6D19650C}"/>
          </ac:cxnSpMkLst>
        </pc:cxnChg>
        <pc:cxnChg chg="mod">
          <ac:chgData name="Lim Kelvin" userId="624f6ae12bb7b72b" providerId="LiveId" clId="{B272414D-B18A-4D81-997D-E20EBAE48599}" dt="2024-12-22T13:50:02.292" v="7997"/>
          <ac:cxnSpMkLst>
            <pc:docMk/>
            <pc:sldMk cId="2725090165" sldId="296"/>
            <ac:cxnSpMk id="18" creationId="{0B8C2950-9566-4478-8705-024975942437}"/>
          </ac:cxnSpMkLst>
        </pc:cxnChg>
        <pc:cxnChg chg="mod">
          <ac:chgData name="Lim Kelvin" userId="624f6ae12bb7b72b" providerId="LiveId" clId="{B272414D-B18A-4D81-997D-E20EBAE48599}" dt="2024-12-22T13:50:02.292" v="7997"/>
          <ac:cxnSpMkLst>
            <pc:docMk/>
            <pc:sldMk cId="2725090165" sldId="296"/>
            <ac:cxnSpMk id="20" creationId="{539C1616-C284-49B0-A524-90BF093464BF}"/>
          </ac:cxnSpMkLst>
        </pc:cxnChg>
        <pc:cxnChg chg="mod">
          <ac:chgData name="Lim Kelvin" userId="624f6ae12bb7b72b" providerId="LiveId" clId="{B272414D-B18A-4D81-997D-E20EBAE48599}" dt="2024-12-22T13:50:02.292" v="7997"/>
          <ac:cxnSpMkLst>
            <pc:docMk/>
            <pc:sldMk cId="2725090165" sldId="296"/>
            <ac:cxnSpMk id="21" creationId="{A10A7B3B-DC90-4885-98E2-06613C35819F}"/>
          </ac:cxnSpMkLst>
        </pc:cxnChg>
        <pc:cxnChg chg="mod">
          <ac:chgData name="Lim Kelvin" userId="624f6ae12bb7b72b" providerId="LiveId" clId="{B272414D-B18A-4D81-997D-E20EBAE48599}" dt="2024-12-22T13:50:02.292" v="7997"/>
          <ac:cxnSpMkLst>
            <pc:docMk/>
            <pc:sldMk cId="2725090165" sldId="296"/>
            <ac:cxnSpMk id="22" creationId="{B91EC8CE-70CE-4A26-9560-F13C127C313F}"/>
          </ac:cxnSpMkLst>
        </pc:cxnChg>
        <pc:cxnChg chg="mod">
          <ac:chgData name="Lim Kelvin" userId="624f6ae12bb7b72b" providerId="LiveId" clId="{B272414D-B18A-4D81-997D-E20EBAE48599}" dt="2024-12-22T13:50:02.292" v="7997"/>
          <ac:cxnSpMkLst>
            <pc:docMk/>
            <pc:sldMk cId="2725090165" sldId="296"/>
            <ac:cxnSpMk id="23" creationId="{15D1B0D1-002A-4560-95F4-6176213E64AB}"/>
          </ac:cxnSpMkLst>
        </pc:cxnChg>
        <pc:cxnChg chg="mod">
          <ac:chgData name="Lim Kelvin" userId="624f6ae12bb7b72b" providerId="LiveId" clId="{B272414D-B18A-4D81-997D-E20EBAE48599}" dt="2024-12-22T13:50:02.292" v="7997"/>
          <ac:cxnSpMkLst>
            <pc:docMk/>
            <pc:sldMk cId="2725090165" sldId="296"/>
            <ac:cxnSpMk id="24" creationId="{8218D660-C649-4F9A-AE1B-4BA13BDEE7D4}"/>
          </ac:cxnSpMkLst>
        </pc:cxnChg>
        <pc:cxnChg chg="mod">
          <ac:chgData name="Lim Kelvin" userId="624f6ae12bb7b72b" providerId="LiveId" clId="{B272414D-B18A-4D81-997D-E20EBAE48599}" dt="2024-12-22T13:50:02.292" v="7997"/>
          <ac:cxnSpMkLst>
            <pc:docMk/>
            <pc:sldMk cId="2725090165" sldId="296"/>
            <ac:cxnSpMk id="25" creationId="{69558A13-60CE-4BB9-9BAB-A18984346A2C}"/>
          </ac:cxnSpMkLst>
        </pc:cxnChg>
        <pc:cxnChg chg="mod">
          <ac:chgData name="Lim Kelvin" userId="624f6ae12bb7b72b" providerId="LiveId" clId="{B272414D-B18A-4D81-997D-E20EBAE48599}" dt="2024-12-22T13:50:02.292" v="7997"/>
          <ac:cxnSpMkLst>
            <pc:docMk/>
            <pc:sldMk cId="2725090165" sldId="296"/>
            <ac:cxnSpMk id="27" creationId="{4F418432-4365-49BC-B894-0B6DE5DA9CC2}"/>
          </ac:cxnSpMkLst>
        </pc:cxnChg>
        <pc:cxnChg chg="mod">
          <ac:chgData name="Lim Kelvin" userId="624f6ae12bb7b72b" providerId="LiveId" clId="{B272414D-B18A-4D81-997D-E20EBAE48599}" dt="2024-12-22T13:50:02.292" v="7997"/>
          <ac:cxnSpMkLst>
            <pc:docMk/>
            <pc:sldMk cId="2725090165" sldId="296"/>
            <ac:cxnSpMk id="28" creationId="{0D2E0BCD-E4A5-42F5-B1F7-68458FBFCDB6}"/>
          </ac:cxnSpMkLst>
        </pc:cxnChg>
        <pc:cxnChg chg="mod">
          <ac:chgData name="Lim Kelvin" userId="624f6ae12bb7b72b" providerId="LiveId" clId="{B272414D-B18A-4D81-997D-E20EBAE48599}" dt="2024-12-22T13:50:02.292" v="7997"/>
          <ac:cxnSpMkLst>
            <pc:docMk/>
            <pc:sldMk cId="2725090165" sldId="296"/>
            <ac:cxnSpMk id="29" creationId="{84F060F6-C10E-4027-803A-9A687D18DF42}"/>
          </ac:cxnSpMkLst>
        </pc:cxnChg>
        <pc:cxnChg chg="mod">
          <ac:chgData name="Lim Kelvin" userId="624f6ae12bb7b72b" providerId="LiveId" clId="{B272414D-B18A-4D81-997D-E20EBAE48599}" dt="2024-12-22T13:50:02.292" v="7997"/>
          <ac:cxnSpMkLst>
            <pc:docMk/>
            <pc:sldMk cId="2725090165" sldId="296"/>
            <ac:cxnSpMk id="30" creationId="{FE9D2CB1-3EAB-4101-9C24-AFF47BC7B157}"/>
          </ac:cxnSpMkLst>
        </pc:cxnChg>
        <pc:cxnChg chg="mod">
          <ac:chgData name="Lim Kelvin" userId="624f6ae12bb7b72b" providerId="LiveId" clId="{B272414D-B18A-4D81-997D-E20EBAE48599}" dt="2024-12-22T13:50:02.292" v="7997"/>
          <ac:cxnSpMkLst>
            <pc:docMk/>
            <pc:sldMk cId="2725090165" sldId="296"/>
            <ac:cxnSpMk id="31" creationId="{07A49841-FC47-4282-A6CB-BF167FE469C8}"/>
          </ac:cxnSpMkLst>
        </pc:cxnChg>
        <pc:cxnChg chg="mod">
          <ac:chgData name="Lim Kelvin" userId="624f6ae12bb7b72b" providerId="LiveId" clId="{B272414D-B18A-4D81-997D-E20EBAE48599}" dt="2024-12-22T13:50:02.292" v="7997"/>
          <ac:cxnSpMkLst>
            <pc:docMk/>
            <pc:sldMk cId="2725090165" sldId="296"/>
            <ac:cxnSpMk id="32" creationId="{25EDBC5D-DF2A-4E1A-9A36-5FA54F5D82B9}"/>
          </ac:cxnSpMkLst>
        </pc:cxnChg>
      </pc:sldChg>
      <pc:sldChg chg="addSp delSp modSp mod ord modTransition delAnim modAnim">
        <pc:chgData name="Lim Kelvin" userId="624f6ae12bb7b72b" providerId="LiveId" clId="{B272414D-B18A-4D81-997D-E20EBAE48599}" dt="2024-12-22T14:10:24.901" v="8708" actId="21"/>
        <pc:sldMkLst>
          <pc:docMk/>
          <pc:sldMk cId="2361083677" sldId="297"/>
        </pc:sldMkLst>
        <pc:spChg chg="add mod">
          <ac:chgData name="Lim Kelvin" userId="624f6ae12bb7b72b" providerId="LiveId" clId="{B272414D-B18A-4D81-997D-E20EBAE48599}" dt="2024-12-21T12:53:19.620" v="125" actId="20577"/>
          <ac:spMkLst>
            <pc:docMk/>
            <pc:sldMk cId="2361083677" sldId="297"/>
            <ac:spMk id="5" creationId="{FD018939-668D-44AA-ABFC-237FDDB47B1C}"/>
          </ac:spMkLst>
        </pc:spChg>
        <pc:spChg chg="add mod">
          <ac:chgData name="Lim Kelvin" userId="624f6ae12bb7b72b" providerId="LiveId" clId="{B272414D-B18A-4D81-997D-E20EBAE48599}" dt="2024-12-21T12:54:04.500" v="147" actId="20577"/>
          <ac:spMkLst>
            <pc:docMk/>
            <pc:sldMk cId="2361083677" sldId="297"/>
            <ac:spMk id="7" creationId="{F00F6612-3509-46EE-8173-F6CB52413E4B}"/>
          </ac:spMkLst>
        </pc:spChg>
        <pc:spChg chg="mod">
          <ac:chgData name="Lim Kelvin" userId="624f6ae12bb7b72b" providerId="LiveId" clId="{B272414D-B18A-4D81-997D-E20EBAE48599}" dt="2024-12-21T13:12:12.611" v="314"/>
          <ac:spMkLst>
            <pc:docMk/>
            <pc:sldMk cId="2361083677" sldId="297"/>
            <ac:spMk id="9" creationId="{512EB23B-F8FC-4493-947F-4A59E6597011}"/>
          </ac:spMkLst>
        </pc:spChg>
        <pc:spChg chg="mod">
          <ac:chgData name="Lim Kelvin" userId="624f6ae12bb7b72b" providerId="LiveId" clId="{B272414D-B18A-4D81-997D-E20EBAE48599}" dt="2024-12-21T13:12:12.611" v="314"/>
          <ac:spMkLst>
            <pc:docMk/>
            <pc:sldMk cId="2361083677" sldId="297"/>
            <ac:spMk id="10" creationId="{49491E4C-5B7D-4BD4-8424-A06D5C58E14E}"/>
          </ac:spMkLst>
        </pc:spChg>
        <pc:spChg chg="mod">
          <ac:chgData name="Lim Kelvin" userId="624f6ae12bb7b72b" providerId="LiveId" clId="{B272414D-B18A-4D81-997D-E20EBAE48599}" dt="2024-12-21T13:16:31.297" v="355"/>
          <ac:spMkLst>
            <pc:docMk/>
            <pc:sldMk cId="2361083677" sldId="297"/>
            <ac:spMk id="12" creationId="{68EF2B69-BA6A-451E-BB3A-695DE33BA62F}"/>
          </ac:spMkLst>
        </pc:spChg>
        <pc:spChg chg="mod">
          <ac:chgData name="Lim Kelvin" userId="624f6ae12bb7b72b" providerId="LiveId" clId="{B272414D-B18A-4D81-997D-E20EBAE48599}" dt="2024-12-21T13:16:31.297" v="355"/>
          <ac:spMkLst>
            <pc:docMk/>
            <pc:sldMk cId="2361083677" sldId="297"/>
            <ac:spMk id="13" creationId="{91764FA7-393A-4458-9364-83ABCA4B1C62}"/>
          </ac:spMkLst>
        </pc:spChg>
        <pc:spChg chg="add del mod">
          <ac:chgData name="Lim Kelvin" userId="624f6ae12bb7b72b" providerId="LiveId" clId="{B272414D-B18A-4D81-997D-E20EBAE48599}" dt="2024-12-21T13:17:35.264" v="363"/>
          <ac:spMkLst>
            <pc:docMk/>
            <pc:sldMk cId="2361083677" sldId="297"/>
            <ac:spMk id="14" creationId="{2086D050-DCB8-4B9D-8F0F-8DABE8DFCBDA}"/>
          </ac:spMkLst>
        </pc:spChg>
        <pc:spChg chg="mod">
          <ac:chgData name="Lim Kelvin" userId="624f6ae12bb7b72b" providerId="LiveId" clId="{B272414D-B18A-4D81-997D-E20EBAE48599}" dt="2024-12-21T13:17:39.204" v="364"/>
          <ac:spMkLst>
            <pc:docMk/>
            <pc:sldMk cId="2361083677" sldId="297"/>
            <ac:spMk id="16" creationId="{91EA14B6-CCAD-4E90-929D-A476B1011DC9}"/>
          </ac:spMkLst>
        </pc:spChg>
        <pc:spChg chg="mod">
          <ac:chgData name="Lim Kelvin" userId="624f6ae12bb7b72b" providerId="LiveId" clId="{B272414D-B18A-4D81-997D-E20EBAE48599}" dt="2024-12-21T13:17:39.204" v="364"/>
          <ac:spMkLst>
            <pc:docMk/>
            <pc:sldMk cId="2361083677" sldId="297"/>
            <ac:spMk id="17" creationId="{AFE571EB-6371-40D8-B27F-460C9504EDC6}"/>
          </ac:spMkLst>
        </pc:spChg>
        <pc:spChg chg="mod">
          <ac:chgData name="Lim Kelvin" userId="624f6ae12bb7b72b" providerId="LiveId" clId="{B272414D-B18A-4D81-997D-E20EBAE48599}" dt="2024-12-21T13:18:53.212" v="373"/>
          <ac:spMkLst>
            <pc:docMk/>
            <pc:sldMk cId="2361083677" sldId="297"/>
            <ac:spMk id="19" creationId="{305BDAEF-0553-4A33-B108-C2AE5D0B231D}"/>
          </ac:spMkLst>
        </pc:spChg>
        <pc:spChg chg="mod">
          <ac:chgData name="Lim Kelvin" userId="624f6ae12bb7b72b" providerId="LiveId" clId="{B272414D-B18A-4D81-997D-E20EBAE48599}" dt="2024-12-21T13:18:53.212" v="373"/>
          <ac:spMkLst>
            <pc:docMk/>
            <pc:sldMk cId="2361083677" sldId="297"/>
            <ac:spMk id="20" creationId="{E4D808E7-6431-4BE7-A5B0-C0BDD61A5895}"/>
          </ac:spMkLst>
        </pc:spChg>
        <pc:spChg chg="add del mod">
          <ac:chgData name="Lim Kelvin" userId="624f6ae12bb7b72b" providerId="LiveId" clId="{B272414D-B18A-4D81-997D-E20EBAE48599}" dt="2024-12-22T14:10:24.901" v="8708" actId="21"/>
          <ac:spMkLst>
            <pc:docMk/>
            <pc:sldMk cId="2361083677" sldId="297"/>
            <ac:spMk id="27" creationId="{5C2EEAE5-65FB-4861-B885-54E6F91B1E2A}"/>
          </ac:spMkLst>
        </pc:spChg>
        <pc:spChg chg="add mod">
          <ac:chgData name="Lim Kelvin" userId="624f6ae12bb7b72b" providerId="LiveId" clId="{B272414D-B18A-4D81-997D-E20EBAE48599}" dt="2024-12-22T14:10:05.974" v="8705" actId="20577"/>
          <ac:spMkLst>
            <pc:docMk/>
            <pc:sldMk cId="2361083677" sldId="297"/>
            <ac:spMk id="28" creationId="{C161889D-DB02-4583-9C2F-5055FDAEEECB}"/>
          </ac:spMkLst>
        </pc:spChg>
        <pc:grpChg chg="add del mod">
          <ac:chgData name="Lim Kelvin" userId="624f6ae12bb7b72b" providerId="LiveId" clId="{B272414D-B18A-4D81-997D-E20EBAE48599}" dt="2024-12-21T13:14:05.978" v="333" actId="478"/>
          <ac:grpSpMkLst>
            <pc:docMk/>
            <pc:sldMk cId="2361083677" sldId="297"/>
            <ac:grpSpMk id="8" creationId="{9A82D3DC-145B-41A5-9D5C-08C48C85560F}"/>
          </ac:grpSpMkLst>
        </pc:grpChg>
        <pc:grpChg chg="add del mod">
          <ac:chgData name="Lim Kelvin" userId="624f6ae12bb7b72b" providerId="LiveId" clId="{B272414D-B18A-4D81-997D-E20EBAE48599}" dt="2024-12-22T14:06:08.404" v="8435" actId="478"/>
          <ac:grpSpMkLst>
            <pc:docMk/>
            <pc:sldMk cId="2361083677" sldId="297"/>
            <ac:grpSpMk id="9" creationId="{8409688A-0A5C-4134-9FD6-FB44A5A17CA5}"/>
          </ac:grpSpMkLst>
        </pc:grpChg>
        <pc:grpChg chg="add del mod">
          <ac:chgData name="Lim Kelvin" userId="624f6ae12bb7b72b" providerId="LiveId" clId="{B272414D-B18A-4D81-997D-E20EBAE48599}" dt="2024-12-21T13:17:33.577" v="361" actId="478"/>
          <ac:grpSpMkLst>
            <pc:docMk/>
            <pc:sldMk cId="2361083677" sldId="297"/>
            <ac:grpSpMk id="11" creationId="{DFC67C14-8806-41C2-AAEE-E5F4CE828AA0}"/>
          </ac:grpSpMkLst>
        </pc:grpChg>
        <pc:grpChg chg="add del mod">
          <ac:chgData name="Lim Kelvin" userId="624f6ae12bb7b72b" providerId="LiveId" clId="{B272414D-B18A-4D81-997D-E20EBAE48599}" dt="2024-12-21T13:18:52.933" v="372" actId="478"/>
          <ac:grpSpMkLst>
            <pc:docMk/>
            <pc:sldMk cId="2361083677" sldId="297"/>
            <ac:grpSpMk id="15" creationId="{F3128637-933A-486A-AD9A-2826381445F4}"/>
          </ac:grpSpMkLst>
        </pc:grpChg>
        <pc:grpChg chg="add mod">
          <ac:chgData name="Lim Kelvin" userId="624f6ae12bb7b72b" providerId="LiveId" clId="{B272414D-B18A-4D81-997D-E20EBAE48599}" dt="2024-12-22T13:50:24.961" v="7998"/>
          <ac:grpSpMkLst>
            <pc:docMk/>
            <pc:sldMk cId="2361083677" sldId="297"/>
            <ac:grpSpMk id="16" creationId="{11D30112-51A2-4EC1-B70B-0CF669F75F21}"/>
          </ac:grpSpMkLst>
        </pc:grpChg>
        <pc:grpChg chg="mod">
          <ac:chgData name="Lim Kelvin" userId="624f6ae12bb7b72b" providerId="LiveId" clId="{B272414D-B18A-4D81-997D-E20EBAE48599}" dt="2024-12-22T13:50:24.961" v="7998"/>
          <ac:grpSpMkLst>
            <pc:docMk/>
            <pc:sldMk cId="2361083677" sldId="297"/>
            <ac:grpSpMk id="17" creationId="{B08CCBFC-C890-4761-8438-AB2BF292F54B}"/>
          </ac:grpSpMkLst>
        </pc:grpChg>
        <pc:grpChg chg="add mod">
          <ac:chgData name="Lim Kelvin" userId="624f6ae12bb7b72b" providerId="LiveId" clId="{B272414D-B18A-4D81-997D-E20EBAE48599}" dt="2024-12-21T13:18:53.212" v="373"/>
          <ac:grpSpMkLst>
            <pc:docMk/>
            <pc:sldMk cId="2361083677" sldId="297"/>
            <ac:grpSpMk id="18" creationId="{6999070B-1320-4620-9414-5E869B1F41FB}"/>
          </ac:grpSpMkLst>
        </pc:grpChg>
        <pc:cxnChg chg="mod">
          <ac:chgData name="Lim Kelvin" userId="624f6ae12bb7b72b" providerId="LiveId" clId="{B272414D-B18A-4D81-997D-E20EBAE48599}" dt="2024-12-22T13:50:24.961" v="7998"/>
          <ac:cxnSpMkLst>
            <pc:docMk/>
            <pc:sldMk cId="2361083677" sldId="297"/>
            <ac:cxnSpMk id="10" creationId="{DD3AF57B-0143-4BC4-91A9-373FD8BC6A5A}"/>
          </ac:cxnSpMkLst>
        </pc:cxnChg>
        <pc:cxnChg chg="mod">
          <ac:chgData name="Lim Kelvin" userId="624f6ae12bb7b72b" providerId="LiveId" clId="{B272414D-B18A-4D81-997D-E20EBAE48599}" dt="2024-12-22T13:50:24.961" v="7998"/>
          <ac:cxnSpMkLst>
            <pc:docMk/>
            <pc:sldMk cId="2361083677" sldId="297"/>
            <ac:cxnSpMk id="11" creationId="{5965EF9F-7C1E-4781-AD1E-DEEE520AE0C8}"/>
          </ac:cxnSpMkLst>
        </pc:cxnChg>
        <pc:cxnChg chg="mod">
          <ac:chgData name="Lim Kelvin" userId="624f6ae12bb7b72b" providerId="LiveId" clId="{B272414D-B18A-4D81-997D-E20EBAE48599}" dt="2024-12-22T13:50:24.961" v="7998"/>
          <ac:cxnSpMkLst>
            <pc:docMk/>
            <pc:sldMk cId="2361083677" sldId="297"/>
            <ac:cxnSpMk id="12" creationId="{6C61A4BE-F01C-4C2C-99CF-2BF5BECD9BFD}"/>
          </ac:cxnSpMkLst>
        </pc:cxnChg>
        <pc:cxnChg chg="mod">
          <ac:chgData name="Lim Kelvin" userId="624f6ae12bb7b72b" providerId="LiveId" clId="{B272414D-B18A-4D81-997D-E20EBAE48599}" dt="2024-12-22T13:50:24.961" v="7998"/>
          <ac:cxnSpMkLst>
            <pc:docMk/>
            <pc:sldMk cId="2361083677" sldId="297"/>
            <ac:cxnSpMk id="13" creationId="{04A8AFBE-9F15-4CE6-BA4D-04687B4B7F9F}"/>
          </ac:cxnSpMkLst>
        </pc:cxnChg>
        <pc:cxnChg chg="mod">
          <ac:chgData name="Lim Kelvin" userId="624f6ae12bb7b72b" providerId="LiveId" clId="{B272414D-B18A-4D81-997D-E20EBAE48599}" dt="2024-12-22T13:50:24.961" v="7998"/>
          <ac:cxnSpMkLst>
            <pc:docMk/>
            <pc:sldMk cId="2361083677" sldId="297"/>
            <ac:cxnSpMk id="14" creationId="{E95C9B35-284B-4871-9081-2BCEEF057E2D}"/>
          </ac:cxnSpMkLst>
        </pc:cxnChg>
        <pc:cxnChg chg="mod">
          <ac:chgData name="Lim Kelvin" userId="624f6ae12bb7b72b" providerId="LiveId" clId="{B272414D-B18A-4D81-997D-E20EBAE48599}" dt="2024-12-22T13:50:24.961" v="7998"/>
          <ac:cxnSpMkLst>
            <pc:docMk/>
            <pc:sldMk cId="2361083677" sldId="297"/>
            <ac:cxnSpMk id="15" creationId="{FCBBCB80-74C1-446B-98DA-377867567D05}"/>
          </ac:cxnSpMkLst>
        </pc:cxnChg>
        <pc:cxnChg chg="mod">
          <ac:chgData name="Lim Kelvin" userId="624f6ae12bb7b72b" providerId="LiveId" clId="{B272414D-B18A-4D81-997D-E20EBAE48599}" dt="2024-12-22T13:50:24.961" v="7998"/>
          <ac:cxnSpMkLst>
            <pc:docMk/>
            <pc:sldMk cId="2361083677" sldId="297"/>
            <ac:cxnSpMk id="21" creationId="{44178F1F-716B-4256-9B8D-86C6813CDCA9}"/>
          </ac:cxnSpMkLst>
        </pc:cxnChg>
        <pc:cxnChg chg="mod">
          <ac:chgData name="Lim Kelvin" userId="624f6ae12bb7b72b" providerId="LiveId" clId="{B272414D-B18A-4D81-997D-E20EBAE48599}" dt="2024-12-22T13:50:24.961" v="7998"/>
          <ac:cxnSpMkLst>
            <pc:docMk/>
            <pc:sldMk cId="2361083677" sldId="297"/>
            <ac:cxnSpMk id="22" creationId="{B5925E5C-8703-4E20-B9EF-E49AE8709437}"/>
          </ac:cxnSpMkLst>
        </pc:cxnChg>
        <pc:cxnChg chg="mod">
          <ac:chgData name="Lim Kelvin" userId="624f6ae12bb7b72b" providerId="LiveId" clId="{B272414D-B18A-4D81-997D-E20EBAE48599}" dt="2024-12-22T13:50:24.961" v="7998"/>
          <ac:cxnSpMkLst>
            <pc:docMk/>
            <pc:sldMk cId="2361083677" sldId="297"/>
            <ac:cxnSpMk id="23" creationId="{ACCF02F0-FCA3-4B14-A381-E94C86A01DB5}"/>
          </ac:cxnSpMkLst>
        </pc:cxnChg>
        <pc:cxnChg chg="mod">
          <ac:chgData name="Lim Kelvin" userId="624f6ae12bb7b72b" providerId="LiveId" clId="{B272414D-B18A-4D81-997D-E20EBAE48599}" dt="2024-12-22T13:50:24.961" v="7998"/>
          <ac:cxnSpMkLst>
            <pc:docMk/>
            <pc:sldMk cId="2361083677" sldId="297"/>
            <ac:cxnSpMk id="24" creationId="{6EF4A87D-9550-4B75-A591-AC9FDFB4DBFC}"/>
          </ac:cxnSpMkLst>
        </pc:cxnChg>
        <pc:cxnChg chg="mod">
          <ac:chgData name="Lim Kelvin" userId="624f6ae12bb7b72b" providerId="LiveId" clId="{B272414D-B18A-4D81-997D-E20EBAE48599}" dt="2024-12-22T13:50:24.961" v="7998"/>
          <ac:cxnSpMkLst>
            <pc:docMk/>
            <pc:sldMk cId="2361083677" sldId="297"/>
            <ac:cxnSpMk id="25" creationId="{B79ECC42-AE49-418B-A55D-6751E289B4D6}"/>
          </ac:cxnSpMkLst>
        </pc:cxnChg>
        <pc:cxnChg chg="mod">
          <ac:chgData name="Lim Kelvin" userId="624f6ae12bb7b72b" providerId="LiveId" clId="{B272414D-B18A-4D81-997D-E20EBAE48599}" dt="2024-12-22T13:50:24.961" v="7998"/>
          <ac:cxnSpMkLst>
            <pc:docMk/>
            <pc:sldMk cId="2361083677" sldId="297"/>
            <ac:cxnSpMk id="26" creationId="{951671C6-2960-4E2A-A0DA-1A26B1ACF8E7}"/>
          </ac:cxnSpMkLst>
        </pc:cxnChg>
      </pc:sldChg>
      <pc:sldChg chg="addSp delSp modSp mod ord modTransition modAnim">
        <pc:chgData name="Lim Kelvin" userId="624f6ae12bb7b72b" providerId="LiveId" clId="{B272414D-B18A-4D81-997D-E20EBAE48599}" dt="2024-12-22T14:19:44.633" v="9139"/>
        <pc:sldMkLst>
          <pc:docMk/>
          <pc:sldMk cId="1415293658" sldId="298"/>
        </pc:sldMkLst>
        <pc:spChg chg="add mod">
          <ac:chgData name="Lim Kelvin" userId="624f6ae12bb7b72b" providerId="LiveId" clId="{B272414D-B18A-4D81-997D-E20EBAE48599}" dt="2024-12-21T12:53:25.692" v="129" actId="20577"/>
          <ac:spMkLst>
            <pc:docMk/>
            <pc:sldMk cId="1415293658" sldId="298"/>
            <ac:spMk id="5" creationId="{00A707D0-488E-4157-9E67-87421790D421}"/>
          </ac:spMkLst>
        </pc:spChg>
        <pc:spChg chg="add mod">
          <ac:chgData name="Lim Kelvin" userId="624f6ae12bb7b72b" providerId="LiveId" clId="{B272414D-B18A-4D81-997D-E20EBAE48599}" dt="2024-12-21T12:54:09.620" v="154" actId="20577"/>
          <ac:spMkLst>
            <pc:docMk/>
            <pc:sldMk cId="1415293658" sldId="298"/>
            <ac:spMk id="7" creationId="{244691EC-0613-4EF3-87A6-CF34207629ED}"/>
          </ac:spMkLst>
        </pc:spChg>
        <pc:spChg chg="mod">
          <ac:chgData name="Lim Kelvin" userId="624f6ae12bb7b72b" providerId="LiveId" clId="{B272414D-B18A-4D81-997D-E20EBAE48599}" dt="2024-12-21T13:12:14.559" v="315"/>
          <ac:spMkLst>
            <pc:docMk/>
            <pc:sldMk cId="1415293658" sldId="298"/>
            <ac:spMk id="9" creationId="{5F2E3E83-0C57-4E10-8E7B-D50A5BB7D006}"/>
          </ac:spMkLst>
        </pc:spChg>
        <pc:spChg chg="mod">
          <ac:chgData name="Lim Kelvin" userId="624f6ae12bb7b72b" providerId="LiveId" clId="{B272414D-B18A-4D81-997D-E20EBAE48599}" dt="2024-12-21T13:12:14.559" v="315"/>
          <ac:spMkLst>
            <pc:docMk/>
            <pc:sldMk cId="1415293658" sldId="298"/>
            <ac:spMk id="10" creationId="{EA223D97-D246-430B-913F-DD1CDB5B6748}"/>
          </ac:spMkLst>
        </pc:spChg>
        <pc:spChg chg="mod">
          <ac:chgData name="Lim Kelvin" userId="624f6ae12bb7b72b" providerId="LiveId" clId="{B272414D-B18A-4D81-997D-E20EBAE48599}" dt="2024-12-21T13:16:32.600" v="356"/>
          <ac:spMkLst>
            <pc:docMk/>
            <pc:sldMk cId="1415293658" sldId="298"/>
            <ac:spMk id="12" creationId="{248D8ADA-04E7-406C-ACB5-402F0983609D}"/>
          </ac:spMkLst>
        </pc:spChg>
        <pc:spChg chg="mod">
          <ac:chgData name="Lim Kelvin" userId="624f6ae12bb7b72b" providerId="LiveId" clId="{B272414D-B18A-4D81-997D-E20EBAE48599}" dt="2024-12-21T13:16:32.600" v="356"/>
          <ac:spMkLst>
            <pc:docMk/>
            <pc:sldMk cId="1415293658" sldId="298"/>
            <ac:spMk id="13" creationId="{B39FB9BC-8BD1-42D0-95A1-69A260CF9218}"/>
          </ac:spMkLst>
        </pc:spChg>
        <pc:spChg chg="mod">
          <ac:chgData name="Lim Kelvin" userId="624f6ae12bb7b72b" providerId="LiveId" clId="{B272414D-B18A-4D81-997D-E20EBAE48599}" dt="2024-12-21T13:17:42.621" v="366"/>
          <ac:spMkLst>
            <pc:docMk/>
            <pc:sldMk cId="1415293658" sldId="298"/>
            <ac:spMk id="15" creationId="{E12E1B34-C8EB-48AB-AE0C-73F0F8F4A5B4}"/>
          </ac:spMkLst>
        </pc:spChg>
        <pc:spChg chg="mod">
          <ac:chgData name="Lim Kelvin" userId="624f6ae12bb7b72b" providerId="LiveId" clId="{B272414D-B18A-4D81-997D-E20EBAE48599}" dt="2024-12-21T13:17:42.621" v="366"/>
          <ac:spMkLst>
            <pc:docMk/>
            <pc:sldMk cId="1415293658" sldId="298"/>
            <ac:spMk id="16" creationId="{587D0E6A-8DA3-4C57-999A-17143A94DC71}"/>
          </ac:spMkLst>
        </pc:spChg>
        <pc:spChg chg="mod">
          <ac:chgData name="Lim Kelvin" userId="624f6ae12bb7b72b" providerId="LiveId" clId="{B272414D-B18A-4D81-997D-E20EBAE48599}" dt="2024-12-21T13:18:56.267" v="375"/>
          <ac:spMkLst>
            <pc:docMk/>
            <pc:sldMk cId="1415293658" sldId="298"/>
            <ac:spMk id="18" creationId="{EC3E7A48-3A94-46AC-B6B5-16EB8A091096}"/>
          </ac:spMkLst>
        </pc:spChg>
        <pc:spChg chg="mod">
          <ac:chgData name="Lim Kelvin" userId="624f6ae12bb7b72b" providerId="LiveId" clId="{B272414D-B18A-4D81-997D-E20EBAE48599}" dt="2024-12-21T13:18:56.267" v="375"/>
          <ac:spMkLst>
            <pc:docMk/>
            <pc:sldMk cId="1415293658" sldId="298"/>
            <ac:spMk id="19" creationId="{BFD02109-274E-417D-8E73-7963397275A7}"/>
          </ac:spMkLst>
        </pc:spChg>
        <pc:spChg chg="add mod">
          <ac:chgData name="Lim Kelvin" userId="624f6ae12bb7b72b" providerId="LiveId" clId="{B272414D-B18A-4D81-997D-E20EBAE48599}" dt="2024-12-22T14:19:39.631" v="9137" actId="1076"/>
          <ac:spMkLst>
            <pc:docMk/>
            <pc:sldMk cId="1415293658" sldId="298"/>
            <ac:spMk id="31" creationId="{D238EC74-B09B-4A08-B08F-442E5651BD63}"/>
          </ac:spMkLst>
        </pc:spChg>
        <pc:spChg chg="add mod">
          <ac:chgData name="Lim Kelvin" userId="624f6ae12bb7b72b" providerId="LiveId" clId="{B272414D-B18A-4D81-997D-E20EBAE48599}" dt="2024-12-22T14:13:40.899" v="8863"/>
          <ac:spMkLst>
            <pc:docMk/>
            <pc:sldMk cId="1415293658" sldId="298"/>
            <ac:spMk id="32" creationId="{87984826-F4D6-45AD-AAD3-E018E76B53DE}"/>
          </ac:spMkLst>
        </pc:spChg>
        <pc:spChg chg="add mod">
          <ac:chgData name="Lim Kelvin" userId="624f6ae12bb7b72b" providerId="LiveId" clId="{B272414D-B18A-4D81-997D-E20EBAE48599}" dt="2024-12-22T14:18:21.114" v="9045" actId="1076"/>
          <ac:spMkLst>
            <pc:docMk/>
            <pc:sldMk cId="1415293658" sldId="298"/>
            <ac:spMk id="33" creationId="{672C90D5-B239-4CB9-BCF1-7F3D9559085A}"/>
          </ac:spMkLst>
        </pc:spChg>
        <pc:grpChg chg="add del mod">
          <ac:chgData name="Lim Kelvin" userId="624f6ae12bb7b72b" providerId="LiveId" clId="{B272414D-B18A-4D81-997D-E20EBAE48599}" dt="2024-12-21T13:14:07.846" v="334" actId="478"/>
          <ac:grpSpMkLst>
            <pc:docMk/>
            <pc:sldMk cId="1415293658" sldId="298"/>
            <ac:grpSpMk id="8" creationId="{43D08B5F-8512-404D-8FA6-E89EB8EC3700}"/>
          </ac:grpSpMkLst>
        </pc:grpChg>
        <pc:grpChg chg="add mod">
          <ac:chgData name="Lim Kelvin" userId="624f6ae12bb7b72b" providerId="LiveId" clId="{B272414D-B18A-4D81-997D-E20EBAE48599}" dt="2024-12-22T13:50:30.400" v="7999"/>
          <ac:grpSpMkLst>
            <pc:docMk/>
            <pc:sldMk cId="1415293658" sldId="298"/>
            <ac:grpSpMk id="9" creationId="{65A19ABE-B93D-4397-8B44-8E8269CACF3E}"/>
          </ac:grpSpMkLst>
        </pc:grpChg>
        <pc:grpChg chg="add del mod">
          <ac:chgData name="Lim Kelvin" userId="624f6ae12bb7b72b" providerId="LiveId" clId="{B272414D-B18A-4D81-997D-E20EBAE48599}" dt="2024-12-21T13:17:41.689" v="365" actId="478"/>
          <ac:grpSpMkLst>
            <pc:docMk/>
            <pc:sldMk cId="1415293658" sldId="298"/>
            <ac:grpSpMk id="11" creationId="{5BDBCC0C-1772-44DD-B612-077C4CCD35D7}"/>
          </ac:grpSpMkLst>
        </pc:grpChg>
        <pc:grpChg chg="add del mod">
          <ac:chgData name="Lim Kelvin" userId="624f6ae12bb7b72b" providerId="LiveId" clId="{B272414D-B18A-4D81-997D-E20EBAE48599}" dt="2024-12-21T13:18:55.486" v="374" actId="478"/>
          <ac:grpSpMkLst>
            <pc:docMk/>
            <pc:sldMk cId="1415293658" sldId="298"/>
            <ac:grpSpMk id="14" creationId="{2F002092-0FED-4041-A96F-B50C856C7530}"/>
          </ac:grpSpMkLst>
        </pc:grpChg>
        <pc:grpChg chg="add mod">
          <ac:chgData name="Lim Kelvin" userId="624f6ae12bb7b72b" providerId="LiveId" clId="{B272414D-B18A-4D81-997D-E20EBAE48599}" dt="2024-12-22T13:50:30.400" v="7999"/>
          <ac:grpSpMkLst>
            <pc:docMk/>
            <pc:sldMk cId="1415293658" sldId="298"/>
            <ac:grpSpMk id="16" creationId="{A3BE86F8-E84D-4B93-A0C7-F45A3CC8C61D}"/>
          </ac:grpSpMkLst>
        </pc:grpChg>
        <pc:grpChg chg="add mod">
          <ac:chgData name="Lim Kelvin" userId="624f6ae12bb7b72b" providerId="LiveId" clId="{B272414D-B18A-4D81-997D-E20EBAE48599}" dt="2024-12-21T13:18:56.267" v="375"/>
          <ac:grpSpMkLst>
            <pc:docMk/>
            <pc:sldMk cId="1415293658" sldId="298"/>
            <ac:grpSpMk id="17" creationId="{C4DB7552-4EFD-49FF-A1E1-49CB1766F600}"/>
          </ac:grpSpMkLst>
        </pc:grpChg>
        <pc:grpChg chg="add mod">
          <ac:chgData name="Lim Kelvin" userId="624f6ae12bb7b72b" providerId="LiveId" clId="{B272414D-B18A-4D81-997D-E20EBAE48599}" dt="2024-12-22T13:50:30.400" v="7999"/>
          <ac:grpSpMkLst>
            <pc:docMk/>
            <pc:sldMk cId="1415293658" sldId="298"/>
            <ac:grpSpMk id="24" creationId="{E95493D2-FFA7-4A77-8CB1-29D0A84BFFED}"/>
          </ac:grpSpMkLst>
        </pc:grpChg>
        <pc:cxnChg chg="mod">
          <ac:chgData name="Lim Kelvin" userId="624f6ae12bb7b72b" providerId="LiveId" clId="{B272414D-B18A-4D81-997D-E20EBAE48599}" dt="2024-12-22T13:50:30.400" v="7999"/>
          <ac:cxnSpMkLst>
            <pc:docMk/>
            <pc:sldMk cId="1415293658" sldId="298"/>
            <ac:cxnSpMk id="10" creationId="{957F8FB8-F6C2-47D4-9FA3-1CAA9D346D50}"/>
          </ac:cxnSpMkLst>
        </pc:cxnChg>
        <pc:cxnChg chg="mod">
          <ac:chgData name="Lim Kelvin" userId="624f6ae12bb7b72b" providerId="LiveId" clId="{B272414D-B18A-4D81-997D-E20EBAE48599}" dt="2024-12-22T13:50:30.400" v="7999"/>
          <ac:cxnSpMkLst>
            <pc:docMk/>
            <pc:sldMk cId="1415293658" sldId="298"/>
            <ac:cxnSpMk id="11" creationId="{0E49B0BD-3AD8-4846-AB1B-05E8B53E407A}"/>
          </ac:cxnSpMkLst>
        </pc:cxnChg>
        <pc:cxnChg chg="mod">
          <ac:chgData name="Lim Kelvin" userId="624f6ae12bb7b72b" providerId="LiveId" clId="{B272414D-B18A-4D81-997D-E20EBAE48599}" dt="2024-12-22T13:50:30.400" v="7999"/>
          <ac:cxnSpMkLst>
            <pc:docMk/>
            <pc:sldMk cId="1415293658" sldId="298"/>
            <ac:cxnSpMk id="12" creationId="{499631FE-4948-48F2-AC23-1542195B2CA4}"/>
          </ac:cxnSpMkLst>
        </pc:cxnChg>
        <pc:cxnChg chg="mod">
          <ac:chgData name="Lim Kelvin" userId="624f6ae12bb7b72b" providerId="LiveId" clId="{B272414D-B18A-4D81-997D-E20EBAE48599}" dt="2024-12-22T13:50:30.400" v="7999"/>
          <ac:cxnSpMkLst>
            <pc:docMk/>
            <pc:sldMk cId="1415293658" sldId="298"/>
            <ac:cxnSpMk id="13" creationId="{C041CF29-160F-46A2-852D-E3094FD0D1F8}"/>
          </ac:cxnSpMkLst>
        </pc:cxnChg>
        <pc:cxnChg chg="mod">
          <ac:chgData name="Lim Kelvin" userId="624f6ae12bb7b72b" providerId="LiveId" clId="{B272414D-B18A-4D81-997D-E20EBAE48599}" dt="2024-12-22T13:50:30.400" v="7999"/>
          <ac:cxnSpMkLst>
            <pc:docMk/>
            <pc:sldMk cId="1415293658" sldId="298"/>
            <ac:cxnSpMk id="14" creationId="{FDD752BE-299B-41C4-90C7-B5FF13B1C611}"/>
          </ac:cxnSpMkLst>
        </pc:cxnChg>
        <pc:cxnChg chg="mod">
          <ac:chgData name="Lim Kelvin" userId="624f6ae12bb7b72b" providerId="LiveId" clId="{B272414D-B18A-4D81-997D-E20EBAE48599}" dt="2024-12-22T13:50:30.400" v="7999"/>
          <ac:cxnSpMkLst>
            <pc:docMk/>
            <pc:sldMk cId="1415293658" sldId="298"/>
            <ac:cxnSpMk id="15" creationId="{727489B4-2D3F-4A3C-BB7D-66E0E7698246}"/>
          </ac:cxnSpMkLst>
        </pc:cxnChg>
        <pc:cxnChg chg="mod">
          <ac:chgData name="Lim Kelvin" userId="624f6ae12bb7b72b" providerId="LiveId" clId="{B272414D-B18A-4D81-997D-E20EBAE48599}" dt="2024-12-22T13:50:30.400" v="7999"/>
          <ac:cxnSpMkLst>
            <pc:docMk/>
            <pc:sldMk cId="1415293658" sldId="298"/>
            <ac:cxnSpMk id="20" creationId="{7943620A-8AAB-4903-888E-A0225B9EFB01}"/>
          </ac:cxnSpMkLst>
        </pc:cxnChg>
        <pc:cxnChg chg="mod">
          <ac:chgData name="Lim Kelvin" userId="624f6ae12bb7b72b" providerId="LiveId" clId="{B272414D-B18A-4D81-997D-E20EBAE48599}" dt="2024-12-22T13:50:30.400" v="7999"/>
          <ac:cxnSpMkLst>
            <pc:docMk/>
            <pc:sldMk cId="1415293658" sldId="298"/>
            <ac:cxnSpMk id="21" creationId="{B43879AE-CC3F-4D41-A51A-CCD562C098B5}"/>
          </ac:cxnSpMkLst>
        </pc:cxnChg>
        <pc:cxnChg chg="mod">
          <ac:chgData name="Lim Kelvin" userId="624f6ae12bb7b72b" providerId="LiveId" clId="{B272414D-B18A-4D81-997D-E20EBAE48599}" dt="2024-12-22T13:50:30.400" v="7999"/>
          <ac:cxnSpMkLst>
            <pc:docMk/>
            <pc:sldMk cId="1415293658" sldId="298"/>
            <ac:cxnSpMk id="22" creationId="{B891254A-159E-43F7-8B86-95B214FFA1ED}"/>
          </ac:cxnSpMkLst>
        </pc:cxnChg>
        <pc:cxnChg chg="mod">
          <ac:chgData name="Lim Kelvin" userId="624f6ae12bb7b72b" providerId="LiveId" clId="{B272414D-B18A-4D81-997D-E20EBAE48599}" dt="2024-12-22T13:50:30.400" v="7999"/>
          <ac:cxnSpMkLst>
            <pc:docMk/>
            <pc:sldMk cId="1415293658" sldId="298"/>
            <ac:cxnSpMk id="23" creationId="{459F8D5D-FACA-4550-99BC-C6607C7BA7D4}"/>
          </ac:cxnSpMkLst>
        </pc:cxnChg>
        <pc:cxnChg chg="mod">
          <ac:chgData name="Lim Kelvin" userId="624f6ae12bb7b72b" providerId="LiveId" clId="{B272414D-B18A-4D81-997D-E20EBAE48599}" dt="2024-12-22T13:50:30.400" v="7999"/>
          <ac:cxnSpMkLst>
            <pc:docMk/>
            <pc:sldMk cId="1415293658" sldId="298"/>
            <ac:cxnSpMk id="25" creationId="{5BE7A9CA-06B7-411A-AD22-221E1189DCC4}"/>
          </ac:cxnSpMkLst>
        </pc:cxnChg>
        <pc:cxnChg chg="mod">
          <ac:chgData name="Lim Kelvin" userId="624f6ae12bb7b72b" providerId="LiveId" clId="{B272414D-B18A-4D81-997D-E20EBAE48599}" dt="2024-12-22T13:50:30.400" v="7999"/>
          <ac:cxnSpMkLst>
            <pc:docMk/>
            <pc:sldMk cId="1415293658" sldId="298"/>
            <ac:cxnSpMk id="26" creationId="{B3B5CECF-37DF-4180-B591-0BF2B9C97B58}"/>
          </ac:cxnSpMkLst>
        </pc:cxnChg>
        <pc:cxnChg chg="mod">
          <ac:chgData name="Lim Kelvin" userId="624f6ae12bb7b72b" providerId="LiveId" clId="{B272414D-B18A-4D81-997D-E20EBAE48599}" dt="2024-12-22T13:50:30.400" v="7999"/>
          <ac:cxnSpMkLst>
            <pc:docMk/>
            <pc:sldMk cId="1415293658" sldId="298"/>
            <ac:cxnSpMk id="27" creationId="{6E16DD8A-5964-4F4A-8D48-0158A4659550}"/>
          </ac:cxnSpMkLst>
        </pc:cxnChg>
        <pc:cxnChg chg="mod">
          <ac:chgData name="Lim Kelvin" userId="624f6ae12bb7b72b" providerId="LiveId" clId="{B272414D-B18A-4D81-997D-E20EBAE48599}" dt="2024-12-22T13:50:30.400" v="7999"/>
          <ac:cxnSpMkLst>
            <pc:docMk/>
            <pc:sldMk cId="1415293658" sldId="298"/>
            <ac:cxnSpMk id="28" creationId="{D80DD192-DCDA-43C2-B011-A9457EF8647F}"/>
          </ac:cxnSpMkLst>
        </pc:cxnChg>
        <pc:cxnChg chg="mod">
          <ac:chgData name="Lim Kelvin" userId="624f6ae12bb7b72b" providerId="LiveId" clId="{B272414D-B18A-4D81-997D-E20EBAE48599}" dt="2024-12-22T13:50:30.400" v="7999"/>
          <ac:cxnSpMkLst>
            <pc:docMk/>
            <pc:sldMk cId="1415293658" sldId="298"/>
            <ac:cxnSpMk id="29" creationId="{5445E2F2-9420-464E-A1CA-00D13F20E4B2}"/>
          </ac:cxnSpMkLst>
        </pc:cxnChg>
        <pc:cxnChg chg="mod">
          <ac:chgData name="Lim Kelvin" userId="624f6ae12bb7b72b" providerId="LiveId" clId="{B272414D-B18A-4D81-997D-E20EBAE48599}" dt="2024-12-22T13:50:30.400" v="7999"/>
          <ac:cxnSpMkLst>
            <pc:docMk/>
            <pc:sldMk cId="1415293658" sldId="298"/>
            <ac:cxnSpMk id="30" creationId="{1E1A9FD2-82C5-4872-8557-FE19257ECD49}"/>
          </ac:cxnSpMkLst>
        </pc:cxnChg>
      </pc:sldChg>
      <pc:sldChg chg="addSp delSp modSp mod modTransition addAnim delAnim modAnim">
        <pc:chgData name="Lim Kelvin" userId="624f6ae12bb7b72b" providerId="LiveId" clId="{B272414D-B18A-4D81-997D-E20EBAE48599}" dt="2024-12-22T13:13:59.724" v="7444" actId="1076"/>
        <pc:sldMkLst>
          <pc:docMk/>
          <pc:sldMk cId="497070582" sldId="299"/>
        </pc:sldMkLst>
        <pc:spChg chg="add del mod">
          <ac:chgData name="Lim Kelvin" userId="624f6ae12bb7b72b" providerId="LiveId" clId="{B272414D-B18A-4D81-997D-E20EBAE48599}" dt="2024-12-22T13:08:05.702" v="7214" actId="1076"/>
          <ac:spMkLst>
            <pc:docMk/>
            <pc:sldMk cId="497070582" sldId="299"/>
            <ac:spMk id="4" creationId="{5D67279F-68D0-483F-A3FA-C45395D27168}"/>
          </ac:spMkLst>
        </pc:spChg>
        <pc:spChg chg="add del mod">
          <ac:chgData name="Lim Kelvin" userId="624f6ae12bb7b72b" providerId="LiveId" clId="{B272414D-B18A-4D81-997D-E20EBAE48599}" dt="2024-12-22T13:05:39.915" v="7192" actId="478"/>
          <ac:spMkLst>
            <pc:docMk/>
            <pc:sldMk cId="497070582" sldId="299"/>
            <ac:spMk id="9" creationId="{F642AFAC-6F66-444F-BE8B-159854FF8BEB}"/>
          </ac:spMkLst>
        </pc:spChg>
        <pc:spChg chg="add del mod">
          <ac:chgData name="Lim Kelvin" userId="624f6ae12bb7b72b" providerId="LiveId" clId="{B272414D-B18A-4D81-997D-E20EBAE48599}" dt="2024-12-22T13:05:39.915" v="7192" actId="478"/>
          <ac:spMkLst>
            <pc:docMk/>
            <pc:sldMk cId="497070582" sldId="299"/>
            <ac:spMk id="10" creationId="{3BAC49BD-0612-4DBD-B52F-74F90E94F436}"/>
          </ac:spMkLst>
        </pc:spChg>
        <pc:spChg chg="add del mod">
          <ac:chgData name="Lim Kelvin" userId="624f6ae12bb7b72b" providerId="LiveId" clId="{B272414D-B18A-4D81-997D-E20EBAE48599}" dt="2024-12-22T13:05:39.915" v="7192" actId="478"/>
          <ac:spMkLst>
            <pc:docMk/>
            <pc:sldMk cId="497070582" sldId="299"/>
            <ac:spMk id="11" creationId="{58BF95DD-801D-4D74-838D-EB5008551AB0}"/>
          </ac:spMkLst>
        </pc:spChg>
        <pc:spChg chg="add del mod">
          <ac:chgData name="Lim Kelvin" userId="624f6ae12bb7b72b" providerId="LiveId" clId="{B272414D-B18A-4D81-997D-E20EBAE48599}" dt="2024-12-22T13:05:39.915" v="7192" actId="478"/>
          <ac:spMkLst>
            <pc:docMk/>
            <pc:sldMk cId="497070582" sldId="299"/>
            <ac:spMk id="12" creationId="{7FE00B54-79D5-4359-9122-0200D05F7D81}"/>
          </ac:spMkLst>
        </pc:spChg>
        <pc:spChg chg="add del mod">
          <ac:chgData name="Lim Kelvin" userId="624f6ae12bb7b72b" providerId="LiveId" clId="{B272414D-B18A-4D81-997D-E20EBAE48599}" dt="2024-12-22T13:05:39.915" v="7192" actId="478"/>
          <ac:spMkLst>
            <pc:docMk/>
            <pc:sldMk cId="497070582" sldId="299"/>
            <ac:spMk id="13" creationId="{9DBE81D3-4B62-42B1-BBCB-C34EA7848695}"/>
          </ac:spMkLst>
        </pc:spChg>
        <pc:spChg chg="add del mod">
          <ac:chgData name="Lim Kelvin" userId="624f6ae12bb7b72b" providerId="LiveId" clId="{B272414D-B18A-4D81-997D-E20EBAE48599}" dt="2024-12-22T13:05:39.915" v="7192" actId="478"/>
          <ac:spMkLst>
            <pc:docMk/>
            <pc:sldMk cId="497070582" sldId="299"/>
            <ac:spMk id="14" creationId="{DB66EB1E-554C-421D-B424-0589CD008158}"/>
          </ac:spMkLst>
        </pc:spChg>
        <pc:spChg chg="add mod">
          <ac:chgData name="Lim Kelvin" userId="624f6ae12bb7b72b" providerId="LiveId" clId="{B272414D-B18A-4D81-997D-E20EBAE48599}" dt="2024-12-22T13:08:38.774" v="7234"/>
          <ac:spMkLst>
            <pc:docMk/>
            <pc:sldMk cId="497070582" sldId="299"/>
            <ac:spMk id="15" creationId="{3B28AEF7-3F47-4E9F-88C0-EA03CBABBC5B}"/>
          </ac:spMkLst>
        </pc:spChg>
        <pc:spChg chg="mod">
          <ac:chgData name="Lim Kelvin" userId="624f6ae12bb7b72b" providerId="LiveId" clId="{B272414D-B18A-4D81-997D-E20EBAE48599}" dt="2024-12-22T13:13:54.393" v="7442"/>
          <ac:spMkLst>
            <pc:docMk/>
            <pc:sldMk cId="497070582" sldId="299"/>
            <ac:spMk id="17" creationId="{AC7E39F3-83F0-42A0-9927-3E1BEEB98AD9}"/>
          </ac:spMkLst>
        </pc:spChg>
        <pc:spChg chg="mod">
          <ac:chgData name="Lim Kelvin" userId="624f6ae12bb7b72b" providerId="LiveId" clId="{B272414D-B18A-4D81-997D-E20EBAE48599}" dt="2024-12-22T13:13:54.393" v="7442"/>
          <ac:spMkLst>
            <pc:docMk/>
            <pc:sldMk cId="497070582" sldId="299"/>
            <ac:spMk id="18" creationId="{9E8DF434-BA87-4972-8B63-937172728294}"/>
          </ac:spMkLst>
        </pc:spChg>
        <pc:grpChg chg="add mod">
          <ac:chgData name="Lim Kelvin" userId="624f6ae12bb7b72b" providerId="LiveId" clId="{B272414D-B18A-4D81-997D-E20EBAE48599}" dt="2024-12-22T13:13:59.724" v="7444" actId="1076"/>
          <ac:grpSpMkLst>
            <pc:docMk/>
            <pc:sldMk cId="497070582" sldId="299"/>
            <ac:grpSpMk id="16" creationId="{0DD09BE1-71DD-41F6-A37F-33641E424EBA}"/>
          </ac:grpSpMkLst>
        </pc:grpChg>
        <pc:picChg chg="add del mod">
          <ac:chgData name="Lim Kelvin" userId="624f6ae12bb7b72b" providerId="LiveId" clId="{B272414D-B18A-4D81-997D-E20EBAE48599}" dt="2024-12-22T13:05:41.582" v="7193" actId="478"/>
          <ac:picMkLst>
            <pc:docMk/>
            <pc:sldMk cId="497070582" sldId="299"/>
            <ac:picMk id="3" creationId="{A587F01D-6614-436F-9F03-F864BD041A12}"/>
          </ac:picMkLst>
        </pc:picChg>
        <pc:picChg chg="add del mod">
          <ac:chgData name="Lim Kelvin" userId="624f6ae12bb7b72b" providerId="LiveId" clId="{B272414D-B18A-4D81-997D-E20EBAE48599}" dt="2024-12-22T13:05:39.915" v="7192" actId="478"/>
          <ac:picMkLst>
            <pc:docMk/>
            <pc:sldMk cId="497070582" sldId="299"/>
            <ac:picMk id="5" creationId="{6B42138B-959E-4D2A-8CD3-70BDDC55FCD9}"/>
          </ac:picMkLst>
        </pc:picChg>
        <pc:picChg chg="add del mod">
          <ac:chgData name="Lim Kelvin" userId="624f6ae12bb7b72b" providerId="LiveId" clId="{B272414D-B18A-4D81-997D-E20EBAE48599}" dt="2024-12-22T13:05:39.915" v="7192" actId="478"/>
          <ac:picMkLst>
            <pc:docMk/>
            <pc:sldMk cId="497070582" sldId="299"/>
            <ac:picMk id="7" creationId="{25BDAF3D-8F69-4BD2-ABAE-CE8E88683303}"/>
          </ac:picMkLst>
        </pc:picChg>
        <pc:picChg chg="add del mod">
          <ac:chgData name="Lim Kelvin" userId="624f6ae12bb7b72b" providerId="LiveId" clId="{B272414D-B18A-4D81-997D-E20EBAE48599}" dt="2024-12-22T13:05:39.915" v="7192" actId="478"/>
          <ac:picMkLst>
            <pc:docMk/>
            <pc:sldMk cId="497070582" sldId="299"/>
            <ac:picMk id="8" creationId="{09BCC2D2-DBB8-459D-8A68-C94F7E4723A1}"/>
          </ac:picMkLst>
        </pc:picChg>
      </pc:sldChg>
      <pc:sldChg chg="addSp modSp mod ord modAnim">
        <pc:chgData name="Lim Kelvin" userId="624f6ae12bb7b72b" providerId="LiveId" clId="{B272414D-B18A-4D81-997D-E20EBAE48599}" dt="2024-12-22T13:13:50.559" v="7441" actId="1076"/>
        <pc:sldMkLst>
          <pc:docMk/>
          <pc:sldMk cId="4227735067" sldId="300"/>
        </pc:sldMkLst>
        <pc:spChg chg="add mod">
          <ac:chgData name="Lim Kelvin" userId="624f6ae12bb7b72b" providerId="LiveId" clId="{B272414D-B18A-4D81-997D-E20EBAE48599}" dt="2024-12-22T13:13:50.559" v="7441" actId="1076"/>
          <ac:spMkLst>
            <pc:docMk/>
            <pc:sldMk cId="4227735067" sldId="300"/>
            <ac:spMk id="3" creationId="{190DC119-43A2-431B-B556-5891BFF951BC}"/>
          </ac:spMkLst>
        </pc:spChg>
        <pc:spChg chg="add mod">
          <ac:chgData name="Lim Kelvin" userId="624f6ae12bb7b72b" providerId="LiveId" clId="{B272414D-B18A-4D81-997D-E20EBAE48599}" dt="2024-12-22T13:05:57.264" v="7194"/>
          <ac:spMkLst>
            <pc:docMk/>
            <pc:sldMk cId="4227735067" sldId="300"/>
            <ac:spMk id="5" creationId="{CDB8682E-FBB5-4912-A6FA-1B41D0C8AD82}"/>
          </ac:spMkLst>
        </pc:spChg>
        <pc:spChg chg="mod">
          <ac:chgData name="Lim Kelvin" userId="624f6ae12bb7b72b" providerId="LiveId" clId="{B272414D-B18A-4D81-997D-E20EBAE48599}" dt="2024-12-22T13:05:57.264" v="7194"/>
          <ac:spMkLst>
            <pc:docMk/>
            <pc:sldMk cId="4227735067" sldId="300"/>
            <ac:spMk id="9" creationId="{AF7457B0-382F-4717-A8FB-453DFEA004B6}"/>
          </ac:spMkLst>
        </pc:spChg>
        <pc:spChg chg="add mod">
          <ac:chgData name="Lim Kelvin" userId="624f6ae12bb7b72b" providerId="LiveId" clId="{B272414D-B18A-4D81-997D-E20EBAE48599}" dt="2024-12-22T13:05:57.264" v="7194"/>
          <ac:spMkLst>
            <pc:docMk/>
            <pc:sldMk cId="4227735067" sldId="300"/>
            <ac:spMk id="10" creationId="{E27FEC66-DE09-42EE-A624-0E71B83879CC}"/>
          </ac:spMkLst>
        </pc:spChg>
        <pc:spChg chg="add mod">
          <ac:chgData name="Lim Kelvin" userId="624f6ae12bb7b72b" providerId="LiveId" clId="{B272414D-B18A-4D81-997D-E20EBAE48599}" dt="2024-12-22T13:09:15.861" v="7243"/>
          <ac:spMkLst>
            <pc:docMk/>
            <pc:sldMk cId="4227735067" sldId="300"/>
            <ac:spMk id="11" creationId="{E290568C-8739-40AE-A84E-81743D58E2A7}"/>
          </ac:spMkLst>
        </pc:spChg>
        <pc:spChg chg="mod">
          <ac:chgData name="Lim Kelvin" userId="624f6ae12bb7b72b" providerId="LiveId" clId="{B272414D-B18A-4D81-997D-E20EBAE48599}" dt="2024-12-22T13:13:45.259" v="7439"/>
          <ac:spMkLst>
            <pc:docMk/>
            <pc:sldMk cId="4227735067" sldId="300"/>
            <ac:spMk id="13" creationId="{14A45CF8-0537-427A-B982-C93A3B680FBB}"/>
          </ac:spMkLst>
        </pc:spChg>
        <pc:spChg chg="mod">
          <ac:chgData name="Lim Kelvin" userId="624f6ae12bb7b72b" providerId="LiveId" clId="{B272414D-B18A-4D81-997D-E20EBAE48599}" dt="2024-12-22T13:13:45.259" v="7439"/>
          <ac:spMkLst>
            <pc:docMk/>
            <pc:sldMk cId="4227735067" sldId="300"/>
            <ac:spMk id="14" creationId="{875E2710-FA9D-4B84-BC8A-D87FDBC22C23}"/>
          </ac:spMkLst>
        </pc:spChg>
        <pc:grpChg chg="add mod">
          <ac:chgData name="Lim Kelvin" userId="624f6ae12bb7b72b" providerId="LiveId" clId="{B272414D-B18A-4D81-997D-E20EBAE48599}" dt="2024-12-22T13:05:57.264" v="7194"/>
          <ac:grpSpMkLst>
            <pc:docMk/>
            <pc:sldMk cId="4227735067" sldId="300"/>
            <ac:grpSpMk id="7" creationId="{8206216D-6D08-4E05-86A8-E73EF470A222}"/>
          </ac:grpSpMkLst>
        </pc:grpChg>
        <pc:grpChg chg="add mod">
          <ac:chgData name="Lim Kelvin" userId="624f6ae12bb7b72b" providerId="LiveId" clId="{B272414D-B18A-4D81-997D-E20EBAE48599}" dt="2024-12-22T13:13:46.829" v="7440" actId="1076"/>
          <ac:grpSpMkLst>
            <pc:docMk/>
            <pc:sldMk cId="4227735067" sldId="300"/>
            <ac:grpSpMk id="12" creationId="{98A7D7B6-15DB-4A11-AEF2-625EDD8058CC}"/>
          </ac:grpSpMkLst>
        </pc:grpChg>
        <pc:picChg chg="add mod">
          <ac:chgData name="Lim Kelvin" userId="624f6ae12bb7b72b" providerId="LiveId" clId="{B272414D-B18A-4D81-997D-E20EBAE48599}" dt="2024-12-22T13:05:57.264" v="7194"/>
          <ac:picMkLst>
            <pc:docMk/>
            <pc:sldMk cId="4227735067" sldId="300"/>
            <ac:picMk id="4" creationId="{11B8FDFB-4966-4F42-9736-84893AAFF718}"/>
          </ac:picMkLst>
        </pc:picChg>
        <pc:picChg chg="mod">
          <ac:chgData name="Lim Kelvin" userId="624f6ae12bb7b72b" providerId="LiveId" clId="{B272414D-B18A-4D81-997D-E20EBAE48599}" dt="2024-12-22T13:05:57.264" v="7194"/>
          <ac:picMkLst>
            <pc:docMk/>
            <pc:sldMk cId="4227735067" sldId="300"/>
            <ac:picMk id="8" creationId="{803754A3-0529-4FC0-874D-040186349318}"/>
          </ac:picMkLst>
        </pc:picChg>
      </pc:sldChg>
      <pc:sldChg chg="addSp modSp mod ord modTransition">
        <pc:chgData name="Lim Kelvin" userId="624f6ae12bb7b72b" providerId="LiveId" clId="{B272414D-B18A-4D81-997D-E20EBAE48599}" dt="2024-12-22T13:05:28.982" v="7189"/>
        <pc:sldMkLst>
          <pc:docMk/>
          <pc:sldMk cId="840083161" sldId="301"/>
        </pc:sldMkLst>
        <pc:spChg chg="mod">
          <ac:chgData name="Lim Kelvin" userId="624f6ae12bb7b72b" providerId="LiveId" clId="{B272414D-B18A-4D81-997D-E20EBAE48599}" dt="2024-12-21T13:43:28.828" v="625"/>
          <ac:spMkLst>
            <pc:docMk/>
            <pc:sldMk cId="840083161" sldId="301"/>
            <ac:spMk id="5" creationId="{F0158459-2351-4B37-9144-E329E376817D}"/>
          </ac:spMkLst>
        </pc:spChg>
        <pc:spChg chg="mod">
          <ac:chgData name="Lim Kelvin" userId="624f6ae12bb7b72b" providerId="LiveId" clId="{B272414D-B18A-4D81-997D-E20EBAE48599}" dt="2024-12-21T13:43:28.828" v="625"/>
          <ac:spMkLst>
            <pc:docMk/>
            <pc:sldMk cId="840083161" sldId="301"/>
            <ac:spMk id="7" creationId="{004AAC32-9BD5-4D7D-9EF6-94EDA45F4BE1}"/>
          </ac:spMkLst>
        </pc:spChg>
        <pc:grpChg chg="add mod">
          <ac:chgData name="Lim Kelvin" userId="624f6ae12bb7b72b" providerId="LiveId" clId="{B272414D-B18A-4D81-997D-E20EBAE48599}" dt="2024-12-21T13:43:31.976" v="626" actId="1076"/>
          <ac:grpSpMkLst>
            <pc:docMk/>
            <pc:sldMk cId="840083161" sldId="301"/>
            <ac:grpSpMk id="4" creationId="{4C270D83-A08B-4747-A5DB-0AF225B83647}"/>
          </ac:grpSpMkLst>
        </pc:grpChg>
      </pc:sldChg>
      <pc:sldChg chg="addSp delSp modSp add mod ord modTransition">
        <pc:chgData name="Lim Kelvin" userId="624f6ae12bb7b72b" providerId="LiveId" clId="{B272414D-B18A-4D81-997D-E20EBAE48599}" dt="2024-12-22T13:05:28.982" v="7189"/>
        <pc:sldMkLst>
          <pc:docMk/>
          <pc:sldMk cId="636038985" sldId="302"/>
        </pc:sldMkLst>
        <pc:spChg chg="mod ord">
          <ac:chgData name="Lim Kelvin" userId="624f6ae12bb7b72b" providerId="LiveId" clId="{B272414D-B18A-4D81-997D-E20EBAE48599}" dt="2024-12-21T12:46:04.902" v="61" actId="166"/>
          <ac:spMkLst>
            <pc:docMk/>
            <pc:sldMk cId="636038985" sldId="302"/>
            <ac:spMk id="3" creationId="{D818404A-881A-4BE3-B2D0-B65785486226}"/>
          </ac:spMkLst>
        </pc:spChg>
        <pc:spChg chg="del mod topLvl">
          <ac:chgData name="Lim Kelvin" userId="624f6ae12bb7b72b" providerId="LiveId" clId="{B272414D-B18A-4D81-997D-E20EBAE48599}" dt="2024-12-21T13:14:10.338" v="335" actId="478"/>
          <ac:spMkLst>
            <pc:docMk/>
            <pc:sldMk cId="636038985" sldId="302"/>
            <ac:spMk id="5" creationId="{E4F5D5C3-49C2-4AA9-9676-55CC6FD6D5B9}"/>
          </ac:spMkLst>
        </pc:spChg>
        <pc:spChg chg="del mod topLvl">
          <ac:chgData name="Lim Kelvin" userId="624f6ae12bb7b72b" providerId="LiveId" clId="{B272414D-B18A-4D81-997D-E20EBAE48599}" dt="2024-12-21T13:14:12.966" v="336" actId="478"/>
          <ac:spMkLst>
            <pc:docMk/>
            <pc:sldMk cId="636038985" sldId="302"/>
            <ac:spMk id="7" creationId="{A98DA00F-B747-42E7-8052-B4E98E8F9A1A}"/>
          </ac:spMkLst>
        </pc:spChg>
        <pc:spChg chg="mod">
          <ac:chgData name="Lim Kelvin" userId="624f6ae12bb7b72b" providerId="LiveId" clId="{B272414D-B18A-4D81-997D-E20EBAE48599}" dt="2024-12-21T13:16:33.654" v="357"/>
          <ac:spMkLst>
            <pc:docMk/>
            <pc:sldMk cId="636038985" sldId="302"/>
            <ac:spMk id="9" creationId="{3466457B-15EE-40BE-8EB0-658C0047FFF7}"/>
          </ac:spMkLst>
        </pc:spChg>
        <pc:spChg chg="mod">
          <ac:chgData name="Lim Kelvin" userId="624f6ae12bb7b72b" providerId="LiveId" clId="{B272414D-B18A-4D81-997D-E20EBAE48599}" dt="2024-12-21T13:16:33.654" v="357"/>
          <ac:spMkLst>
            <pc:docMk/>
            <pc:sldMk cId="636038985" sldId="302"/>
            <ac:spMk id="10" creationId="{9DC7D2EF-9AEF-4105-AC6F-781301EE1C0B}"/>
          </ac:spMkLst>
        </pc:spChg>
        <pc:spChg chg="mod">
          <ac:chgData name="Lim Kelvin" userId="624f6ae12bb7b72b" providerId="LiveId" clId="{B272414D-B18A-4D81-997D-E20EBAE48599}" dt="2024-12-21T13:19:00.127" v="377"/>
          <ac:spMkLst>
            <pc:docMk/>
            <pc:sldMk cId="636038985" sldId="302"/>
            <ac:spMk id="12" creationId="{68E279CE-E22B-4578-BE0C-64C791409A9D}"/>
          </ac:spMkLst>
        </pc:spChg>
        <pc:spChg chg="mod">
          <ac:chgData name="Lim Kelvin" userId="624f6ae12bb7b72b" providerId="LiveId" clId="{B272414D-B18A-4D81-997D-E20EBAE48599}" dt="2024-12-21T13:19:00.127" v="377"/>
          <ac:spMkLst>
            <pc:docMk/>
            <pc:sldMk cId="636038985" sldId="302"/>
            <ac:spMk id="13" creationId="{71226F58-7A02-441B-85C6-74A9076D14CB}"/>
          </ac:spMkLst>
        </pc:spChg>
        <pc:grpChg chg="add del mod">
          <ac:chgData name="Lim Kelvin" userId="624f6ae12bb7b72b" providerId="LiveId" clId="{B272414D-B18A-4D81-997D-E20EBAE48599}" dt="2024-12-21T13:12:24.782" v="317" actId="165"/>
          <ac:grpSpMkLst>
            <pc:docMk/>
            <pc:sldMk cId="636038985" sldId="302"/>
            <ac:grpSpMk id="4" creationId="{BDF6B9C0-70D6-407D-BCB2-8DCD48CBB16B}"/>
          </ac:grpSpMkLst>
        </pc:grpChg>
        <pc:grpChg chg="add del mod">
          <ac:chgData name="Lim Kelvin" userId="624f6ae12bb7b72b" providerId="LiveId" clId="{B272414D-B18A-4D81-997D-E20EBAE48599}" dt="2024-12-21T13:18:59.115" v="376" actId="478"/>
          <ac:grpSpMkLst>
            <pc:docMk/>
            <pc:sldMk cId="636038985" sldId="302"/>
            <ac:grpSpMk id="8" creationId="{861F3FCC-6ECA-49E9-9A00-9004DBC1491C}"/>
          </ac:grpSpMkLst>
        </pc:grpChg>
        <pc:grpChg chg="add mod">
          <ac:chgData name="Lim Kelvin" userId="624f6ae12bb7b72b" providerId="LiveId" clId="{B272414D-B18A-4D81-997D-E20EBAE48599}" dt="2024-12-21T13:19:03.742" v="378" actId="1076"/>
          <ac:grpSpMkLst>
            <pc:docMk/>
            <pc:sldMk cId="636038985" sldId="302"/>
            <ac:grpSpMk id="11" creationId="{0357472C-207F-4421-B420-CEC3CF40ABBF}"/>
          </ac:grpSpMkLst>
        </pc:grpChg>
        <pc:picChg chg="ord">
          <ac:chgData name="Lim Kelvin" userId="624f6ae12bb7b72b" providerId="LiveId" clId="{B272414D-B18A-4D81-997D-E20EBAE48599}" dt="2024-12-21T12:45:59.121" v="60" actId="167"/>
          <ac:picMkLst>
            <pc:docMk/>
            <pc:sldMk cId="636038985" sldId="302"/>
            <ac:picMk id="6" creationId="{A7404CD2-8F3E-4464-B8C9-80179280227B}"/>
          </ac:picMkLst>
        </pc:picChg>
      </pc:sldChg>
      <pc:sldChg chg="addSp modSp add del mod ord modTransition">
        <pc:chgData name="Lim Kelvin" userId="624f6ae12bb7b72b" providerId="LiveId" clId="{B272414D-B18A-4D81-997D-E20EBAE48599}" dt="2024-12-22T13:15:36.013" v="7446" actId="47"/>
        <pc:sldMkLst>
          <pc:docMk/>
          <pc:sldMk cId="1295060850" sldId="303"/>
        </pc:sldMkLst>
        <pc:spChg chg="mod">
          <ac:chgData name="Lim Kelvin" userId="624f6ae12bb7b72b" providerId="LiveId" clId="{B272414D-B18A-4D81-997D-E20EBAE48599}" dt="2024-12-21T13:08:39.299" v="290" actId="20577"/>
          <ac:spMkLst>
            <pc:docMk/>
            <pc:sldMk cId="1295060850" sldId="303"/>
            <ac:spMk id="3" creationId="{D818404A-881A-4BE3-B2D0-B65785486226}"/>
          </ac:spMkLst>
        </pc:spChg>
        <pc:spChg chg="mod">
          <ac:chgData name="Lim Kelvin" userId="624f6ae12bb7b72b" providerId="LiveId" clId="{B272414D-B18A-4D81-997D-E20EBAE48599}" dt="2024-12-21T13:19:10.148" v="379"/>
          <ac:spMkLst>
            <pc:docMk/>
            <pc:sldMk cId="1295060850" sldId="303"/>
            <ac:spMk id="5" creationId="{919BB76A-9FF8-4280-A42E-8142AF06CE33}"/>
          </ac:spMkLst>
        </pc:spChg>
        <pc:spChg chg="mod">
          <ac:chgData name="Lim Kelvin" userId="624f6ae12bb7b72b" providerId="LiveId" clId="{B272414D-B18A-4D81-997D-E20EBAE48599}" dt="2024-12-21T13:19:10.148" v="379"/>
          <ac:spMkLst>
            <pc:docMk/>
            <pc:sldMk cId="1295060850" sldId="303"/>
            <ac:spMk id="7" creationId="{B9ED0E50-4D79-412E-9EBE-8862726B650C}"/>
          </ac:spMkLst>
        </pc:spChg>
        <pc:grpChg chg="add mod">
          <ac:chgData name="Lim Kelvin" userId="624f6ae12bb7b72b" providerId="LiveId" clId="{B272414D-B18A-4D81-997D-E20EBAE48599}" dt="2024-12-21T13:19:17.246" v="382" actId="1076"/>
          <ac:grpSpMkLst>
            <pc:docMk/>
            <pc:sldMk cId="1295060850" sldId="303"/>
            <ac:grpSpMk id="4" creationId="{292EECAF-FC74-450C-A9A4-E6905F12109E}"/>
          </ac:grpSpMkLst>
        </pc:grpChg>
        <pc:picChg chg="mod">
          <ac:chgData name="Lim Kelvin" userId="624f6ae12bb7b72b" providerId="LiveId" clId="{B272414D-B18A-4D81-997D-E20EBAE48599}" dt="2024-12-21T13:19:12.104" v="381" actId="1076"/>
          <ac:picMkLst>
            <pc:docMk/>
            <pc:sldMk cId="1295060850" sldId="303"/>
            <ac:picMk id="6" creationId="{A7404CD2-8F3E-4464-B8C9-80179280227B}"/>
          </ac:picMkLst>
        </pc:picChg>
      </pc:sldChg>
      <pc:sldChg chg="addSp delSp modSp add del mod ord modTransition modAnim">
        <pc:chgData name="Lim Kelvin" userId="624f6ae12bb7b72b" providerId="LiveId" clId="{B272414D-B18A-4D81-997D-E20EBAE48599}" dt="2024-12-21T12:57:06.420" v="172" actId="47"/>
        <pc:sldMkLst>
          <pc:docMk/>
          <pc:sldMk cId="2468988522" sldId="303"/>
        </pc:sldMkLst>
        <pc:spChg chg="mod ord">
          <ac:chgData name="Lim Kelvin" userId="624f6ae12bb7b72b" providerId="LiveId" clId="{B272414D-B18A-4D81-997D-E20EBAE48599}" dt="2024-12-21T12:51:20.092" v="110" actId="404"/>
          <ac:spMkLst>
            <pc:docMk/>
            <pc:sldMk cId="2468988522" sldId="303"/>
            <ac:spMk id="3" creationId="{D818404A-881A-4BE3-B2D0-B65785486226}"/>
          </ac:spMkLst>
        </pc:spChg>
        <pc:picChg chg="add mod ord">
          <ac:chgData name="Lim Kelvin" userId="624f6ae12bb7b72b" providerId="LiveId" clId="{B272414D-B18A-4D81-997D-E20EBAE48599}" dt="2024-12-21T12:45:56.435" v="59" actId="167"/>
          <ac:picMkLst>
            <pc:docMk/>
            <pc:sldMk cId="2468988522" sldId="303"/>
            <ac:picMk id="4" creationId="{D46EC8C6-4AFE-494B-A270-51FC8D972B34}"/>
          </ac:picMkLst>
        </pc:picChg>
        <pc:picChg chg="del mod">
          <ac:chgData name="Lim Kelvin" userId="624f6ae12bb7b72b" providerId="LiveId" clId="{B272414D-B18A-4D81-997D-E20EBAE48599}" dt="2024-12-21T12:45:14.160" v="52" actId="478"/>
          <ac:picMkLst>
            <pc:docMk/>
            <pc:sldMk cId="2468988522" sldId="303"/>
            <ac:picMk id="6" creationId="{A7404CD2-8F3E-4464-B8C9-80179280227B}"/>
          </ac:picMkLst>
        </pc:picChg>
      </pc:sldChg>
      <pc:sldChg chg="add del ord">
        <pc:chgData name="Lim Kelvin" userId="624f6ae12bb7b72b" providerId="LiveId" clId="{B272414D-B18A-4D81-997D-E20EBAE48599}" dt="2024-12-21T12:45:17.474" v="53" actId="47"/>
        <pc:sldMkLst>
          <pc:docMk/>
          <pc:sldMk cId="1884166747" sldId="304"/>
        </pc:sldMkLst>
      </pc:sldChg>
      <pc:sldChg chg="addSp modSp add mod modTransition">
        <pc:chgData name="Lim Kelvin" userId="624f6ae12bb7b72b" providerId="LiveId" clId="{B272414D-B18A-4D81-997D-E20EBAE48599}" dt="2024-12-21T13:44:29.625" v="627"/>
        <pc:sldMkLst>
          <pc:docMk/>
          <pc:sldMk cId="3634514076" sldId="304"/>
        </pc:sldMkLst>
        <pc:spChg chg="mod">
          <ac:chgData name="Lim Kelvin" userId="624f6ae12bb7b72b" providerId="LiveId" clId="{B272414D-B18A-4D81-997D-E20EBAE48599}" dt="2024-12-21T13:03:53.584" v="222"/>
          <ac:spMkLst>
            <pc:docMk/>
            <pc:sldMk cId="3634514076" sldId="304"/>
            <ac:spMk id="3" creationId="{D818404A-881A-4BE3-B2D0-B65785486226}"/>
          </ac:spMkLst>
        </pc:spChg>
        <pc:spChg chg="mod">
          <ac:chgData name="Lim Kelvin" userId="624f6ae12bb7b72b" providerId="LiveId" clId="{B272414D-B18A-4D81-997D-E20EBAE48599}" dt="2024-12-21T13:19:20.576" v="383"/>
          <ac:spMkLst>
            <pc:docMk/>
            <pc:sldMk cId="3634514076" sldId="304"/>
            <ac:spMk id="5" creationId="{A3CD6996-ED50-4E1C-B763-E8CB6212E00F}"/>
          </ac:spMkLst>
        </pc:spChg>
        <pc:spChg chg="mod">
          <ac:chgData name="Lim Kelvin" userId="624f6ae12bb7b72b" providerId="LiveId" clId="{B272414D-B18A-4D81-997D-E20EBAE48599}" dt="2024-12-21T13:19:20.576" v="383"/>
          <ac:spMkLst>
            <pc:docMk/>
            <pc:sldMk cId="3634514076" sldId="304"/>
            <ac:spMk id="7" creationId="{EF1D1E3C-F66C-4535-8170-C1A68A1C269B}"/>
          </ac:spMkLst>
        </pc:spChg>
        <pc:grpChg chg="add mod">
          <ac:chgData name="Lim Kelvin" userId="624f6ae12bb7b72b" providerId="LiveId" clId="{B272414D-B18A-4D81-997D-E20EBAE48599}" dt="2024-12-21T13:19:25.429" v="384" actId="1076"/>
          <ac:grpSpMkLst>
            <pc:docMk/>
            <pc:sldMk cId="3634514076" sldId="304"/>
            <ac:grpSpMk id="4" creationId="{3715F933-248E-43A2-ABBF-E6453B74434B}"/>
          </ac:grpSpMkLst>
        </pc:grpChg>
      </pc:sldChg>
      <pc:sldChg chg="addSp delSp modSp add del mod ord addAnim delAnim modAnim">
        <pc:chgData name="Lim Kelvin" userId="624f6ae12bb7b72b" providerId="LiveId" clId="{B272414D-B18A-4D81-997D-E20EBAE48599}" dt="2024-12-21T19:12:17.336" v="3284" actId="47"/>
        <pc:sldMkLst>
          <pc:docMk/>
          <pc:sldMk cId="3777312577" sldId="305"/>
        </pc:sldMkLst>
        <pc:spChg chg="add del">
          <ac:chgData name="Lim Kelvin" userId="624f6ae12bb7b72b" providerId="LiveId" clId="{B272414D-B18A-4D81-997D-E20EBAE48599}" dt="2024-12-21T17:57:04.614" v="2990"/>
          <ac:spMkLst>
            <pc:docMk/>
            <pc:sldMk cId="3777312577" sldId="305"/>
            <ac:spMk id="2" creationId="{796F4AED-8372-4B03-8E4F-C6233B1984D5}"/>
          </ac:spMkLst>
        </pc:spChg>
        <pc:spChg chg="add del">
          <ac:chgData name="Lim Kelvin" userId="624f6ae12bb7b72b" providerId="LiveId" clId="{B272414D-B18A-4D81-997D-E20EBAE48599}" dt="2024-12-21T18:47:08.473" v="3076" actId="11529"/>
          <ac:spMkLst>
            <pc:docMk/>
            <pc:sldMk cId="3777312577" sldId="305"/>
            <ac:spMk id="2" creationId="{8D2B56F4-4FB0-4E8D-BA35-190FB485EE2D}"/>
          </ac:spMkLst>
        </pc:spChg>
        <pc:spChg chg="add del mod">
          <ac:chgData name="Lim Kelvin" userId="624f6ae12bb7b72b" providerId="LiveId" clId="{B272414D-B18A-4D81-997D-E20EBAE48599}" dt="2024-12-21T18:48:06.716" v="3089"/>
          <ac:spMkLst>
            <pc:docMk/>
            <pc:sldMk cId="3777312577" sldId="305"/>
            <ac:spMk id="3" creationId="{448395AA-BB30-4DB2-A9C8-B37DEE8AEAC8}"/>
          </ac:spMkLst>
        </pc:spChg>
        <pc:spChg chg="add del">
          <ac:chgData name="Lim Kelvin" userId="624f6ae12bb7b72b" providerId="LiveId" clId="{B272414D-B18A-4D81-997D-E20EBAE48599}" dt="2024-12-21T17:56:40.026" v="2984" actId="11529"/>
          <ac:spMkLst>
            <pc:docMk/>
            <pc:sldMk cId="3777312577" sldId="305"/>
            <ac:spMk id="3" creationId="{A1E7B568-918E-4480-84B2-711C4580D309}"/>
          </ac:spMkLst>
        </pc:spChg>
        <pc:spChg chg="del">
          <ac:chgData name="Lim Kelvin" userId="624f6ae12bb7b72b" providerId="LiveId" clId="{B272414D-B18A-4D81-997D-E20EBAE48599}" dt="2024-12-21T13:04:05.096" v="224" actId="478"/>
          <ac:spMkLst>
            <pc:docMk/>
            <pc:sldMk cId="3777312577" sldId="305"/>
            <ac:spMk id="3" creationId="{D818404A-881A-4BE3-B2D0-B65785486226}"/>
          </ac:spMkLst>
        </pc:spChg>
        <pc:spChg chg="add del">
          <ac:chgData name="Lim Kelvin" userId="624f6ae12bb7b72b" providerId="LiveId" clId="{B272414D-B18A-4D81-997D-E20EBAE48599}" dt="2024-12-21T18:49:59.881" v="3119"/>
          <ac:spMkLst>
            <pc:docMk/>
            <pc:sldMk cId="3777312577" sldId="305"/>
            <ac:spMk id="4" creationId="{DCF662A5-2E25-4248-B633-6D0741D53AE5}"/>
          </ac:spMkLst>
        </pc:spChg>
        <pc:spChg chg="add del">
          <ac:chgData name="Lim Kelvin" userId="624f6ae12bb7b72b" providerId="LiveId" clId="{B272414D-B18A-4D81-997D-E20EBAE48599}" dt="2024-12-21T17:57:04.614" v="2990"/>
          <ac:spMkLst>
            <pc:docMk/>
            <pc:sldMk cId="3777312577" sldId="305"/>
            <ac:spMk id="4" creationId="{E460660C-AA17-4797-AD68-B474A8FAAD1F}"/>
          </ac:spMkLst>
        </pc:spChg>
        <pc:spChg chg="add del mod ord">
          <ac:chgData name="Lim Kelvin" userId="624f6ae12bb7b72b" providerId="LiveId" clId="{B272414D-B18A-4D81-997D-E20EBAE48599}" dt="2024-12-21T15:25:09.716" v="1596" actId="478"/>
          <ac:spMkLst>
            <pc:docMk/>
            <pc:sldMk cId="3777312577" sldId="305"/>
            <ac:spMk id="5" creationId="{82B19C37-9B61-4C63-B50E-EA5A405AF555}"/>
          </ac:spMkLst>
        </pc:spChg>
        <pc:spChg chg="add del mod">
          <ac:chgData name="Lim Kelvin" userId="624f6ae12bb7b72b" providerId="LiveId" clId="{B272414D-B18A-4D81-997D-E20EBAE48599}" dt="2024-12-21T18:02:24.304" v="3021" actId="21"/>
          <ac:spMkLst>
            <pc:docMk/>
            <pc:sldMk cId="3777312577" sldId="305"/>
            <ac:spMk id="5" creationId="{85B5FFF5-3D97-4C98-9100-646DF0BA8F11}"/>
          </ac:spMkLst>
        </pc:spChg>
        <pc:spChg chg="mod">
          <ac:chgData name="Lim Kelvin" userId="624f6ae12bb7b72b" providerId="LiveId" clId="{B272414D-B18A-4D81-997D-E20EBAE48599}" dt="2024-12-21T17:56:04.994" v="2967"/>
          <ac:spMkLst>
            <pc:docMk/>
            <pc:sldMk cId="3777312577" sldId="305"/>
            <ac:spMk id="7" creationId="{02ED0DAD-6F7C-4012-AA6B-CD2E89517261}"/>
          </ac:spMkLst>
        </pc:spChg>
        <pc:spChg chg="mod">
          <ac:chgData name="Lim Kelvin" userId="624f6ae12bb7b72b" providerId="LiveId" clId="{B272414D-B18A-4D81-997D-E20EBAE48599}" dt="2024-12-21T18:45:09.120" v="3069"/>
          <ac:spMkLst>
            <pc:docMk/>
            <pc:sldMk cId="3777312577" sldId="305"/>
            <ac:spMk id="7" creationId="{1D18A601-7821-4F16-89CA-D2111CFADBAC}"/>
          </ac:spMkLst>
        </pc:spChg>
        <pc:spChg chg="mod">
          <ac:chgData name="Lim Kelvin" userId="624f6ae12bb7b72b" providerId="LiveId" clId="{B272414D-B18A-4D81-997D-E20EBAE48599}" dt="2024-12-21T18:45:09.120" v="3069"/>
          <ac:spMkLst>
            <pc:docMk/>
            <pc:sldMk cId="3777312577" sldId="305"/>
            <ac:spMk id="8" creationId="{797D6294-1CE8-4CB9-AE7A-8CF129C7D4E0}"/>
          </ac:spMkLst>
        </pc:spChg>
        <pc:spChg chg="del mod">
          <ac:chgData name="Lim Kelvin" userId="624f6ae12bb7b72b" providerId="LiveId" clId="{B272414D-B18A-4D81-997D-E20EBAE48599}" dt="2024-12-21T18:44:46.926" v="3065" actId="478"/>
          <ac:spMkLst>
            <pc:docMk/>
            <pc:sldMk cId="3777312577" sldId="305"/>
            <ac:spMk id="9" creationId="{A1B7DA40-700E-4F8F-863F-D2AD4F3A7D86}"/>
          </ac:spMkLst>
        </pc:spChg>
        <pc:spChg chg="mod">
          <ac:chgData name="Lim Kelvin" userId="624f6ae12bb7b72b" providerId="LiveId" clId="{B272414D-B18A-4D81-997D-E20EBAE48599}" dt="2024-12-21T15:07:46.796" v="1461"/>
          <ac:spMkLst>
            <pc:docMk/>
            <pc:sldMk cId="3777312577" sldId="305"/>
            <ac:spMk id="9" creationId="{DEA65010-DC1B-4993-B2D1-6DC2FE9587FB}"/>
          </ac:spMkLst>
        </pc:spChg>
        <pc:spChg chg="del mod topLvl">
          <ac:chgData name="Lim Kelvin" userId="624f6ae12bb7b72b" providerId="LiveId" clId="{B272414D-B18A-4D81-997D-E20EBAE48599}" dt="2024-12-21T18:48:06.716" v="3089"/>
          <ac:spMkLst>
            <pc:docMk/>
            <pc:sldMk cId="3777312577" sldId="305"/>
            <ac:spMk id="11" creationId="{595AEFD5-7BC7-4122-8E17-25E560C1C851}"/>
          </ac:spMkLst>
        </pc:spChg>
        <pc:spChg chg="del mod topLvl">
          <ac:chgData name="Lim Kelvin" userId="624f6ae12bb7b72b" providerId="LiveId" clId="{B272414D-B18A-4D81-997D-E20EBAE48599}" dt="2024-12-21T18:48:06.716" v="3089"/>
          <ac:spMkLst>
            <pc:docMk/>
            <pc:sldMk cId="3777312577" sldId="305"/>
            <ac:spMk id="12" creationId="{D8FE6224-FA2E-4B58-A2CD-70B316F54269}"/>
          </ac:spMkLst>
        </pc:spChg>
        <pc:spChg chg="del mod">
          <ac:chgData name="Lim Kelvin" userId="624f6ae12bb7b72b" providerId="LiveId" clId="{B272414D-B18A-4D81-997D-E20EBAE48599}" dt="2024-12-21T18:49:05.480" v="3108" actId="478"/>
          <ac:spMkLst>
            <pc:docMk/>
            <pc:sldMk cId="3777312577" sldId="305"/>
            <ac:spMk id="13" creationId="{5F006539-4008-4921-ABC2-9FF864954C75}"/>
          </ac:spMkLst>
        </pc:spChg>
        <pc:spChg chg="mod">
          <ac:chgData name="Lim Kelvin" userId="624f6ae12bb7b72b" providerId="LiveId" clId="{B272414D-B18A-4D81-997D-E20EBAE48599}" dt="2024-12-21T17:58:45" v="3011"/>
          <ac:spMkLst>
            <pc:docMk/>
            <pc:sldMk cId="3777312577" sldId="305"/>
            <ac:spMk id="13" creationId="{7E7F4E0E-C957-4E63-88E3-206787392916}"/>
          </ac:spMkLst>
        </pc:spChg>
        <pc:spChg chg="add del mod">
          <ac:chgData name="Lim Kelvin" userId="624f6ae12bb7b72b" providerId="LiveId" clId="{B272414D-B18A-4D81-997D-E20EBAE48599}" dt="2024-12-21T15:14:50.757" v="1524" actId="478"/>
          <ac:spMkLst>
            <pc:docMk/>
            <pc:sldMk cId="3777312577" sldId="305"/>
            <ac:spMk id="13" creationId="{D0DC6126-A155-476C-9CD6-A4398B2F70EB}"/>
          </ac:spMkLst>
        </pc:spChg>
        <pc:spChg chg="add del mod">
          <ac:chgData name="Lim Kelvin" userId="624f6ae12bb7b72b" providerId="LiveId" clId="{B272414D-B18A-4D81-997D-E20EBAE48599}" dt="2024-12-21T17:56:44.740" v="2988" actId="478"/>
          <ac:spMkLst>
            <pc:docMk/>
            <pc:sldMk cId="3777312577" sldId="305"/>
            <ac:spMk id="14" creationId="{878E9B8E-568D-4FF8-A64A-62B46D81EFF2}"/>
          </ac:spMkLst>
        </pc:spChg>
        <pc:spChg chg="add del">
          <ac:chgData name="Lim Kelvin" userId="624f6ae12bb7b72b" providerId="LiveId" clId="{B272414D-B18A-4D81-997D-E20EBAE48599}" dt="2024-12-21T15:24:59.295" v="1576" actId="11529"/>
          <ac:spMkLst>
            <pc:docMk/>
            <pc:sldMk cId="3777312577" sldId="305"/>
            <ac:spMk id="15" creationId="{07117827-62E2-413A-A23D-38D6047C0448}"/>
          </ac:spMkLst>
        </pc:spChg>
        <pc:spChg chg="mod">
          <ac:chgData name="Lim Kelvin" userId="624f6ae12bb7b72b" providerId="LiveId" clId="{B272414D-B18A-4D81-997D-E20EBAE48599}" dt="2024-12-21T18:49:02.032" v="3106"/>
          <ac:spMkLst>
            <pc:docMk/>
            <pc:sldMk cId="3777312577" sldId="305"/>
            <ac:spMk id="15" creationId="{126FCB8D-DD0A-4F26-A1E4-9B10D12CF2DF}"/>
          </ac:spMkLst>
        </pc:spChg>
        <pc:spChg chg="add del mod">
          <ac:chgData name="Lim Kelvin" userId="624f6ae12bb7b72b" providerId="LiveId" clId="{B272414D-B18A-4D81-997D-E20EBAE48599}" dt="2024-12-21T18:04:52.339" v="3054"/>
          <ac:spMkLst>
            <pc:docMk/>
            <pc:sldMk cId="3777312577" sldId="305"/>
            <ac:spMk id="15" creationId="{22A31898-7B08-447A-B213-B342425564E4}"/>
          </ac:spMkLst>
        </pc:spChg>
        <pc:spChg chg="add del mod">
          <ac:chgData name="Lim Kelvin" userId="624f6ae12bb7b72b" providerId="LiveId" clId="{B272414D-B18A-4D81-997D-E20EBAE48599}" dt="2024-12-21T15:26:20.384" v="1602"/>
          <ac:spMkLst>
            <pc:docMk/>
            <pc:sldMk cId="3777312577" sldId="305"/>
            <ac:spMk id="16" creationId="{0BCE03B4-0D95-4BD9-B9E4-06F74D6DCF29}"/>
          </ac:spMkLst>
        </pc:spChg>
        <pc:spChg chg="add del mod ord">
          <ac:chgData name="Lim Kelvin" userId="624f6ae12bb7b72b" providerId="LiveId" clId="{B272414D-B18A-4D81-997D-E20EBAE48599}" dt="2024-12-21T18:04:52.339" v="3054"/>
          <ac:spMkLst>
            <pc:docMk/>
            <pc:sldMk cId="3777312577" sldId="305"/>
            <ac:spMk id="16" creationId="{A7AA51B9-73B6-48D1-8760-5DD85961F414}"/>
          </ac:spMkLst>
        </pc:spChg>
        <pc:spChg chg="mod">
          <ac:chgData name="Lim Kelvin" userId="624f6ae12bb7b72b" providerId="LiveId" clId="{B272414D-B18A-4D81-997D-E20EBAE48599}" dt="2024-12-21T18:49:02.032" v="3106"/>
          <ac:spMkLst>
            <pc:docMk/>
            <pc:sldMk cId="3777312577" sldId="305"/>
            <ac:spMk id="16" creationId="{FF4C7600-A87C-4972-A833-123A202B6577}"/>
          </ac:spMkLst>
        </pc:spChg>
        <pc:spChg chg="del mod">
          <ac:chgData name="Lim Kelvin" userId="624f6ae12bb7b72b" providerId="LiveId" clId="{B272414D-B18A-4D81-997D-E20EBAE48599}" dt="2024-12-21T17:55:29.849" v="2962" actId="478"/>
          <ac:spMkLst>
            <pc:docMk/>
            <pc:sldMk cId="3777312577" sldId="305"/>
            <ac:spMk id="17" creationId="{39481ED4-6E0E-402C-A591-D7099AD3F463}"/>
          </ac:spMkLst>
        </pc:spChg>
        <pc:spChg chg="del mod">
          <ac:chgData name="Lim Kelvin" userId="624f6ae12bb7b72b" providerId="LiveId" clId="{B272414D-B18A-4D81-997D-E20EBAE48599}" dt="2024-12-21T18:04:57.425" v="3056" actId="478"/>
          <ac:spMkLst>
            <pc:docMk/>
            <pc:sldMk cId="3777312577" sldId="305"/>
            <ac:spMk id="18" creationId="{6331B6D0-3020-4C67-BEE8-2E7232634A82}"/>
          </ac:spMkLst>
        </pc:spChg>
        <pc:spChg chg="del mod topLvl">
          <ac:chgData name="Lim Kelvin" userId="624f6ae12bb7b72b" providerId="LiveId" clId="{B272414D-B18A-4D81-997D-E20EBAE48599}" dt="2024-12-21T18:49:59.881" v="3119"/>
          <ac:spMkLst>
            <pc:docMk/>
            <pc:sldMk cId="3777312577" sldId="305"/>
            <ac:spMk id="18" creationId="{80A9814E-37E7-4CB2-B649-711116B007C4}"/>
          </ac:spMkLst>
        </pc:spChg>
        <pc:spChg chg="del mod">
          <ac:chgData name="Lim Kelvin" userId="624f6ae12bb7b72b" providerId="LiveId" clId="{B272414D-B18A-4D81-997D-E20EBAE48599}" dt="2024-12-21T18:44:47.987" v="3066" actId="478"/>
          <ac:spMkLst>
            <pc:docMk/>
            <pc:sldMk cId="3777312577" sldId="305"/>
            <ac:spMk id="19" creationId="{917C8E2B-87B7-4DE4-85FF-415DD4E96AE7}"/>
          </ac:spMkLst>
        </pc:spChg>
        <pc:spChg chg="del mod topLvl">
          <ac:chgData name="Lim Kelvin" userId="624f6ae12bb7b72b" providerId="LiveId" clId="{B272414D-B18A-4D81-997D-E20EBAE48599}" dt="2024-12-21T18:49:59.881" v="3119"/>
          <ac:spMkLst>
            <pc:docMk/>
            <pc:sldMk cId="3777312577" sldId="305"/>
            <ac:spMk id="20" creationId="{E56348A8-983A-4A98-BEAA-BA9705ABFAB9}"/>
          </ac:spMkLst>
        </pc:spChg>
        <pc:spChg chg="mod">
          <ac:chgData name="Lim Kelvin" userId="624f6ae12bb7b72b" providerId="LiveId" clId="{B272414D-B18A-4D81-997D-E20EBAE48599}" dt="2024-12-21T18:50:42.034" v="3123" actId="207"/>
          <ac:spMkLst>
            <pc:docMk/>
            <pc:sldMk cId="3777312577" sldId="305"/>
            <ac:spMk id="21" creationId="{47BE6534-3090-4B3A-B947-AFA3B64C3A5C}"/>
          </ac:spMkLst>
        </pc:spChg>
        <pc:grpChg chg="add mod">
          <ac:chgData name="Lim Kelvin" userId="624f6ae12bb7b72b" providerId="LiveId" clId="{B272414D-B18A-4D81-997D-E20EBAE48599}" dt="2024-12-21T18:49:00.323" v="3105" actId="1076"/>
          <ac:grpSpMkLst>
            <pc:docMk/>
            <pc:sldMk cId="3777312577" sldId="305"/>
            <ac:grpSpMk id="5" creationId="{FD70DBA9-5752-4A63-B66E-A8F4BAB4D597}"/>
          </ac:grpSpMkLst>
        </pc:grpChg>
        <pc:grpChg chg="add del mod">
          <ac:chgData name="Lim Kelvin" userId="624f6ae12bb7b72b" providerId="LiveId" clId="{B272414D-B18A-4D81-997D-E20EBAE48599}" dt="2024-12-21T18:48:00.499" v="3088" actId="165"/>
          <ac:grpSpMkLst>
            <pc:docMk/>
            <pc:sldMk cId="3777312577" sldId="305"/>
            <ac:grpSpMk id="10" creationId="{77F2732E-8B78-4478-8DD3-551C748775B5}"/>
          </ac:grpSpMkLst>
        </pc:grpChg>
        <pc:grpChg chg="add mod">
          <ac:chgData name="Lim Kelvin" userId="624f6ae12bb7b72b" providerId="LiveId" clId="{B272414D-B18A-4D81-997D-E20EBAE48599}" dt="2024-12-21T18:49:02.771" v="3107" actId="1076"/>
          <ac:grpSpMkLst>
            <pc:docMk/>
            <pc:sldMk cId="3777312577" sldId="305"/>
            <ac:grpSpMk id="14" creationId="{92E3EDCA-A5DF-49AA-8FBB-DB455CE504EF}"/>
          </ac:grpSpMkLst>
        </pc:grpChg>
        <pc:grpChg chg="add del mod ord">
          <ac:chgData name="Lim Kelvin" userId="624f6ae12bb7b72b" providerId="LiveId" clId="{B272414D-B18A-4D81-997D-E20EBAE48599}" dt="2024-12-21T18:49:30.054" v="3114" actId="165"/>
          <ac:grpSpMkLst>
            <pc:docMk/>
            <pc:sldMk cId="3777312577" sldId="305"/>
            <ac:grpSpMk id="17" creationId="{059B8334-F13D-4773-9AAB-6185A28F8178}"/>
          </ac:grpSpMkLst>
        </pc:grpChg>
        <pc:picChg chg="add del mod">
          <ac:chgData name="Lim Kelvin" userId="624f6ae12bb7b72b" providerId="LiveId" clId="{B272414D-B18A-4D81-997D-E20EBAE48599}" dt="2024-12-21T15:00:37.395" v="1386" actId="478"/>
          <ac:picMkLst>
            <pc:docMk/>
            <pc:sldMk cId="3777312577" sldId="305"/>
            <ac:picMk id="4" creationId="{750642FF-1BB7-46C2-8EB3-7E50BB254459}"/>
          </ac:picMkLst>
        </pc:picChg>
        <pc:picChg chg="del mod modVis">
          <ac:chgData name="Lim Kelvin" userId="624f6ae12bb7b72b" providerId="LiveId" clId="{B272414D-B18A-4D81-997D-E20EBAE48599}" dt="2024-12-21T18:48:11.760" v="3091" actId="478"/>
          <ac:picMkLst>
            <pc:docMk/>
            <pc:sldMk cId="3777312577" sldId="305"/>
            <ac:picMk id="6" creationId="{A7404CD2-8F3E-4464-B8C9-80179280227B}"/>
          </ac:picMkLst>
        </pc:picChg>
        <pc:picChg chg="add del mod ord">
          <ac:chgData name="Lim Kelvin" userId="624f6ae12bb7b72b" providerId="LiveId" clId="{B272414D-B18A-4D81-997D-E20EBAE48599}" dt="2024-12-21T15:10:10.809" v="1477" actId="478"/>
          <ac:picMkLst>
            <pc:docMk/>
            <pc:sldMk cId="3777312577" sldId="305"/>
            <ac:picMk id="8" creationId="{CBB6324F-3C79-4CDE-9234-CDF37C0F28FA}"/>
          </ac:picMkLst>
        </pc:picChg>
        <pc:picChg chg="add del mod ord">
          <ac:chgData name="Lim Kelvin" userId="624f6ae12bb7b72b" providerId="LiveId" clId="{B272414D-B18A-4D81-997D-E20EBAE48599}" dt="2024-12-21T18:03:25.969" v="3038" actId="478"/>
          <ac:picMkLst>
            <pc:docMk/>
            <pc:sldMk cId="3777312577" sldId="305"/>
            <ac:picMk id="10" creationId="{37E355BD-C584-4392-860B-E013A37D2016}"/>
          </ac:picMkLst>
        </pc:picChg>
        <pc:picChg chg="mod">
          <ac:chgData name="Lim Kelvin" userId="624f6ae12bb7b72b" providerId="LiveId" clId="{B272414D-B18A-4D81-997D-E20EBAE48599}" dt="2024-12-21T15:09:10.715" v="1466"/>
          <ac:picMkLst>
            <pc:docMk/>
            <pc:sldMk cId="3777312577" sldId="305"/>
            <ac:picMk id="10" creationId="{C70FF0D7-6B93-4E42-AE9C-40CF7BF952CC}"/>
          </ac:picMkLst>
        </pc:picChg>
        <pc:picChg chg="add del mod">
          <ac:chgData name="Lim Kelvin" userId="624f6ae12bb7b72b" providerId="LiveId" clId="{B272414D-B18A-4D81-997D-E20EBAE48599}" dt="2024-12-21T18:01:06.649" v="3016" actId="478"/>
          <ac:picMkLst>
            <pc:docMk/>
            <pc:sldMk cId="3777312577" sldId="305"/>
            <ac:picMk id="11" creationId="{4B1BFC73-7DFD-4BF9-80DF-C25069B8B3F1}"/>
          </ac:picMkLst>
        </pc:picChg>
        <pc:picChg chg="add del mod ord">
          <ac:chgData name="Lim Kelvin" userId="624f6ae12bb7b72b" providerId="LiveId" clId="{B272414D-B18A-4D81-997D-E20EBAE48599}" dt="2024-12-21T15:19:42.450" v="1536" actId="478"/>
          <ac:picMkLst>
            <pc:docMk/>
            <pc:sldMk cId="3777312577" sldId="305"/>
            <ac:picMk id="11" creationId="{A6BABB62-14CB-4823-A4B5-3746DA29A1BB}"/>
          </ac:picMkLst>
        </pc:picChg>
        <pc:picChg chg="add del mod ord">
          <ac:chgData name="Lim Kelvin" userId="624f6ae12bb7b72b" providerId="LiveId" clId="{B272414D-B18A-4D81-997D-E20EBAE48599}" dt="2024-12-21T15:26:20.384" v="1602"/>
          <ac:picMkLst>
            <pc:docMk/>
            <pc:sldMk cId="3777312577" sldId="305"/>
            <ac:picMk id="12" creationId="{9DAE8E72-75B0-4791-B2B4-5FDAB7D64D96}"/>
          </ac:picMkLst>
        </pc:picChg>
        <pc:picChg chg="mod">
          <ac:chgData name="Lim Kelvin" userId="624f6ae12bb7b72b" providerId="LiveId" clId="{B272414D-B18A-4D81-997D-E20EBAE48599}" dt="2024-12-21T17:58:00.424" v="3007"/>
          <ac:picMkLst>
            <pc:docMk/>
            <pc:sldMk cId="3777312577" sldId="305"/>
            <ac:picMk id="12" creationId="{B35D8D60-220D-4F43-9D4E-69B72F26A352}"/>
          </ac:picMkLst>
        </pc:picChg>
      </pc:sldChg>
      <pc:sldChg chg="addSp delSp modSp add del mod ord">
        <pc:chgData name="Lim Kelvin" userId="624f6ae12bb7b72b" providerId="LiveId" clId="{B272414D-B18A-4D81-997D-E20EBAE48599}" dt="2024-12-21T13:44:54.650" v="628" actId="47"/>
        <pc:sldMkLst>
          <pc:docMk/>
          <pc:sldMk cId="1747792199" sldId="306"/>
        </pc:sldMkLst>
        <pc:spChg chg="add del">
          <ac:chgData name="Lim Kelvin" userId="624f6ae12bb7b72b" providerId="LiveId" clId="{B272414D-B18A-4D81-997D-E20EBAE48599}" dt="2024-12-21T13:06:28.502" v="247" actId="22"/>
          <ac:spMkLst>
            <pc:docMk/>
            <pc:sldMk cId="1747792199" sldId="306"/>
            <ac:spMk id="4" creationId="{D29CB0B7-8218-4414-BDB2-DD72249426F8}"/>
          </ac:spMkLst>
        </pc:spChg>
        <pc:spChg chg="add mod">
          <ac:chgData name="Lim Kelvin" userId="624f6ae12bb7b72b" providerId="LiveId" clId="{B272414D-B18A-4D81-997D-E20EBAE48599}" dt="2024-12-21T13:06:54.724" v="256" actId="1076"/>
          <ac:spMkLst>
            <pc:docMk/>
            <pc:sldMk cId="1747792199" sldId="306"/>
            <ac:spMk id="5" creationId="{852BB648-BC40-440F-A953-B44C0F78A004}"/>
          </ac:spMkLst>
        </pc:spChg>
        <pc:spChg chg="mod">
          <ac:chgData name="Lim Kelvin" userId="624f6ae12bb7b72b" providerId="LiveId" clId="{B272414D-B18A-4D81-997D-E20EBAE48599}" dt="2024-12-21T13:19:29.344" v="385"/>
          <ac:spMkLst>
            <pc:docMk/>
            <pc:sldMk cId="1747792199" sldId="306"/>
            <ac:spMk id="8" creationId="{74E726CD-4084-4482-8513-A85CEEF01809}"/>
          </ac:spMkLst>
        </pc:spChg>
        <pc:spChg chg="mod">
          <ac:chgData name="Lim Kelvin" userId="624f6ae12bb7b72b" providerId="LiveId" clId="{B272414D-B18A-4D81-997D-E20EBAE48599}" dt="2024-12-21T13:19:29.344" v="385"/>
          <ac:spMkLst>
            <pc:docMk/>
            <pc:sldMk cId="1747792199" sldId="306"/>
            <ac:spMk id="9" creationId="{3C750825-CF9D-4696-809F-DC0D0D1CC93E}"/>
          </ac:spMkLst>
        </pc:spChg>
        <pc:grpChg chg="add mod">
          <ac:chgData name="Lim Kelvin" userId="624f6ae12bb7b72b" providerId="LiveId" clId="{B272414D-B18A-4D81-997D-E20EBAE48599}" dt="2024-12-21T13:19:31.186" v="386" actId="1076"/>
          <ac:grpSpMkLst>
            <pc:docMk/>
            <pc:sldMk cId="1747792199" sldId="306"/>
            <ac:grpSpMk id="7" creationId="{72A8C42B-F39D-4AAA-B0A4-8105CABAA5B9}"/>
          </ac:grpSpMkLst>
        </pc:grpChg>
      </pc:sldChg>
      <pc:sldChg chg="addSp delSp modSp add mod modAnim">
        <pc:chgData name="Lim Kelvin" userId="624f6ae12bb7b72b" providerId="LiveId" clId="{B272414D-B18A-4D81-997D-E20EBAE48599}" dt="2024-12-21T19:57:29.978" v="3661"/>
        <pc:sldMkLst>
          <pc:docMk/>
          <pc:sldMk cId="3595532849" sldId="307"/>
        </pc:sldMkLst>
        <pc:spChg chg="add del mod topLvl">
          <ac:chgData name="Lim Kelvin" userId="624f6ae12bb7b72b" providerId="LiveId" clId="{B272414D-B18A-4D81-997D-E20EBAE48599}" dt="2024-12-21T15:03:27.169" v="1425" actId="21"/>
          <ac:spMkLst>
            <pc:docMk/>
            <pc:sldMk cId="3595532849" sldId="307"/>
            <ac:spMk id="2" creationId="{FA2E0400-898F-4CD5-AD95-E8DB765F7870}"/>
          </ac:spMkLst>
        </pc:spChg>
        <pc:spChg chg="add del mod">
          <ac:chgData name="Lim Kelvin" userId="624f6ae12bb7b72b" providerId="LiveId" clId="{B272414D-B18A-4D81-997D-E20EBAE48599}" dt="2024-12-21T14:25:33.612" v="1066" actId="478"/>
          <ac:spMkLst>
            <pc:docMk/>
            <pc:sldMk cId="3595532849" sldId="307"/>
            <ac:spMk id="3" creationId="{0560E8E8-DD0F-49ED-B403-D24F24E19743}"/>
          </ac:spMkLst>
        </pc:spChg>
        <pc:spChg chg="mod">
          <ac:chgData name="Lim Kelvin" userId="624f6ae12bb7b72b" providerId="LiveId" clId="{B272414D-B18A-4D81-997D-E20EBAE48599}" dt="2024-12-21T14:12:47.732" v="901"/>
          <ac:spMkLst>
            <pc:docMk/>
            <pc:sldMk cId="3595532849" sldId="307"/>
            <ac:spMk id="8" creationId="{6A277A89-4B41-4B95-88F5-12BC1E79CC94}"/>
          </ac:spMkLst>
        </pc:spChg>
        <pc:spChg chg="mod">
          <ac:chgData name="Lim Kelvin" userId="624f6ae12bb7b72b" providerId="LiveId" clId="{B272414D-B18A-4D81-997D-E20EBAE48599}" dt="2024-12-21T14:12:47.732" v="901"/>
          <ac:spMkLst>
            <pc:docMk/>
            <pc:sldMk cId="3595532849" sldId="307"/>
            <ac:spMk id="9" creationId="{C0DEDA0C-BA5F-4329-A99C-13353C820D16}"/>
          </ac:spMkLst>
        </pc:spChg>
        <pc:spChg chg="add mod ord modVis">
          <ac:chgData name="Lim Kelvin" userId="624f6ae12bb7b72b" providerId="LiveId" clId="{B272414D-B18A-4D81-997D-E20EBAE48599}" dt="2024-12-21T18:53:22.309" v="3141" actId="14100"/>
          <ac:spMkLst>
            <pc:docMk/>
            <pc:sldMk cId="3595532849" sldId="307"/>
            <ac:spMk id="12" creationId="{D7BDFF57-BDB3-462B-A87B-E8D4A2CBE38B}"/>
          </ac:spMkLst>
        </pc:spChg>
        <pc:spChg chg="add del mod topLvl">
          <ac:chgData name="Lim Kelvin" userId="624f6ae12bb7b72b" providerId="LiveId" clId="{B272414D-B18A-4D81-997D-E20EBAE48599}" dt="2024-12-21T15:03:37.255" v="1429" actId="21"/>
          <ac:spMkLst>
            <pc:docMk/>
            <pc:sldMk cId="3595532849" sldId="307"/>
            <ac:spMk id="13" creationId="{ACE5DA9D-BA6E-4E04-9F21-50C9CAB7458B}"/>
          </ac:spMkLst>
        </pc:spChg>
        <pc:spChg chg="add del mod topLvl">
          <ac:chgData name="Lim Kelvin" userId="624f6ae12bb7b72b" providerId="LiveId" clId="{B272414D-B18A-4D81-997D-E20EBAE48599}" dt="2024-12-21T15:03:43.336" v="1432" actId="21"/>
          <ac:spMkLst>
            <pc:docMk/>
            <pc:sldMk cId="3595532849" sldId="307"/>
            <ac:spMk id="14" creationId="{7601FF77-3703-49D9-BBE1-22540E3C3509}"/>
          </ac:spMkLst>
        </pc:spChg>
        <pc:spChg chg="add del">
          <ac:chgData name="Lim Kelvin" userId="624f6ae12bb7b72b" providerId="LiveId" clId="{B272414D-B18A-4D81-997D-E20EBAE48599}" dt="2024-12-21T19:57:04.964" v="3653" actId="22"/>
          <ac:spMkLst>
            <pc:docMk/>
            <pc:sldMk cId="3595532849" sldId="307"/>
            <ac:spMk id="15" creationId="{31224D5B-430A-4CC7-A07E-4BB966F0D802}"/>
          </ac:spMkLst>
        </pc:spChg>
        <pc:spChg chg="add del">
          <ac:chgData name="Lim Kelvin" userId="624f6ae12bb7b72b" providerId="LiveId" clId="{B272414D-B18A-4D81-997D-E20EBAE48599}" dt="2024-12-21T14:26:03.956" v="1068" actId="11529"/>
          <ac:spMkLst>
            <pc:docMk/>
            <pc:sldMk cId="3595532849" sldId="307"/>
            <ac:spMk id="15" creationId="{964A9471-8A16-483A-853D-B2D08AF3FCF8}"/>
          </ac:spMkLst>
        </pc:spChg>
        <pc:spChg chg="add del mod">
          <ac:chgData name="Lim Kelvin" userId="624f6ae12bb7b72b" providerId="LiveId" clId="{B272414D-B18A-4D81-997D-E20EBAE48599}" dt="2024-12-21T14:26:37.609" v="1071" actId="478"/>
          <ac:spMkLst>
            <pc:docMk/>
            <pc:sldMk cId="3595532849" sldId="307"/>
            <ac:spMk id="16" creationId="{17199D14-E3C6-44A6-B1BC-98EE9D66A36B}"/>
          </ac:spMkLst>
        </pc:spChg>
        <pc:spChg chg="add mod">
          <ac:chgData name="Lim Kelvin" userId="624f6ae12bb7b72b" providerId="LiveId" clId="{B272414D-B18A-4D81-997D-E20EBAE48599}" dt="2024-12-21T19:57:11.715" v="3656"/>
          <ac:spMkLst>
            <pc:docMk/>
            <pc:sldMk cId="3595532849" sldId="307"/>
            <ac:spMk id="16" creationId="{D067DD50-DCEE-4800-9C65-68CACC504197}"/>
          </ac:spMkLst>
        </pc:spChg>
        <pc:spChg chg="add mod">
          <ac:chgData name="Lim Kelvin" userId="624f6ae12bb7b72b" providerId="LiveId" clId="{B272414D-B18A-4D81-997D-E20EBAE48599}" dt="2024-12-21T19:57:29.978" v="3661"/>
          <ac:spMkLst>
            <pc:docMk/>
            <pc:sldMk cId="3595532849" sldId="307"/>
            <ac:spMk id="17" creationId="{55C95324-D37B-4B94-B8A0-F2223255C50B}"/>
          </ac:spMkLst>
        </pc:spChg>
        <pc:spChg chg="add mod">
          <ac:chgData name="Lim Kelvin" userId="624f6ae12bb7b72b" providerId="LiveId" clId="{B272414D-B18A-4D81-997D-E20EBAE48599}" dt="2024-12-21T19:57:29.978" v="3661"/>
          <ac:spMkLst>
            <pc:docMk/>
            <pc:sldMk cId="3595532849" sldId="307"/>
            <ac:spMk id="18" creationId="{2B418493-2174-4071-94B3-431FEAAE8A49}"/>
          </ac:spMkLst>
        </pc:spChg>
        <pc:spChg chg="add del">
          <ac:chgData name="Lim Kelvin" userId="624f6ae12bb7b72b" providerId="LiveId" clId="{B272414D-B18A-4D81-997D-E20EBAE48599}" dt="2024-12-21T14:27:30.593" v="1078" actId="11529"/>
          <ac:spMkLst>
            <pc:docMk/>
            <pc:sldMk cId="3595532849" sldId="307"/>
            <ac:spMk id="22" creationId="{493685C5-CA75-4652-AC5E-C045B85D247F}"/>
          </ac:spMkLst>
        </pc:spChg>
        <pc:spChg chg="add del mod ord">
          <ac:chgData name="Lim Kelvin" userId="624f6ae12bb7b72b" providerId="LiveId" clId="{B272414D-B18A-4D81-997D-E20EBAE48599}" dt="2024-12-21T14:34:31.612" v="1132" actId="478"/>
          <ac:spMkLst>
            <pc:docMk/>
            <pc:sldMk cId="3595532849" sldId="307"/>
            <ac:spMk id="23" creationId="{04441CF2-D7B5-4267-A6F0-CD7C1775B42F}"/>
          </ac:spMkLst>
        </pc:spChg>
        <pc:spChg chg="mod">
          <ac:chgData name="Lim Kelvin" userId="624f6ae12bb7b72b" providerId="LiveId" clId="{B272414D-B18A-4D81-997D-E20EBAE48599}" dt="2024-12-21T14:30:44.684" v="1105"/>
          <ac:spMkLst>
            <pc:docMk/>
            <pc:sldMk cId="3595532849" sldId="307"/>
            <ac:spMk id="28" creationId="{4D728D4A-05ED-4474-B372-D5701B28F373}"/>
          </ac:spMkLst>
        </pc:spChg>
        <pc:spChg chg="mod">
          <ac:chgData name="Lim Kelvin" userId="624f6ae12bb7b72b" providerId="LiveId" clId="{B272414D-B18A-4D81-997D-E20EBAE48599}" dt="2024-12-21T14:30:52.549" v="1107"/>
          <ac:spMkLst>
            <pc:docMk/>
            <pc:sldMk cId="3595532849" sldId="307"/>
            <ac:spMk id="29" creationId="{FECA4D18-4DD3-4653-B1CE-200877BFCB48}"/>
          </ac:spMkLst>
        </pc:spChg>
        <pc:spChg chg="mod">
          <ac:chgData name="Lim Kelvin" userId="624f6ae12bb7b72b" providerId="LiveId" clId="{B272414D-B18A-4D81-997D-E20EBAE48599}" dt="2024-12-21T14:32:48.010" v="1128"/>
          <ac:spMkLst>
            <pc:docMk/>
            <pc:sldMk cId="3595532849" sldId="307"/>
            <ac:spMk id="31" creationId="{9855B753-009A-482D-B79C-9698D1BF970A}"/>
          </ac:spMkLst>
        </pc:spChg>
        <pc:spChg chg="add del mod ord">
          <ac:chgData name="Lim Kelvin" userId="624f6ae12bb7b72b" providerId="LiveId" clId="{B272414D-B18A-4D81-997D-E20EBAE48599}" dt="2024-12-21T14:32:47.738" v="1127"/>
          <ac:spMkLst>
            <pc:docMk/>
            <pc:sldMk cId="3595532849" sldId="307"/>
            <ac:spMk id="32" creationId="{494D0BA3-C342-43C4-8C5B-76B6453443BA}"/>
          </ac:spMkLst>
        </pc:spChg>
        <pc:spChg chg="add del">
          <ac:chgData name="Lim Kelvin" userId="624f6ae12bb7b72b" providerId="LiveId" clId="{B272414D-B18A-4D81-997D-E20EBAE48599}" dt="2024-12-21T14:37:29.367" v="1146" actId="11529"/>
          <ac:spMkLst>
            <pc:docMk/>
            <pc:sldMk cId="3595532849" sldId="307"/>
            <ac:spMk id="35" creationId="{D58D3758-911C-49EC-A6FF-EFEF73923C09}"/>
          </ac:spMkLst>
        </pc:spChg>
        <pc:spChg chg="add del mod">
          <ac:chgData name="Lim Kelvin" userId="624f6ae12bb7b72b" providerId="LiveId" clId="{B272414D-B18A-4D81-997D-E20EBAE48599}" dt="2024-12-21T14:37:53.748" v="1152" actId="11529"/>
          <ac:spMkLst>
            <pc:docMk/>
            <pc:sldMk cId="3595532849" sldId="307"/>
            <ac:spMk id="36" creationId="{A1087227-151D-474D-908C-F08032DF1A08}"/>
          </ac:spMkLst>
        </pc:spChg>
        <pc:spChg chg="mod">
          <ac:chgData name="Lim Kelvin" userId="624f6ae12bb7b72b" providerId="LiveId" clId="{B272414D-B18A-4D81-997D-E20EBAE48599}" dt="2024-12-21T14:37:47.420" v="1149"/>
          <ac:spMkLst>
            <pc:docMk/>
            <pc:sldMk cId="3595532849" sldId="307"/>
            <ac:spMk id="37" creationId="{0612148E-874F-4CD7-B31F-B2F26078B190}"/>
          </ac:spMkLst>
        </pc:spChg>
        <pc:spChg chg="add del">
          <ac:chgData name="Lim Kelvin" userId="624f6ae12bb7b72b" providerId="LiveId" clId="{B272414D-B18A-4D81-997D-E20EBAE48599}" dt="2024-12-21T14:38:10.891" v="1154" actId="11529"/>
          <ac:spMkLst>
            <pc:docMk/>
            <pc:sldMk cId="3595532849" sldId="307"/>
            <ac:spMk id="38" creationId="{6ABC1C84-A670-4E73-B556-1491F0857F9A}"/>
          </ac:spMkLst>
        </pc:spChg>
        <pc:spChg chg="add del">
          <ac:chgData name="Lim Kelvin" userId="624f6ae12bb7b72b" providerId="LiveId" clId="{B272414D-B18A-4D81-997D-E20EBAE48599}" dt="2024-12-21T14:39:03.204" v="1162" actId="11529"/>
          <ac:spMkLst>
            <pc:docMk/>
            <pc:sldMk cId="3595532849" sldId="307"/>
            <ac:spMk id="39" creationId="{E86629CC-8787-464E-81E9-59882C5F318F}"/>
          </ac:spMkLst>
        </pc:spChg>
        <pc:spChg chg="mod">
          <ac:chgData name="Lim Kelvin" userId="624f6ae12bb7b72b" providerId="LiveId" clId="{B272414D-B18A-4D81-997D-E20EBAE48599}" dt="2024-12-21T14:39:02.054" v="1161"/>
          <ac:spMkLst>
            <pc:docMk/>
            <pc:sldMk cId="3595532849" sldId="307"/>
            <ac:spMk id="40" creationId="{ABB9ADB3-A5F2-4A82-A116-8A536660883F}"/>
          </ac:spMkLst>
        </pc:spChg>
        <pc:spChg chg="add del">
          <ac:chgData name="Lim Kelvin" userId="624f6ae12bb7b72b" providerId="LiveId" clId="{B272414D-B18A-4D81-997D-E20EBAE48599}" dt="2024-12-21T14:41:40.739" v="1251" actId="478"/>
          <ac:spMkLst>
            <pc:docMk/>
            <pc:sldMk cId="3595532849" sldId="307"/>
            <ac:spMk id="41" creationId="{C6FB24C3-469D-42F3-B491-39030AB86EAF}"/>
          </ac:spMkLst>
        </pc:spChg>
        <pc:spChg chg="add del">
          <ac:chgData name="Lim Kelvin" userId="624f6ae12bb7b72b" providerId="LiveId" clId="{B272414D-B18A-4D81-997D-E20EBAE48599}" dt="2024-12-21T14:42:12.254" v="1253" actId="478"/>
          <ac:spMkLst>
            <pc:docMk/>
            <pc:sldMk cId="3595532849" sldId="307"/>
            <ac:spMk id="42" creationId="{A673E0DC-CF0E-4DB7-9F60-020A41DD949D}"/>
          </ac:spMkLst>
        </pc:spChg>
        <pc:spChg chg="add del">
          <ac:chgData name="Lim Kelvin" userId="624f6ae12bb7b72b" providerId="LiveId" clId="{B272414D-B18A-4D81-997D-E20EBAE48599}" dt="2024-12-21T14:42:30.569" v="1255" actId="478"/>
          <ac:spMkLst>
            <pc:docMk/>
            <pc:sldMk cId="3595532849" sldId="307"/>
            <ac:spMk id="43" creationId="{3AF2E4A1-B35F-48F3-9CBD-F268ED22A672}"/>
          </ac:spMkLst>
        </pc:spChg>
        <pc:spChg chg="add del mod ord topLvl">
          <ac:chgData name="Lim Kelvin" userId="624f6ae12bb7b72b" providerId="LiveId" clId="{B272414D-B18A-4D81-997D-E20EBAE48599}" dt="2024-12-21T15:01:09.975" v="1393" actId="478"/>
          <ac:spMkLst>
            <pc:docMk/>
            <pc:sldMk cId="3595532849" sldId="307"/>
            <ac:spMk id="44" creationId="{83DA6E35-E4E1-40AF-AD69-020FB50D9D9F}"/>
          </ac:spMkLst>
        </pc:spChg>
        <pc:spChg chg="add del mod ord topLvl">
          <ac:chgData name="Lim Kelvin" userId="624f6ae12bb7b72b" providerId="LiveId" clId="{B272414D-B18A-4D81-997D-E20EBAE48599}" dt="2024-12-21T15:01:12.252" v="1396" actId="478"/>
          <ac:spMkLst>
            <pc:docMk/>
            <pc:sldMk cId="3595532849" sldId="307"/>
            <ac:spMk id="45" creationId="{FF10BEFB-24B0-4FDA-8DAA-F64C2EEFF4EE}"/>
          </ac:spMkLst>
        </pc:spChg>
        <pc:spChg chg="add del mod ord">
          <ac:chgData name="Lim Kelvin" userId="624f6ae12bb7b72b" providerId="LiveId" clId="{B272414D-B18A-4D81-997D-E20EBAE48599}" dt="2024-12-21T14:48:32.519" v="1281" actId="478"/>
          <ac:spMkLst>
            <pc:docMk/>
            <pc:sldMk cId="3595532849" sldId="307"/>
            <ac:spMk id="46" creationId="{3D786AD9-13E1-4BA7-9FBA-C3E47C588148}"/>
          </ac:spMkLst>
        </pc:spChg>
        <pc:spChg chg="add del mod topLvl">
          <ac:chgData name="Lim Kelvin" userId="624f6ae12bb7b72b" providerId="LiveId" clId="{B272414D-B18A-4D81-997D-E20EBAE48599}" dt="2024-12-21T15:01:10.549" v="1394" actId="478"/>
          <ac:spMkLst>
            <pc:docMk/>
            <pc:sldMk cId="3595532849" sldId="307"/>
            <ac:spMk id="47" creationId="{879512CB-B15F-44B7-97B4-020246401C40}"/>
          </ac:spMkLst>
        </pc:spChg>
        <pc:spChg chg="add del mod topLvl">
          <ac:chgData name="Lim Kelvin" userId="624f6ae12bb7b72b" providerId="LiveId" clId="{B272414D-B18A-4D81-997D-E20EBAE48599}" dt="2024-12-21T15:01:11.601" v="1395" actId="478"/>
          <ac:spMkLst>
            <pc:docMk/>
            <pc:sldMk cId="3595532849" sldId="307"/>
            <ac:spMk id="48" creationId="{87289963-CF96-4632-BC32-FB07FD0B45FD}"/>
          </ac:spMkLst>
        </pc:spChg>
        <pc:spChg chg="add del mod">
          <ac:chgData name="Lim Kelvin" userId="624f6ae12bb7b72b" providerId="LiveId" clId="{B272414D-B18A-4D81-997D-E20EBAE48599}" dt="2024-12-21T19:57:11.507" v="3655" actId="478"/>
          <ac:spMkLst>
            <pc:docMk/>
            <pc:sldMk cId="3595532849" sldId="307"/>
            <ac:spMk id="49" creationId="{89860FFF-249F-4483-A53D-C8A758BC92C1}"/>
          </ac:spMkLst>
        </pc:spChg>
        <pc:spChg chg="add del mod">
          <ac:chgData name="Lim Kelvin" userId="624f6ae12bb7b72b" providerId="LiveId" clId="{B272414D-B18A-4D81-997D-E20EBAE48599}" dt="2024-12-21T19:57:27.680" v="3659" actId="478"/>
          <ac:spMkLst>
            <pc:docMk/>
            <pc:sldMk cId="3595532849" sldId="307"/>
            <ac:spMk id="50" creationId="{4BF25231-FE05-4CFA-B7D9-E1F2B0410D1E}"/>
          </ac:spMkLst>
        </pc:spChg>
        <pc:spChg chg="add del mod">
          <ac:chgData name="Lim Kelvin" userId="624f6ae12bb7b72b" providerId="LiveId" clId="{B272414D-B18A-4D81-997D-E20EBAE48599}" dt="2024-12-21T19:57:29.687" v="3660" actId="478"/>
          <ac:spMkLst>
            <pc:docMk/>
            <pc:sldMk cId="3595532849" sldId="307"/>
            <ac:spMk id="51" creationId="{278A3C3D-06F6-42CC-ACDA-D0E6FE3515B9}"/>
          </ac:spMkLst>
        </pc:spChg>
        <pc:grpChg chg="add mod">
          <ac:chgData name="Lim Kelvin" userId="624f6ae12bb7b72b" providerId="LiveId" clId="{B272414D-B18A-4D81-997D-E20EBAE48599}" dt="2024-12-21T14:12:47.732" v="901"/>
          <ac:grpSpMkLst>
            <pc:docMk/>
            <pc:sldMk cId="3595532849" sldId="307"/>
            <ac:grpSpMk id="7" creationId="{1DAEC757-8BC5-47B4-AD1B-085CE8C22ED2}"/>
          </ac:grpSpMkLst>
        </pc:grpChg>
        <pc:grpChg chg="add mod">
          <ac:chgData name="Lim Kelvin" userId="624f6ae12bb7b72b" providerId="LiveId" clId="{B272414D-B18A-4D81-997D-E20EBAE48599}" dt="2024-12-21T14:31:10.136" v="1109" actId="164"/>
          <ac:grpSpMkLst>
            <pc:docMk/>
            <pc:sldMk cId="3595532849" sldId="307"/>
            <ac:grpSpMk id="30" creationId="{F23B10E0-0864-4973-B764-EAFB6AD6571A}"/>
          </ac:grpSpMkLst>
        </pc:grpChg>
        <pc:grpChg chg="add del mod topLvl">
          <ac:chgData name="Lim Kelvin" userId="624f6ae12bb7b72b" providerId="LiveId" clId="{B272414D-B18A-4D81-997D-E20EBAE48599}" dt="2024-12-21T14:56:18.823" v="1366" actId="165"/>
          <ac:grpSpMkLst>
            <pc:docMk/>
            <pc:sldMk cId="3595532849" sldId="307"/>
            <ac:grpSpMk id="52" creationId="{F7154545-6181-441C-B308-80FAA37CFD7D}"/>
          </ac:grpSpMkLst>
        </pc:grpChg>
        <pc:grpChg chg="add del mod">
          <ac:chgData name="Lim Kelvin" userId="624f6ae12bb7b72b" providerId="LiveId" clId="{B272414D-B18A-4D81-997D-E20EBAE48599}" dt="2024-12-21T14:56:16.013" v="1365" actId="164"/>
          <ac:grpSpMkLst>
            <pc:docMk/>
            <pc:sldMk cId="3595532849" sldId="307"/>
            <ac:grpSpMk id="53" creationId="{BE443E9E-E46F-427F-9C30-4241003A6C32}"/>
          </ac:grpSpMkLst>
        </pc:grpChg>
        <pc:grpChg chg="add mod">
          <ac:chgData name="Lim Kelvin" userId="624f6ae12bb7b72b" providerId="LiveId" clId="{B272414D-B18A-4D81-997D-E20EBAE48599}" dt="2024-12-21T14:56:15.642" v="1364" actId="164"/>
          <ac:grpSpMkLst>
            <pc:docMk/>
            <pc:sldMk cId="3595532849" sldId="307"/>
            <ac:grpSpMk id="54" creationId="{D98CDCD2-87DF-4642-AF46-EB7B9D9CEF0C}"/>
          </ac:grpSpMkLst>
        </pc:grpChg>
        <pc:grpChg chg="add mod">
          <ac:chgData name="Lim Kelvin" userId="624f6ae12bb7b72b" providerId="LiveId" clId="{B272414D-B18A-4D81-997D-E20EBAE48599}" dt="2024-12-21T14:56:13.581" v="1359" actId="164"/>
          <ac:grpSpMkLst>
            <pc:docMk/>
            <pc:sldMk cId="3595532849" sldId="307"/>
            <ac:grpSpMk id="55" creationId="{E159520B-97DD-4BC1-BC3B-CD7981AA6568}"/>
          </ac:grpSpMkLst>
        </pc:grpChg>
        <pc:grpChg chg="add del mod">
          <ac:chgData name="Lim Kelvin" userId="624f6ae12bb7b72b" providerId="LiveId" clId="{B272414D-B18A-4D81-997D-E20EBAE48599}" dt="2024-12-21T15:01:07.848" v="1392" actId="165"/>
          <ac:grpSpMkLst>
            <pc:docMk/>
            <pc:sldMk cId="3595532849" sldId="307"/>
            <ac:grpSpMk id="56" creationId="{6B5756E1-6C19-4FB0-AAC9-AE1E2B07D51F}"/>
          </ac:grpSpMkLst>
        </pc:grpChg>
        <pc:picChg chg="add mod ord topLvl">
          <ac:chgData name="Lim Kelvin" userId="624f6ae12bb7b72b" providerId="LiveId" clId="{B272414D-B18A-4D81-997D-E20EBAE48599}" dt="2024-12-21T14:56:16.013" v="1365" actId="164"/>
          <ac:picMkLst>
            <pc:docMk/>
            <pc:sldMk cId="3595532849" sldId="307"/>
            <ac:picMk id="4" creationId="{FDA727E8-11AB-4662-9CF7-D4F23FF75693}"/>
          </ac:picMkLst>
        </pc:picChg>
        <pc:picChg chg="add del mod ord">
          <ac:chgData name="Lim Kelvin" userId="624f6ae12bb7b72b" providerId="LiveId" clId="{B272414D-B18A-4D81-997D-E20EBAE48599}" dt="2024-12-21T14:56:15.642" v="1364" actId="164"/>
          <ac:picMkLst>
            <pc:docMk/>
            <pc:sldMk cId="3595532849" sldId="307"/>
            <ac:picMk id="10" creationId="{2EB13D59-24A7-4017-ABCE-5FDF676A8270}"/>
          </ac:picMkLst>
        </pc:picChg>
        <pc:picChg chg="add mod ord">
          <ac:chgData name="Lim Kelvin" userId="624f6ae12bb7b72b" providerId="LiveId" clId="{B272414D-B18A-4D81-997D-E20EBAE48599}" dt="2024-12-21T14:44:34.631" v="1270" actId="167"/>
          <ac:picMkLst>
            <pc:docMk/>
            <pc:sldMk cId="3595532849" sldId="307"/>
            <ac:picMk id="11" creationId="{F2FC451E-231E-4475-AB8F-9DF730C552D6}"/>
          </ac:picMkLst>
        </pc:picChg>
        <pc:picChg chg="mod">
          <ac:chgData name="Lim Kelvin" userId="624f6ae12bb7b72b" providerId="LiveId" clId="{B272414D-B18A-4D81-997D-E20EBAE48599}" dt="2024-12-21T14:29:00.421" v="1087"/>
          <ac:picMkLst>
            <pc:docMk/>
            <pc:sldMk cId="3595532849" sldId="307"/>
            <ac:picMk id="24" creationId="{CA9FF45F-319E-4869-93DB-189261269FF6}"/>
          </ac:picMkLst>
        </pc:picChg>
        <pc:picChg chg="mod">
          <ac:chgData name="Lim Kelvin" userId="624f6ae12bb7b72b" providerId="LiveId" clId="{B272414D-B18A-4D81-997D-E20EBAE48599}" dt="2024-12-21T14:29:45.951" v="1093"/>
          <ac:picMkLst>
            <pc:docMk/>
            <pc:sldMk cId="3595532849" sldId="307"/>
            <ac:picMk id="25" creationId="{7BA9124E-812D-41C4-9832-C61D17B2D74B}"/>
          </ac:picMkLst>
        </pc:picChg>
        <pc:picChg chg="add del mod">
          <ac:chgData name="Lim Kelvin" userId="624f6ae12bb7b72b" providerId="LiveId" clId="{B272414D-B18A-4D81-997D-E20EBAE48599}" dt="2024-12-21T14:29:45.645" v="1092"/>
          <ac:picMkLst>
            <pc:docMk/>
            <pc:sldMk cId="3595532849" sldId="307"/>
            <ac:picMk id="26" creationId="{00CA373E-1157-4805-A6AA-C647434A01D6}"/>
          </ac:picMkLst>
        </pc:picChg>
        <pc:picChg chg="add del mod">
          <ac:chgData name="Lim Kelvin" userId="624f6ae12bb7b72b" providerId="LiveId" clId="{B272414D-B18A-4D81-997D-E20EBAE48599}" dt="2024-12-21T14:30:31.875" v="1103"/>
          <ac:picMkLst>
            <pc:docMk/>
            <pc:sldMk cId="3595532849" sldId="307"/>
            <ac:picMk id="27" creationId="{EA8EC540-CEB2-4599-AD56-7994BE19591B}"/>
          </ac:picMkLst>
        </pc:picChg>
        <pc:picChg chg="add del mod">
          <ac:chgData name="Lim Kelvin" userId="624f6ae12bb7b72b" providerId="LiveId" clId="{B272414D-B18A-4D81-997D-E20EBAE48599}" dt="2024-12-21T14:37:07.836" v="1142"/>
          <ac:picMkLst>
            <pc:docMk/>
            <pc:sldMk cId="3595532849" sldId="307"/>
            <ac:picMk id="33" creationId="{66CD51E9-580E-4FC4-925E-29C45426EE05}"/>
          </ac:picMkLst>
        </pc:picChg>
        <pc:picChg chg="add del mod modCrop">
          <ac:chgData name="Lim Kelvin" userId="624f6ae12bb7b72b" providerId="LiveId" clId="{B272414D-B18A-4D81-997D-E20EBAE48599}" dt="2024-12-21T14:41:01.563" v="1249" actId="478"/>
          <ac:picMkLst>
            <pc:docMk/>
            <pc:sldMk cId="3595532849" sldId="307"/>
            <ac:picMk id="34" creationId="{47DAA79D-A22A-4EF4-AF4A-EAC1F5B50620}"/>
          </ac:picMkLst>
        </pc:picChg>
        <pc:picChg chg="add del mod">
          <ac:chgData name="Lim Kelvin" userId="624f6ae12bb7b72b" providerId="LiveId" clId="{B272414D-B18A-4D81-997D-E20EBAE48599}" dt="2024-12-21T15:01:52.348" v="1413" actId="478"/>
          <ac:picMkLst>
            <pc:docMk/>
            <pc:sldMk cId="3595532849" sldId="307"/>
            <ac:picMk id="57" creationId="{9F51FFB9-28FE-4230-9E68-DF814E8A7927}"/>
          </ac:picMkLst>
        </pc:picChg>
        <pc:picChg chg="add del mod">
          <ac:chgData name="Lim Kelvin" userId="624f6ae12bb7b72b" providerId="LiveId" clId="{B272414D-B18A-4D81-997D-E20EBAE48599}" dt="2024-12-21T15:01:51.819" v="1412" actId="478"/>
          <ac:picMkLst>
            <pc:docMk/>
            <pc:sldMk cId="3595532849" sldId="307"/>
            <ac:picMk id="58" creationId="{97F3BECF-ED18-43D7-A832-2C2984C96910}"/>
          </ac:picMkLst>
        </pc:picChg>
        <pc:picChg chg="add del mod">
          <ac:chgData name="Lim Kelvin" userId="624f6ae12bb7b72b" providerId="LiveId" clId="{B272414D-B18A-4D81-997D-E20EBAE48599}" dt="2024-12-21T15:02:53.745" v="1423" actId="478"/>
          <ac:picMkLst>
            <pc:docMk/>
            <pc:sldMk cId="3595532849" sldId="307"/>
            <ac:picMk id="59" creationId="{B650B71C-EC7D-4E1A-9ED5-7D16A15B5866}"/>
          </ac:picMkLst>
        </pc:picChg>
        <pc:picChg chg="add del mod">
          <ac:chgData name="Lim Kelvin" userId="624f6ae12bb7b72b" providerId="LiveId" clId="{B272414D-B18A-4D81-997D-E20EBAE48599}" dt="2024-12-21T15:02:52.844" v="1422" actId="478"/>
          <ac:picMkLst>
            <pc:docMk/>
            <pc:sldMk cId="3595532849" sldId="307"/>
            <ac:picMk id="60" creationId="{2FFEFE8B-2FCD-49B2-80AE-57C1834C9F58}"/>
          </ac:picMkLst>
        </pc:picChg>
        <pc:picChg chg="add del mod">
          <ac:chgData name="Lim Kelvin" userId="624f6ae12bb7b72b" providerId="LiveId" clId="{B272414D-B18A-4D81-997D-E20EBAE48599}" dt="2024-12-21T15:02:53.996" v="1424" actId="478"/>
          <ac:picMkLst>
            <pc:docMk/>
            <pc:sldMk cId="3595532849" sldId="307"/>
            <ac:picMk id="61" creationId="{C552F399-137F-42D0-97CB-D60030927038}"/>
          </ac:picMkLst>
        </pc:picChg>
        <pc:cxnChg chg="add del mod">
          <ac:chgData name="Lim Kelvin" userId="624f6ae12bb7b72b" providerId="LiveId" clId="{B272414D-B18A-4D81-997D-E20EBAE48599}" dt="2024-12-21T14:27:11.909" v="1076" actId="478"/>
          <ac:cxnSpMkLst>
            <pc:docMk/>
            <pc:sldMk cId="3595532849" sldId="307"/>
            <ac:cxnSpMk id="18" creationId="{FA67143A-6302-4071-93BA-E5043B6D45A7}"/>
          </ac:cxnSpMkLst>
        </pc:cxnChg>
      </pc:sldChg>
      <pc:sldChg chg="addSp delSp modSp add mod modTransition delAnim modAnim">
        <pc:chgData name="Lim Kelvin" userId="624f6ae12bb7b72b" providerId="LiveId" clId="{B272414D-B18A-4D81-997D-E20EBAE48599}" dt="2024-12-21T20:24:09.947" v="3681"/>
        <pc:sldMkLst>
          <pc:docMk/>
          <pc:sldMk cId="1936434406" sldId="308"/>
        </pc:sldMkLst>
        <pc:spChg chg="add del mod">
          <ac:chgData name="Lim Kelvin" userId="624f6ae12bb7b72b" providerId="LiveId" clId="{B272414D-B18A-4D81-997D-E20EBAE48599}" dt="2024-12-21T13:32:40.443" v="549" actId="11529"/>
          <ac:spMkLst>
            <pc:docMk/>
            <pc:sldMk cId="1936434406" sldId="308"/>
            <ac:spMk id="2" creationId="{CCC89728-20D2-412F-95B6-A0ED7B92983F}"/>
          </ac:spMkLst>
        </pc:spChg>
        <pc:spChg chg="mod">
          <ac:chgData name="Lim Kelvin" userId="624f6ae12bb7b72b" providerId="LiveId" clId="{B272414D-B18A-4D81-997D-E20EBAE48599}" dt="2024-12-21T13:21:30.832" v="416" actId="1076"/>
          <ac:spMkLst>
            <pc:docMk/>
            <pc:sldMk cId="1936434406" sldId="308"/>
            <ac:spMk id="5" creationId="{852BB648-BC40-440F-A953-B44C0F78A004}"/>
          </ac:spMkLst>
        </pc:spChg>
        <pc:spChg chg="mod topLvl">
          <ac:chgData name="Lim Kelvin" userId="624f6ae12bb7b72b" providerId="LiveId" clId="{B272414D-B18A-4D81-997D-E20EBAE48599}" dt="2024-12-21T13:37:29.233" v="611" actId="164"/>
          <ac:spMkLst>
            <pc:docMk/>
            <pc:sldMk cId="1936434406" sldId="308"/>
            <ac:spMk id="16" creationId="{B82A4398-EE5E-4927-B013-B69B0D10593B}"/>
          </ac:spMkLst>
        </pc:spChg>
        <pc:spChg chg="mod topLvl">
          <ac:chgData name="Lim Kelvin" userId="624f6ae12bb7b72b" providerId="LiveId" clId="{B272414D-B18A-4D81-997D-E20EBAE48599}" dt="2024-12-21T13:37:29.233" v="611" actId="164"/>
          <ac:spMkLst>
            <pc:docMk/>
            <pc:sldMk cId="1936434406" sldId="308"/>
            <ac:spMk id="17" creationId="{F9EA98A4-318E-43FB-B60B-1D690DE733BD}"/>
          </ac:spMkLst>
        </pc:spChg>
        <pc:spChg chg="add del mod">
          <ac:chgData name="Lim Kelvin" userId="624f6ae12bb7b72b" providerId="LiveId" clId="{B272414D-B18A-4D81-997D-E20EBAE48599}" dt="2024-12-21T13:22:14.532" v="426" actId="478"/>
          <ac:spMkLst>
            <pc:docMk/>
            <pc:sldMk cId="1936434406" sldId="308"/>
            <ac:spMk id="18" creationId="{D446C0F6-3AE6-4279-B8B0-A962FE69180D}"/>
          </ac:spMkLst>
        </pc:spChg>
        <pc:spChg chg="add mod topLvl">
          <ac:chgData name="Lim Kelvin" userId="624f6ae12bb7b72b" providerId="LiveId" clId="{B272414D-B18A-4D81-997D-E20EBAE48599}" dt="2024-12-21T13:37:29.233" v="611" actId="164"/>
          <ac:spMkLst>
            <pc:docMk/>
            <pc:sldMk cId="1936434406" sldId="308"/>
            <ac:spMk id="19" creationId="{1D160DD8-64FA-49E0-AAD7-7FEF7F0239ED}"/>
          </ac:spMkLst>
        </pc:spChg>
        <pc:spChg chg="add mod topLvl">
          <ac:chgData name="Lim Kelvin" userId="624f6ae12bb7b72b" providerId="LiveId" clId="{B272414D-B18A-4D81-997D-E20EBAE48599}" dt="2024-12-21T13:37:29.233" v="611" actId="164"/>
          <ac:spMkLst>
            <pc:docMk/>
            <pc:sldMk cId="1936434406" sldId="308"/>
            <ac:spMk id="20" creationId="{86F86ADA-FE65-41E0-8536-F35D707F2474}"/>
          </ac:spMkLst>
        </pc:spChg>
        <pc:spChg chg="add mod">
          <ac:chgData name="Lim Kelvin" userId="624f6ae12bb7b72b" providerId="LiveId" clId="{B272414D-B18A-4D81-997D-E20EBAE48599}" dt="2024-12-21T14:01:27.725" v="791" actId="1076"/>
          <ac:spMkLst>
            <pc:docMk/>
            <pc:sldMk cId="1936434406" sldId="308"/>
            <ac:spMk id="21" creationId="{6B90169B-0DCF-4469-AB0D-A779B275B656}"/>
          </ac:spMkLst>
        </pc:spChg>
        <pc:spChg chg="add mod">
          <ac:chgData name="Lim Kelvin" userId="624f6ae12bb7b72b" providerId="LiveId" clId="{B272414D-B18A-4D81-997D-E20EBAE48599}" dt="2024-12-21T16:12:04.778" v="1703" actId="403"/>
          <ac:spMkLst>
            <pc:docMk/>
            <pc:sldMk cId="1936434406" sldId="308"/>
            <ac:spMk id="22" creationId="{70522713-F060-46E0-AB1D-45CB99E9EC3E}"/>
          </ac:spMkLst>
        </pc:spChg>
        <pc:spChg chg="mod">
          <ac:chgData name="Lim Kelvin" userId="624f6ae12bb7b72b" providerId="LiveId" clId="{B272414D-B18A-4D81-997D-E20EBAE48599}" dt="2024-12-21T13:51:02.378" v="663"/>
          <ac:spMkLst>
            <pc:docMk/>
            <pc:sldMk cId="1936434406" sldId="308"/>
            <ac:spMk id="24" creationId="{6D25F965-F4CD-4C78-BBD7-73D03BCD1824}"/>
          </ac:spMkLst>
        </pc:spChg>
        <pc:spChg chg="mod">
          <ac:chgData name="Lim Kelvin" userId="624f6ae12bb7b72b" providerId="LiveId" clId="{B272414D-B18A-4D81-997D-E20EBAE48599}" dt="2024-12-21T13:51:02.378" v="663"/>
          <ac:spMkLst>
            <pc:docMk/>
            <pc:sldMk cId="1936434406" sldId="308"/>
            <ac:spMk id="25" creationId="{483B8F96-548E-45EF-8C21-25079F871A6B}"/>
          </ac:spMkLst>
        </pc:spChg>
        <pc:spChg chg="mod">
          <ac:chgData name="Lim Kelvin" userId="624f6ae12bb7b72b" providerId="LiveId" clId="{B272414D-B18A-4D81-997D-E20EBAE48599}" dt="2024-12-21T17:15:23.983" v="2635"/>
          <ac:spMkLst>
            <pc:docMk/>
            <pc:sldMk cId="1936434406" sldId="308"/>
            <ac:spMk id="26" creationId="{E74983B8-150C-477D-B62F-B1AC8036A2BE}"/>
          </ac:spMkLst>
        </pc:spChg>
        <pc:spChg chg="mod">
          <ac:chgData name="Lim Kelvin" userId="624f6ae12bb7b72b" providerId="LiveId" clId="{B272414D-B18A-4D81-997D-E20EBAE48599}" dt="2024-12-21T17:15:23.983" v="2635"/>
          <ac:spMkLst>
            <pc:docMk/>
            <pc:sldMk cId="1936434406" sldId="308"/>
            <ac:spMk id="27" creationId="{B3B08B87-6C37-4DD2-9680-C8734D3EAD99}"/>
          </ac:spMkLst>
        </pc:spChg>
        <pc:spChg chg="mod">
          <ac:chgData name="Lim Kelvin" userId="624f6ae12bb7b72b" providerId="LiveId" clId="{B272414D-B18A-4D81-997D-E20EBAE48599}" dt="2024-12-21T13:51:05.032" v="665"/>
          <ac:spMkLst>
            <pc:docMk/>
            <pc:sldMk cId="1936434406" sldId="308"/>
            <ac:spMk id="27" creationId="{E2105B2D-3673-4B7E-B7B8-CDEF6DD5AEEC}"/>
          </ac:spMkLst>
        </pc:spChg>
        <pc:spChg chg="mod">
          <ac:chgData name="Lim Kelvin" userId="624f6ae12bb7b72b" providerId="LiveId" clId="{B272414D-B18A-4D81-997D-E20EBAE48599}" dt="2024-12-21T13:51:05.032" v="665"/>
          <ac:spMkLst>
            <pc:docMk/>
            <pc:sldMk cId="1936434406" sldId="308"/>
            <ac:spMk id="28" creationId="{90D7B1AC-A7C7-4683-8E86-DA5A56112A7C}"/>
          </ac:spMkLst>
        </pc:spChg>
        <pc:spChg chg="mod">
          <ac:chgData name="Lim Kelvin" userId="624f6ae12bb7b72b" providerId="LiveId" clId="{B272414D-B18A-4D81-997D-E20EBAE48599}" dt="2024-12-21T17:15:23.983" v="2635"/>
          <ac:spMkLst>
            <pc:docMk/>
            <pc:sldMk cId="1936434406" sldId="308"/>
            <ac:spMk id="28" creationId="{BFD85DDB-7227-48E6-AF10-9C9F537D6289}"/>
          </ac:spMkLst>
        </pc:spChg>
        <pc:spChg chg="mod">
          <ac:chgData name="Lim Kelvin" userId="624f6ae12bb7b72b" providerId="LiveId" clId="{B272414D-B18A-4D81-997D-E20EBAE48599}" dt="2024-12-21T17:15:23.983" v="2635"/>
          <ac:spMkLst>
            <pc:docMk/>
            <pc:sldMk cId="1936434406" sldId="308"/>
            <ac:spMk id="29" creationId="{3BB58235-9FD5-45A6-B9B9-0936BA945E73}"/>
          </ac:spMkLst>
        </pc:spChg>
        <pc:spChg chg="add mod">
          <ac:chgData name="Lim Kelvin" userId="624f6ae12bb7b72b" providerId="LiveId" clId="{B272414D-B18A-4D81-997D-E20EBAE48599}" dt="2024-12-21T19:12:06.926" v="3283" actId="20577"/>
          <ac:spMkLst>
            <pc:docMk/>
            <pc:sldMk cId="1936434406" sldId="308"/>
            <ac:spMk id="31" creationId="{81EA6943-436E-4B2B-9CD4-318061722669}"/>
          </ac:spMkLst>
        </pc:spChg>
        <pc:spChg chg="add mod ord">
          <ac:chgData name="Lim Kelvin" userId="624f6ae12bb7b72b" providerId="LiveId" clId="{B272414D-B18A-4D81-997D-E20EBAE48599}" dt="2024-12-21T19:38:34.091" v="3482" actId="1076"/>
          <ac:spMkLst>
            <pc:docMk/>
            <pc:sldMk cId="1936434406" sldId="308"/>
            <ac:spMk id="32" creationId="{B3FAE4FD-3122-4873-B53B-E873C0371B69}"/>
          </ac:spMkLst>
        </pc:spChg>
        <pc:spChg chg="add del">
          <ac:chgData name="Lim Kelvin" userId="624f6ae12bb7b72b" providerId="LiveId" clId="{B272414D-B18A-4D81-997D-E20EBAE48599}" dt="2024-12-21T13:53:21.222" v="695" actId="22"/>
          <ac:spMkLst>
            <pc:docMk/>
            <pc:sldMk cId="1936434406" sldId="308"/>
            <ac:spMk id="32" creationId="{F6BB782E-DEAE-4480-AF78-05FCA7783E0E}"/>
          </ac:spMkLst>
        </pc:spChg>
        <pc:spChg chg="add del mod">
          <ac:chgData name="Lim Kelvin" userId="624f6ae12bb7b72b" providerId="LiveId" clId="{B272414D-B18A-4D81-997D-E20EBAE48599}" dt="2024-12-21T13:54:51.548" v="713" actId="478"/>
          <ac:spMkLst>
            <pc:docMk/>
            <pc:sldMk cId="1936434406" sldId="308"/>
            <ac:spMk id="35" creationId="{23F02827-A5F9-4D28-BBD9-507798990935}"/>
          </ac:spMkLst>
        </pc:spChg>
        <pc:spChg chg="add mod">
          <ac:chgData name="Lim Kelvin" userId="624f6ae12bb7b72b" providerId="LiveId" clId="{B272414D-B18A-4D81-997D-E20EBAE48599}" dt="2024-12-21T14:23:46.953" v="1050" actId="403"/>
          <ac:spMkLst>
            <pc:docMk/>
            <pc:sldMk cId="1936434406" sldId="308"/>
            <ac:spMk id="40" creationId="{397051A3-B8CA-4A0F-BF94-C5EE4E03325A}"/>
          </ac:spMkLst>
        </pc:spChg>
        <pc:spChg chg="add del mod ord">
          <ac:chgData name="Lim Kelvin" userId="624f6ae12bb7b72b" providerId="LiveId" clId="{B272414D-B18A-4D81-997D-E20EBAE48599}" dt="2024-12-21T14:04:22.364" v="806" actId="21"/>
          <ac:spMkLst>
            <pc:docMk/>
            <pc:sldMk cId="1936434406" sldId="308"/>
            <ac:spMk id="42" creationId="{83BA095F-1CB7-498F-9CEC-F824DB88E16B}"/>
          </ac:spMkLst>
        </pc:spChg>
        <pc:spChg chg="add mod ord">
          <ac:chgData name="Lim Kelvin" userId="624f6ae12bb7b72b" providerId="LiveId" clId="{B272414D-B18A-4D81-997D-E20EBAE48599}" dt="2024-12-21T16:45:18.906" v="2421" actId="207"/>
          <ac:spMkLst>
            <pc:docMk/>
            <pc:sldMk cId="1936434406" sldId="308"/>
            <ac:spMk id="43" creationId="{CE16E3DF-9017-44E1-AD5B-4D16A6284275}"/>
          </ac:spMkLst>
        </pc:spChg>
        <pc:spChg chg="add del mod">
          <ac:chgData name="Lim Kelvin" userId="624f6ae12bb7b72b" providerId="LiveId" clId="{B272414D-B18A-4D81-997D-E20EBAE48599}" dt="2024-12-21T14:20:04.737" v="994" actId="478"/>
          <ac:spMkLst>
            <pc:docMk/>
            <pc:sldMk cId="1936434406" sldId="308"/>
            <ac:spMk id="44" creationId="{D5B35078-16EB-4CF2-AEB7-992BBDCEE741}"/>
          </ac:spMkLst>
        </pc:spChg>
        <pc:spChg chg="add mod">
          <ac:chgData name="Lim Kelvin" userId="624f6ae12bb7b72b" providerId="LiveId" clId="{B272414D-B18A-4D81-997D-E20EBAE48599}" dt="2024-12-21T16:12:10.330" v="1707" actId="403"/>
          <ac:spMkLst>
            <pc:docMk/>
            <pc:sldMk cId="1936434406" sldId="308"/>
            <ac:spMk id="45" creationId="{3D2E6198-FFAA-48F5-92E8-FB850AB5269F}"/>
          </ac:spMkLst>
        </pc:spChg>
        <pc:spChg chg="add mod">
          <ac:chgData name="Lim Kelvin" userId="624f6ae12bb7b72b" providerId="LiveId" clId="{B272414D-B18A-4D81-997D-E20EBAE48599}" dt="2024-12-21T19:52:02.570" v="3575"/>
          <ac:spMkLst>
            <pc:docMk/>
            <pc:sldMk cId="1936434406" sldId="308"/>
            <ac:spMk id="46" creationId="{9519CE6A-E8BA-4375-A218-0FE39F9C08B4}"/>
          </ac:spMkLst>
        </pc:spChg>
        <pc:grpChg chg="add del mod">
          <ac:chgData name="Lim Kelvin" userId="624f6ae12bb7b72b" providerId="LiveId" clId="{B272414D-B18A-4D81-997D-E20EBAE48599}" dt="2024-12-21T17:12:51.842" v="2621" actId="165"/>
          <ac:grpSpMkLst>
            <pc:docMk/>
            <pc:sldMk cId="1936434406" sldId="308"/>
            <ac:grpSpMk id="2" creationId="{B6B8FBFE-99B9-4E5C-BF6A-EEBD1FC6DD6A}"/>
          </ac:grpSpMkLst>
        </pc:grpChg>
        <pc:grpChg chg="add del mod">
          <ac:chgData name="Lim Kelvin" userId="624f6ae12bb7b72b" providerId="LiveId" clId="{B272414D-B18A-4D81-997D-E20EBAE48599}" dt="2024-12-21T13:37:11.851" v="606" actId="165"/>
          <ac:grpSpMkLst>
            <pc:docMk/>
            <pc:sldMk cId="1936434406" sldId="308"/>
            <ac:grpSpMk id="3" creationId="{7CEFF1C9-BFD9-4A58-B6D0-96F35088CB12}"/>
          </ac:grpSpMkLst>
        </pc:grpChg>
        <pc:grpChg chg="add mod">
          <ac:chgData name="Lim Kelvin" userId="624f6ae12bb7b72b" providerId="LiveId" clId="{B272414D-B18A-4D81-997D-E20EBAE48599}" dt="2024-12-21T13:37:29.233" v="611" actId="164"/>
          <ac:grpSpMkLst>
            <pc:docMk/>
            <pc:sldMk cId="1936434406" sldId="308"/>
            <ac:grpSpMk id="4" creationId="{DEE27C70-463B-45A8-9F35-A1C001D26E82}"/>
          </ac:grpSpMkLst>
        </pc:grpChg>
        <pc:grpChg chg="add del mod">
          <ac:chgData name="Lim Kelvin" userId="624f6ae12bb7b72b" providerId="LiveId" clId="{B272414D-B18A-4D81-997D-E20EBAE48599}" dt="2024-12-21T13:21:57.899" v="420" actId="165"/>
          <ac:grpSpMkLst>
            <pc:docMk/>
            <pc:sldMk cId="1936434406" sldId="308"/>
            <ac:grpSpMk id="15" creationId="{742CA8C1-79D2-4FD1-BBFA-474C63614906}"/>
          </ac:grpSpMkLst>
        </pc:grpChg>
        <pc:grpChg chg="add del mod">
          <ac:chgData name="Lim Kelvin" userId="624f6ae12bb7b72b" providerId="LiveId" clId="{B272414D-B18A-4D81-997D-E20EBAE48599}" dt="2024-12-21T13:51:03.604" v="664"/>
          <ac:grpSpMkLst>
            <pc:docMk/>
            <pc:sldMk cId="1936434406" sldId="308"/>
            <ac:grpSpMk id="23" creationId="{EA1B624F-899A-40F3-9EA0-B387FD3F756C}"/>
          </ac:grpSpMkLst>
        </pc:grpChg>
        <pc:grpChg chg="add mod">
          <ac:chgData name="Lim Kelvin" userId="624f6ae12bb7b72b" providerId="LiveId" clId="{B272414D-B18A-4D81-997D-E20EBAE48599}" dt="2024-12-21T17:15:48.459" v="2643" actId="1076"/>
          <ac:grpSpMkLst>
            <pc:docMk/>
            <pc:sldMk cId="1936434406" sldId="308"/>
            <ac:grpSpMk id="25" creationId="{25A6F240-8062-4690-9FCD-00826CD7C4B5}"/>
          </ac:grpSpMkLst>
        </pc:grpChg>
        <pc:grpChg chg="add del mod">
          <ac:chgData name="Lim Kelvin" userId="624f6ae12bb7b72b" providerId="LiveId" clId="{B272414D-B18A-4D81-997D-E20EBAE48599}" dt="2024-12-21T13:51:05.682" v="666"/>
          <ac:grpSpMkLst>
            <pc:docMk/>
            <pc:sldMk cId="1936434406" sldId="308"/>
            <ac:grpSpMk id="26" creationId="{FD4E2ADE-869D-4A94-BF6C-CED10F84B68C}"/>
          </ac:grpSpMkLst>
        </pc:grpChg>
        <pc:picChg chg="add mod topLvl">
          <ac:chgData name="Lim Kelvin" userId="624f6ae12bb7b72b" providerId="LiveId" clId="{B272414D-B18A-4D81-997D-E20EBAE48599}" dt="2024-12-21T13:37:11.851" v="606" actId="165"/>
          <ac:picMkLst>
            <pc:docMk/>
            <pc:sldMk cId="1936434406" sldId="308"/>
            <ac:picMk id="10" creationId="{1377A4D3-2C6D-4ECE-8BBE-0EE1C2C783C5}"/>
          </ac:picMkLst>
        </pc:picChg>
        <pc:picChg chg="add del mod">
          <ac:chgData name="Lim Kelvin" userId="624f6ae12bb7b72b" providerId="LiveId" clId="{B272414D-B18A-4D81-997D-E20EBAE48599}" dt="2024-12-21T13:20:40.772" v="399" actId="478"/>
          <ac:picMkLst>
            <pc:docMk/>
            <pc:sldMk cId="1936434406" sldId="308"/>
            <ac:picMk id="11" creationId="{C307A000-541D-4C8A-A635-F586C8740F5C}"/>
          </ac:picMkLst>
        </pc:picChg>
        <pc:picChg chg="add del mod">
          <ac:chgData name="Lim Kelvin" userId="624f6ae12bb7b72b" providerId="LiveId" clId="{B272414D-B18A-4D81-997D-E20EBAE48599}" dt="2024-12-21T13:20:41.112" v="400" actId="478"/>
          <ac:picMkLst>
            <pc:docMk/>
            <pc:sldMk cId="1936434406" sldId="308"/>
            <ac:picMk id="12" creationId="{134A3C0B-49FF-48E8-9069-03011239715A}"/>
          </ac:picMkLst>
        </pc:picChg>
        <pc:picChg chg="add mod">
          <ac:chgData name="Lim Kelvin" userId="624f6ae12bb7b72b" providerId="LiveId" clId="{B272414D-B18A-4D81-997D-E20EBAE48599}" dt="2024-12-21T13:38:14.669" v="619"/>
          <ac:picMkLst>
            <pc:docMk/>
            <pc:sldMk cId="1936434406" sldId="308"/>
            <ac:picMk id="13" creationId="{BB6D5D22-F62C-4D0E-BB44-A0354A2F4B86}"/>
          </ac:picMkLst>
        </pc:picChg>
        <pc:picChg chg="add mod">
          <ac:chgData name="Lim Kelvin" userId="624f6ae12bb7b72b" providerId="LiveId" clId="{B272414D-B18A-4D81-997D-E20EBAE48599}" dt="2024-12-21T13:34:21.562" v="561" actId="1076"/>
          <ac:picMkLst>
            <pc:docMk/>
            <pc:sldMk cId="1936434406" sldId="308"/>
            <ac:picMk id="14" creationId="{0C3601C3-BD92-41CF-AF43-1F461F94DAB8}"/>
          </ac:picMkLst>
        </pc:picChg>
        <pc:picChg chg="add mod topLvl">
          <ac:chgData name="Lim Kelvin" userId="624f6ae12bb7b72b" providerId="LiveId" clId="{B272414D-B18A-4D81-997D-E20EBAE48599}" dt="2024-12-21T17:12:51.842" v="2621" actId="165"/>
          <ac:picMkLst>
            <pc:docMk/>
            <pc:sldMk cId="1936434406" sldId="308"/>
            <ac:picMk id="30" creationId="{51D6C425-5FDF-4599-89A8-2A4CA0C94EA8}"/>
          </ac:picMkLst>
        </pc:picChg>
        <pc:picChg chg="add mod topLvl">
          <ac:chgData name="Lim Kelvin" userId="624f6ae12bb7b72b" providerId="LiveId" clId="{B272414D-B18A-4D81-997D-E20EBAE48599}" dt="2024-12-21T17:12:51.842" v="2621" actId="165"/>
          <ac:picMkLst>
            <pc:docMk/>
            <pc:sldMk cId="1936434406" sldId="308"/>
            <ac:picMk id="34" creationId="{85A10CA6-121F-4918-B959-39D1FAE540FE}"/>
          </ac:picMkLst>
        </pc:picChg>
        <pc:picChg chg="add del mod">
          <ac:chgData name="Lim Kelvin" userId="624f6ae12bb7b72b" providerId="LiveId" clId="{B272414D-B18A-4D81-997D-E20EBAE48599}" dt="2024-12-21T13:54:44.122" v="712" actId="22"/>
          <ac:picMkLst>
            <pc:docMk/>
            <pc:sldMk cId="1936434406" sldId="308"/>
            <ac:picMk id="37" creationId="{6F6BC44E-FD8D-444A-AEFD-EDE7EF61D971}"/>
          </ac:picMkLst>
        </pc:picChg>
        <pc:picChg chg="add mod topLvl">
          <ac:chgData name="Lim Kelvin" userId="624f6ae12bb7b72b" providerId="LiveId" clId="{B272414D-B18A-4D81-997D-E20EBAE48599}" dt="2024-12-21T17:13:18.179" v="2625" actId="1076"/>
          <ac:picMkLst>
            <pc:docMk/>
            <pc:sldMk cId="1936434406" sldId="308"/>
            <ac:picMk id="39" creationId="{3C0A87D4-DD57-4ABC-A743-8B8A62BEBDFF}"/>
          </ac:picMkLst>
        </pc:picChg>
        <pc:picChg chg="add del mod">
          <ac:chgData name="Lim Kelvin" userId="624f6ae12bb7b72b" providerId="LiveId" clId="{B272414D-B18A-4D81-997D-E20EBAE48599}" dt="2024-12-21T13:58:44.881" v="766" actId="478"/>
          <ac:picMkLst>
            <pc:docMk/>
            <pc:sldMk cId="1936434406" sldId="308"/>
            <ac:picMk id="41" creationId="{2C674109-187F-48B7-8ED0-C9716447F124}"/>
          </ac:picMkLst>
        </pc:picChg>
      </pc:sldChg>
      <pc:sldChg chg="addSp delSp modSp add mod modAnim">
        <pc:chgData name="Lim Kelvin" userId="624f6ae12bb7b72b" providerId="LiveId" clId="{B272414D-B18A-4D81-997D-E20EBAE48599}" dt="2024-12-21T20:26:02.356" v="3689"/>
        <pc:sldMkLst>
          <pc:docMk/>
          <pc:sldMk cId="339878300" sldId="309"/>
        </pc:sldMkLst>
        <pc:spChg chg="add mod ord">
          <ac:chgData name="Lim Kelvin" userId="624f6ae12bb7b72b" providerId="LiveId" clId="{B272414D-B18A-4D81-997D-E20EBAE48599}" dt="2024-12-21T16:45:33.154" v="2423" actId="207"/>
          <ac:spMkLst>
            <pc:docMk/>
            <pc:sldMk cId="339878300" sldId="309"/>
            <ac:spMk id="15" creationId="{BE6FADBD-D5BE-4F65-A70E-0479D83D1FE4}"/>
          </ac:spMkLst>
        </pc:spChg>
        <pc:spChg chg="add mod">
          <ac:chgData name="Lim Kelvin" userId="624f6ae12bb7b72b" providerId="LiveId" clId="{B272414D-B18A-4D81-997D-E20EBAE48599}" dt="2024-12-21T14:09:05.764" v="861" actId="20577"/>
          <ac:spMkLst>
            <pc:docMk/>
            <pc:sldMk cId="339878300" sldId="309"/>
            <ac:spMk id="18" creationId="{2CE8C8FC-FE0F-4524-AC89-3C18D515B753}"/>
          </ac:spMkLst>
        </pc:spChg>
        <pc:spChg chg="add mod ord">
          <ac:chgData name="Lim Kelvin" userId="624f6ae12bb7b72b" providerId="LiveId" clId="{B272414D-B18A-4D81-997D-E20EBAE48599}" dt="2024-12-21T19:40:21.301" v="3494" actId="167"/>
          <ac:spMkLst>
            <pc:docMk/>
            <pc:sldMk cId="339878300" sldId="309"/>
            <ac:spMk id="21" creationId="{52027FEF-0924-41D9-8C40-B8AF3CC5F8F4}"/>
          </ac:spMkLst>
        </pc:spChg>
        <pc:spChg chg="add del mod">
          <ac:chgData name="Lim Kelvin" userId="624f6ae12bb7b72b" providerId="LiveId" clId="{B272414D-B18A-4D81-997D-E20EBAE48599}" dt="2024-12-21T17:14:40.604" v="2630" actId="478"/>
          <ac:spMkLst>
            <pc:docMk/>
            <pc:sldMk cId="339878300" sldId="309"/>
            <ac:spMk id="25" creationId="{7E032301-6471-4825-B20B-3FEF1B6DC853}"/>
          </ac:spMkLst>
        </pc:spChg>
        <pc:spChg chg="add mod ord">
          <ac:chgData name="Lim Kelvin" userId="624f6ae12bb7b72b" providerId="LiveId" clId="{B272414D-B18A-4D81-997D-E20EBAE48599}" dt="2024-12-21T19:43:09.212" v="3509" actId="167"/>
          <ac:spMkLst>
            <pc:docMk/>
            <pc:sldMk cId="339878300" sldId="309"/>
            <ac:spMk id="26" creationId="{1516DFD1-B019-42B4-A2AD-3330CB025E30}"/>
          </ac:spMkLst>
        </pc:spChg>
        <pc:spChg chg="add mod ord">
          <ac:chgData name="Lim Kelvin" userId="624f6ae12bb7b72b" providerId="LiveId" clId="{B272414D-B18A-4D81-997D-E20EBAE48599}" dt="2024-12-21T19:43:43.820" v="3515" actId="167"/>
          <ac:spMkLst>
            <pc:docMk/>
            <pc:sldMk cId="339878300" sldId="309"/>
            <ac:spMk id="27" creationId="{3D26C459-2547-480A-ADB5-1850FF651432}"/>
          </ac:spMkLst>
        </pc:spChg>
        <pc:spChg chg="add mod">
          <ac:chgData name="Lim Kelvin" userId="624f6ae12bb7b72b" providerId="LiveId" clId="{B272414D-B18A-4D81-997D-E20EBAE48599}" dt="2024-12-21T19:11:40.019" v="3276" actId="20577"/>
          <ac:spMkLst>
            <pc:docMk/>
            <pc:sldMk cId="339878300" sldId="309"/>
            <ac:spMk id="29" creationId="{E9690885-D223-44B1-B551-7597C6C7438D}"/>
          </ac:spMkLst>
        </pc:spChg>
        <pc:spChg chg="mod">
          <ac:chgData name="Lim Kelvin" userId="624f6ae12bb7b72b" providerId="LiveId" clId="{B272414D-B18A-4D81-997D-E20EBAE48599}" dt="2024-12-21T17:15:54.678" v="2644"/>
          <ac:spMkLst>
            <pc:docMk/>
            <pc:sldMk cId="339878300" sldId="309"/>
            <ac:spMk id="34" creationId="{B771BD93-8258-4794-B66D-45A0644873B1}"/>
          </ac:spMkLst>
        </pc:spChg>
        <pc:spChg chg="mod">
          <ac:chgData name="Lim Kelvin" userId="624f6ae12bb7b72b" providerId="LiveId" clId="{B272414D-B18A-4D81-997D-E20EBAE48599}" dt="2024-12-21T17:15:54.678" v="2644"/>
          <ac:spMkLst>
            <pc:docMk/>
            <pc:sldMk cId="339878300" sldId="309"/>
            <ac:spMk id="35" creationId="{465178E0-0DCD-4B2F-8129-1F2E212AD0B4}"/>
          </ac:spMkLst>
        </pc:spChg>
        <pc:spChg chg="mod">
          <ac:chgData name="Lim Kelvin" userId="624f6ae12bb7b72b" providerId="LiveId" clId="{B272414D-B18A-4D81-997D-E20EBAE48599}" dt="2024-12-21T17:15:54.678" v="2644"/>
          <ac:spMkLst>
            <pc:docMk/>
            <pc:sldMk cId="339878300" sldId="309"/>
            <ac:spMk id="36" creationId="{385863A5-1812-409C-AB09-228CADA921ED}"/>
          </ac:spMkLst>
        </pc:spChg>
        <pc:spChg chg="mod">
          <ac:chgData name="Lim Kelvin" userId="624f6ae12bb7b72b" providerId="LiveId" clId="{B272414D-B18A-4D81-997D-E20EBAE48599}" dt="2024-12-21T17:15:54.678" v="2644"/>
          <ac:spMkLst>
            <pc:docMk/>
            <pc:sldMk cId="339878300" sldId="309"/>
            <ac:spMk id="37" creationId="{C6AAD831-A311-4992-85BF-5BC3C23ECF8E}"/>
          </ac:spMkLst>
        </pc:spChg>
        <pc:spChg chg="add mod ord">
          <ac:chgData name="Lim Kelvin" userId="624f6ae12bb7b72b" providerId="LiveId" clId="{B272414D-B18A-4D81-997D-E20EBAE48599}" dt="2024-12-21T19:38:41.672" v="3484" actId="167"/>
          <ac:spMkLst>
            <pc:docMk/>
            <pc:sldMk cId="339878300" sldId="309"/>
            <ac:spMk id="38" creationId="{95058954-DEA0-47E0-816C-EA1C668B7725}"/>
          </ac:spMkLst>
        </pc:spChg>
        <pc:grpChg chg="mod">
          <ac:chgData name="Lim Kelvin" userId="624f6ae12bb7b72b" providerId="LiveId" clId="{B272414D-B18A-4D81-997D-E20EBAE48599}" dt="2024-12-21T13:37:55.468" v="617" actId="1076"/>
          <ac:grpSpMkLst>
            <pc:docMk/>
            <pc:sldMk cId="339878300" sldId="309"/>
            <ac:grpSpMk id="4" creationId="{DEE27C70-463B-45A8-9F35-A1C001D26E82}"/>
          </ac:grpSpMkLst>
        </pc:grpChg>
        <pc:grpChg chg="add del mod">
          <ac:chgData name="Lim Kelvin" userId="624f6ae12bb7b72b" providerId="LiveId" clId="{B272414D-B18A-4D81-997D-E20EBAE48599}" dt="2024-12-21T17:12:53.032" v="2622" actId="165"/>
          <ac:grpSpMkLst>
            <pc:docMk/>
            <pc:sldMk cId="339878300" sldId="309"/>
            <ac:grpSpMk id="29" creationId="{F26DE07D-0022-4124-AB55-B7DC63D5F5C0}"/>
          </ac:grpSpMkLst>
        </pc:grpChg>
        <pc:grpChg chg="add mod">
          <ac:chgData name="Lim Kelvin" userId="624f6ae12bb7b72b" providerId="LiveId" clId="{B272414D-B18A-4D81-997D-E20EBAE48599}" dt="2024-12-21T17:15:54.678" v="2644"/>
          <ac:grpSpMkLst>
            <pc:docMk/>
            <pc:sldMk cId="339878300" sldId="309"/>
            <ac:grpSpMk id="33" creationId="{F047D3B3-E651-4D05-A3D7-76B43DDC263B}"/>
          </ac:grpSpMkLst>
        </pc:grpChg>
        <pc:picChg chg="mod">
          <ac:chgData name="Lim Kelvin" userId="624f6ae12bb7b72b" providerId="LiveId" clId="{B272414D-B18A-4D81-997D-E20EBAE48599}" dt="2024-12-21T13:38:02.702" v="618"/>
          <ac:picMkLst>
            <pc:docMk/>
            <pc:sldMk cId="339878300" sldId="309"/>
            <ac:picMk id="10" creationId="{1377A4D3-2C6D-4ECE-8BBE-0EE1C2C783C5}"/>
          </ac:picMkLst>
        </pc:picChg>
        <pc:picChg chg="mod">
          <ac:chgData name="Lim Kelvin" userId="624f6ae12bb7b72b" providerId="LiveId" clId="{B272414D-B18A-4D81-997D-E20EBAE48599}" dt="2024-12-21T13:38:22.284" v="620"/>
          <ac:picMkLst>
            <pc:docMk/>
            <pc:sldMk cId="339878300" sldId="309"/>
            <ac:picMk id="13" creationId="{BB6D5D22-F62C-4D0E-BB44-A0354A2F4B86}"/>
          </ac:picMkLst>
        </pc:picChg>
        <pc:picChg chg="add del mod">
          <ac:chgData name="Lim Kelvin" userId="624f6ae12bb7b72b" providerId="LiveId" clId="{B272414D-B18A-4D81-997D-E20EBAE48599}" dt="2024-12-21T17:12:07.230" v="2612" actId="478"/>
          <ac:picMkLst>
            <pc:docMk/>
            <pc:sldMk cId="339878300" sldId="309"/>
            <ac:picMk id="22" creationId="{572DD9C8-527E-470A-82F0-4ECDA87EACAE}"/>
          </ac:picMkLst>
        </pc:picChg>
        <pc:picChg chg="add del mod">
          <ac:chgData name="Lim Kelvin" userId="624f6ae12bb7b72b" providerId="LiveId" clId="{B272414D-B18A-4D81-997D-E20EBAE48599}" dt="2024-12-21T17:12:06.397" v="2609" actId="478"/>
          <ac:picMkLst>
            <pc:docMk/>
            <pc:sldMk cId="339878300" sldId="309"/>
            <ac:picMk id="23" creationId="{6CFDAD1F-2B37-4628-A177-48C47609B6D4}"/>
          </ac:picMkLst>
        </pc:picChg>
        <pc:picChg chg="add del mod">
          <ac:chgData name="Lim Kelvin" userId="624f6ae12bb7b72b" providerId="LiveId" clId="{B272414D-B18A-4D81-997D-E20EBAE48599}" dt="2024-12-21T17:12:06.804" v="2610" actId="478"/>
          <ac:picMkLst>
            <pc:docMk/>
            <pc:sldMk cId="339878300" sldId="309"/>
            <ac:picMk id="24" creationId="{0046D08B-ED91-4A5B-A065-9BBF38070108}"/>
          </ac:picMkLst>
        </pc:picChg>
        <pc:picChg chg="add del mod">
          <ac:chgData name="Lim Kelvin" userId="624f6ae12bb7b72b" providerId="LiveId" clId="{B272414D-B18A-4D81-997D-E20EBAE48599}" dt="2024-12-21T17:12:16.761" v="2618"/>
          <ac:picMkLst>
            <pc:docMk/>
            <pc:sldMk cId="339878300" sldId="309"/>
            <ac:picMk id="28" creationId="{6792E1F9-0E3E-4D27-8841-3B342B073A97}"/>
          </ac:picMkLst>
        </pc:picChg>
        <pc:picChg chg="mod topLvl">
          <ac:chgData name="Lim Kelvin" userId="624f6ae12bb7b72b" providerId="LiveId" clId="{B272414D-B18A-4D81-997D-E20EBAE48599}" dt="2024-12-21T17:12:53.032" v="2622" actId="165"/>
          <ac:picMkLst>
            <pc:docMk/>
            <pc:sldMk cId="339878300" sldId="309"/>
            <ac:picMk id="30" creationId="{8CA085A9-F328-40BC-B67D-34AF56AA8265}"/>
          </ac:picMkLst>
        </pc:picChg>
        <pc:picChg chg="mod topLvl">
          <ac:chgData name="Lim Kelvin" userId="624f6ae12bb7b72b" providerId="LiveId" clId="{B272414D-B18A-4D81-997D-E20EBAE48599}" dt="2024-12-21T17:12:53.032" v="2622" actId="165"/>
          <ac:picMkLst>
            <pc:docMk/>
            <pc:sldMk cId="339878300" sldId="309"/>
            <ac:picMk id="31" creationId="{A3F78AA5-5B0D-4D95-BD0C-0E1D93267103}"/>
          </ac:picMkLst>
        </pc:picChg>
        <pc:picChg chg="mod topLvl">
          <ac:chgData name="Lim Kelvin" userId="624f6ae12bb7b72b" providerId="LiveId" clId="{B272414D-B18A-4D81-997D-E20EBAE48599}" dt="2024-12-21T17:12:53.032" v="2622" actId="165"/>
          <ac:picMkLst>
            <pc:docMk/>
            <pc:sldMk cId="339878300" sldId="309"/>
            <ac:picMk id="32" creationId="{1A61872C-9E26-45AC-9E5E-38598D777CD9}"/>
          </ac:picMkLst>
        </pc:picChg>
      </pc:sldChg>
      <pc:sldChg chg="addSp delSp modSp add del mod">
        <pc:chgData name="Lim Kelvin" userId="624f6ae12bb7b72b" providerId="LiveId" clId="{B272414D-B18A-4D81-997D-E20EBAE48599}" dt="2024-12-21T13:37:09.097" v="604" actId="47"/>
        <pc:sldMkLst>
          <pc:docMk/>
          <pc:sldMk cId="652920547" sldId="309"/>
        </pc:sldMkLst>
        <pc:spChg chg="mod">
          <ac:chgData name="Lim Kelvin" userId="624f6ae12bb7b72b" providerId="LiveId" clId="{B272414D-B18A-4D81-997D-E20EBAE48599}" dt="2024-12-21T13:34:58.512" v="573"/>
          <ac:spMkLst>
            <pc:docMk/>
            <pc:sldMk cId="652920547" sldId="309"/>
            <ac:spMk id="22" creationId="{1BF6961D-850B-42BB-B6AC-F7B49A7CBEC3}"/>
          </ac:spMkLst>
        </pc:spChg>
        <pc:spChg chg="mod">
          <ac:chgData name="Lim Kelvin" userId="624f6ae12bb7b72b" providerId="LiveId" clId="{B272414D-B18A-4D81-997D-E20EBAE48599}" dt="2024-12-21T13:34:58.512" v="573"/>
          <ac:spMkLst>
            <pc:docMk/>
            <pc:sldMk cId="652920547" sldId="309"/>
            <ac:spMk id="23" creationId="{27650763-F2C0-4B7B-A973-47D9D4FCF76E}"/>
          </ac:spMkLst>
        </pc:spChg>
        <pc:spChg chg="mod">
          <ac:chgData name="Lim Kelvin" userId="624f6ae12bb7b72b" providerId="LiveId" clId="{B272414D-B18A-4D81-997D-E20EBAE48599}" dt="2024-12-21T13:34:58.512" v="573"/>
          <ac:spMkLst>
            <pc:docMk/>
            <pc:sldMk cId="652920547" sldId="309"/>
            <ac:spMk id="24" creationId="{C9602B0F-8A06-4A46-92EA-169C54B2C64B}"/>
          </ac:spMkLst>
        </pc:spChg>
        <pc:spChg chg="mod">
          <ac:chgData name="Lim Kelvin" userId="624f6ae12bb7b72b" providerId="LiveId" clId="{B272414D-B18A-4D81-997D-E20EBAE48599}" dt="2024-12-21T13:34:58.512" v="573"/>
          <ac:spMkLst>
            <pc:docMk/>
            <pc:sldMk cId="652920547" sldId="309"/>
            <ac:spMk id="25" creationId="{D6FAD43A-A75D-4F5C-A0CE-666628D492DA}"/>
          </ac:spMkLst>
        </pc:spChg>
        <pc:spChg chg="mod">
          <ac:chgData name="Lim Kelvin" userId="624f6ae12bb7b72b" providerId="LiveId" clId="{B272414D-B18A-4D81-997D-E20EBAE48599}" dt="2024-12-21T13:37:00.125" v="603"/>
          <ac:spMkLst>
            <pc:docMk/>
            <pc:sldMk cId="652920547" sldId="309"/>
            <ac:spMk id="28" creationId="{FBD05BDD-E24A-4287-B257-64665CE2D976}"/>
          </ac:spMkLst>
        </pc:spChg>
        <pc:spChg chg="mod">
          <ac:chgData name="Lim Kelvin" userId="624f6ae12bb7b72b" providerId="LiveId" clId="{B272414D-B18A-4D81-997D-E20EBAE48599}" dt="2024-12-21T13:37:00.125" v="603"/>
          <ac:spMkLst>
            <pc:docMk/>
            <pc:sldMk cId="652920547" sldId="309"/>
            <ac:spMk id="29" creationId="{575CF290-3E48-47C3-94C2-386A2F37C7A0}"/>
          </ac:spMkLst>
        </pc:spChg>
        <pc:spChg chg="mod">
          <ac:chgData name="Lim Kelvin" userId="624f6ae12bb7b72b" providerId="LiveId" clId="{B272414D-B18A-4D81-997D-E20EBAE48599}" dt="2024-12-21T13:37:00.125" v="603"/>
          <ac:spMkLst>
            <pc:docMk/>
            <pc:sldMk cId="652920547" sldId="309"/>
            <ac:spMk id="30" creationId="{35E9B015-4EC1-4A8D-B3A0-B18909356309}"/>
          </ac:spMkLst>
        </pc:spChg>
        <pc:spChg chg="mod">
          <ac:chgData name="Lim Kelvin" userId="624f6ae12bb7b72b" providerId="LiveId" clId="{B272414D-B18A-4D81-997D-E20EBAE48599}" dt="2024-12-21T13:37:00.125" v="603"/>
          <ac:spMkLst>
            <pc:docMk/>
            <pc:sldMk cId="652920547" sldId="309"/>
            <ac:spMk id="31" creationId="{05C750B1-39C0-4EFB-88D0-52D6B417F266}"/>
          </ac:spMkLst>
        </pc:spChg>
        <pc:grpChg chg="add del">
          <ac:chgData name="Lim Kelvin" userId="624f6ae12bb7b72b" providerId="LiveId" clId="{B272414D-B18A-4D81-997D-E20EBAE48599}" dt="2024-12-21T13:36:58.601" v="599" actId="478"/>
          <ac:grpSpMkLst>
            <pc:docMk/>
            <pc:sldMk cId="652920547" sldId="309"/>
            <ac:grpSpMk id="3" creationId="{7CEFF1C9-BFD9-4A58-B6D0-96F35088CB12}"/>
          </ac:grpSpMkLst>
        </pc:grpChg>
        <pc:grpChg chg="add mod">
          <ac:chgData name="Lim Kelvin" userId="624f6ae12bb7b72b" providerId="LiveId" clId="{B272414D-B18A-4D81-997D-E20EBAE48599}" dt="2024-12-21T13:34:58.512" v="573"/>
          <ac:grpSpMkLst>
            <pc:docMk/>
            <pc:sldMk cId="652920547" sldId="309"/>
            <ac:grpSpMk id="18" creationId="{3D7B6E06-42B5-4FCD-BF02-3B4834DF77A2}"/>
          </ac:grpSpMkLst>
        </pc:grpChg>
        <pc:grpChg chg="add mod">
          <ac:chgData name="Lim Kelvin" userId="624f6ae12bb7b72b" providerId="LiveId" clId="{B272414D-B18A-4D81-997D-E20EBAE48599}" dt="2024-12-21T13:37:00.125" v="603"/>
          <ac:grpSpMkLst>
            <pc:docMk/>
            <pc:sldMk cId="652920547" sldId="309"/>
            <ac:grpSpMk id="26" creationId="{D303F7CE-4CB0-407F-A0F4-C6F588967AC6}"/>
          </ac:grpSpMkLst>
        </pc:grpChg>
        <pc:picChg chg="add del mod">
          <ac:chgData name="Lim Kelvin" userId="624f6ae12bb7b72b" providerId="LiveId" clId="{B272414D-B18A-4D81-997D-E20EBAE48599}" dt="2024-12-21T13:36:57.812" v="596" actId="478"/>
          <ac:picMkLst>
            <pc:docMk/>
            <pc:sldMk cId="652920547" sldId="309"/>
            <ac:picMk id="13" creationId="{BB6D5D22-F62C-4D0E-BB44-A0354A2F4B86}"/>
          </ac:picMkLst>
        </pc:picChg>
        <pc:picChg chg="add mod">
          <ac:chgData name="Lim Kelvin" userId="624f6ae12bb7b72b" providerId="LiveId" clId="{B272414D-B18A-4D81-997D-E20EBAE48599}" dt="2024-12-21T13:34:59.819" v="575"/>
          <ac:picMkLst>
            <pc:docMk/>
            <pc:sldMk cId="652920547" sldId="309"/>
            <ac:picMk id="15" creationId="{D140810B-21A5-43A3-8B23-02705F76545E}"/>
          </ac:picMkLst>
        </pc:picChg>
        <pc:picChg chg="mod">
          <ac:chgData name="Lim Kelvin" userId="624f6ae12bb7b72b" providerId="LiveId" clId="{B272414D-B18A-4D81-997D-E20EBAE48599}" dt="2024-12-21T13:34:58.512" v="573"/>
          <ac:picMkLst>
            <pc:docMk/>
            <pc:sldMk cId="652920547" sldId="309"/>
            <ac:picMk id="21" creationId="{2265770B-0DBD-4A53-B975-55E2F294A028}"/>
          </ac:picMkLst>
        </pc:picChg>
        <pc:picChg chg="mod">
          <ac:chgData name="Lim Kelvin" userId="624f6ae12bb7b72b" providerId="LiveId" clId="{B272414D-B18A-4D81-997D-E20EBAE48599}" dt="2024-12-21T13:37:00.125" v="603"/>
          <ac:picMkLst>
            <pc:docMk/>
            <pc:sldMk cId="652920547" sldId="309"/>
            <ac:picMk id="27" creationId="{E609E71F-5A4B-4E01-A7AA-25FD6E72E999}"/>
          </ac:picMkLst>
        </pc:picChg>
        <pc:picChg chg="add mod">
          <ac:chgData name="Lim Kelvin" userId="624f6ae12bb7b72b" providerId="LiveId" clId="{B272414D-B18A-4D81-997D-E20EBAE48599}" dt="2024-12-21T13:36:59.047" v="601"/>
          <ac:picMkLst>
            <pc:docMk/>
            <pc:sldMk cId="652920547" sldId="309"/>
            <ac:picMk id="32" creationId="{7A447FCD-2818-4FD3-AC51-5C4C96A16331}"/>
          </ac:picMkLst>
        </pc:picChg>
      </pc:sldChg>
      <pc:sldChg chg="add del">
        <pc:chgData name="Lim Kelvin" userId="624f6ae12bb7b72b" providerId="LiveId" clId="{B272414D-B18A-4D81-997D-E20EBAE48599}" dt="2024-12-21T13:33:37.764" v="557" actId="47"/>
        <pc:sldMkLst>
          <pc:docMk/>
          <pc:sldMk cId="1877212372" sldId="309"/>
        </pc:sldMkLst>
      </pc:sldChg>
      <pc:sldChg chg="add del">
        <pc:chgData name="Lim Kelvin" userId="624f6ae12bb7b72b" providerId="LiveId" clId="{B272414D-B18A-4D81-997D-E20EBAE48599}" dt="2024-12-21T13:33:29.611" v="555" actId="47"/>
        <pc:sldMkLst>
          <pc:docMk/>
          <pc:sldMk cId="3234882260" sldId="309"/>
        </pc:sldMkLst>
      </pc:sldChg>
      <pc:sldChg chg="addSp delSp modSp add mod addAnim delAnim modAnim">
        <pc:chgData name="Lim Kelvin" userId="624f6ae12bb7b72b" providerId="LiveId" clId="{B272414D-B18A-4D81-997D-E20EBAE48599}" dt="2024-12-21T19:54:17.019" v="3596" actId="1076"/>
        <pc:sldMkLst>
          <pc:docMk/>
          <pc:sldMk cId="2045337599" sldId="310"/>
        </pc:sldMkLst>
        <pc:spChg chg="add mod">
          <ac:chgData name="Lim Kelvin" userId="624f6ae12bb7b72b" providerId="LiveId" clId="{B272414D-B18A-4D81-997D-E20EBAE48599}" dt="2024-12-21T19:10:52.183" v="3269" actId="20577"/>
          <ac:spMkLst>
            <pc:docMk/>
            <pc:sldMk cId="2045337599" sldId="310"/>
            <ac:spMk id="2" creationId="{EC2D5C40-488E-4CF6-A889-EA4640189FA5}"/>
          </ac:spMkLst>
        </pc:spChg>
        <pc:spChg chg="add mod ord">
          <ac:chgData name="Lim Kelvin" userId="624f6ae12bb7b72b" providerId="LiveId" clId="{B272414D-B18A-4D81-997D-E20EBAE48599}" dt="2024-12-21T16:45:39.597" v="2424" actId="207"/>
          <ac:spMkLst>
            <pc:docMk/>
            <pc:sldMk cId="2045337599" sldId="310"/>
            <ac:spMk id="15" creationId="{6EB560BF-7D9D-4B5C-8913-2ECCE047FC0B}"/>
          </ac:spMkLst>
        </pc:spChg>
        <pc:spChg chg="add mod">
          <ac:chgData name="Lim Kelvin" userId="624f6ae12bb7b72b" providerId="LiveId" clId="{B272414D-B18A-4D81-997D-E20EBAE48599}" dt="2024-12-21T14:09:03.469" v="859" actId="20577"/>
          <ac:spMkLst>
            <pc:docMk/>
            <pc:sldMk cId="2045337599" sldId="310"/>
            <ac:spMk id="18" creationId="{B7437E21-3705-4C87-B75B-806DAC830D80}"/>
          </ac:spMkLst>
        </pc:spChg>
        <pc:spChg chg="add del mod">
          <ac:chgData name="Lim Kelvin" userId="624f6ae12bb7b72b" providerId="LiveId" clId="{B272414D-B18A-4D81-997D-E20EBAE48599}" dt="2024-12-21T19:45:07.598" v="3519" actId="478"/>
          <ac:spMkLst>
            <pc:docMk/>
            <pc:sldMk cId="2045337599" sldId="310"/>
            <ac:spMk id="21" creationId="{1C605ED8-EFF5-46F2-BEED-1F3AB5411EB2}"/>
          </ac:spMkLst>
        </pc:spChg>
        <pc:spChg chg="add del mod">
          <ac:chgData name="Lim Kelvin" userId="624f6ae12bb7b72b" providerId="LiveId" clId="{B272414D-B18A-4D81-997D-E20EBAE48599}" dt="2024-12-21T17:14:45.547" v="2631" actId="478"/>
          <ac:spMkLst>
            <pc:docMk/>
            <pc:sldMk cId="2045337599" sldId="310"/>
            <ac:spMk id="25" creationId="{612AB778-4EC9-49F8-B89B-05A964BC9666}"/>
          </ac:spMkLst>
        </pc:spChg>
        <pc:spChg chg="add del mod">
          <ac:chgData name="Lim Kelvin" userId="624f6ae12bb7b72b" providerId="LiveId" clId="{B272414D-B18A-4D81-997D-E20EBAE48599}" dt="2024-12-21T14:20:00.540" v="992" actId="478"/>
          <ac:spMkLst>
            <pc:docMk/>
            <pc:sldMk cId="2045337599" sldId="310"/>
            <ac:spMk id="26" creationId="{20FB6C8D-B059-41A5-ACBF-3FE70F45EF5C}"/>
          </ac:spMkLst>
        </pc:spChg>
        <pc:spChg chg="add del mod">
          <ac:chgData name="Lim Kelvin" userId="624f6ae12bb7b72b" providerId="LiveId" clId="{B272414D-B18A-4D81-997D-E20EBAE48599}" dt="2024-12-21T19:53:07.008" v="3589" actId="478"/>
          <ac:spMkLst>
            <pc:docMk/>
            <pc:sldMk cId="2045337599" sldId="310"/>
            <ac:spMk id="27" creationId="{30A81F32-7A1F-4441-8309-8E2D9FFEA353}"/>
          </ac:spMkLst>
        </pc:spChg>
        <pc:spChg chg="add del mod">
          <ac:chgData name="Lim Kelvin" userId="624f6ae12bb7b72b" providerId="LiveId" clId="{B272414D-B18A-4D81-997D-E20EBAE48599}" dt="2024-12-21T19:53:06.526" v="3588" actId="478"/>
          <ac:spMkLst>
            <pc:docMk/>
            <pc:sldMk cId="2045337599" sldId="310"/>
            <ac:spMk id="28" creationId="{BF8C42C5-9308-4BA0-B9CA-2FC069B6FF52}"/>
          </ac:spMkLst>
        </pc:spChg>
        <pc:spChg chg="add mod">
          <ac:chgData name="Lim Kelvin" userId="624f6ae12bb7b72b" providerId="LiveId" clId="{B272414D-B18A-4D81-997D-E20EBAE48599}" dt="2024-12-21T17:14:45.823" v="2632"/>
          <ac:spMkLst>
            <pc:docMk/>
            <pc:sldMk cId="2045337599" sldId="310"/>
            <ac:spMk id="32" creationId="{F72E9157-8F80-40FD-9798-91F47C38218F}"/>
          </ac:spMkLst>
        </pc:spChg>
        <pc:spChg chg="add del mod ord">
          <ac:chgData name="Lim Kelvin" userId="624f6ae12bb7b72b" providerId="LiveId" clId="{B272414D-B18A-4D81-997D-E20EBAE48599}" dt="2024-12-21T19:53:20.528" v="3592" actId="478"/>
          <ac:spMkLst>
            <pc:docMk/>
            <pc:sldMk cId="2045337599" sldId="310"/>
            <ac:spMk id="33" creationId="{C9FC0DF3-1A23-4CEE-93DA-09B516DA30D0}"/>
          </ac:spMkLst>
        </pc:spChg>
        <pc:spChg chg="mod">
          <ac:chgData name="Lim Kelvin" userId="624f6ae12bb7b72b" providerId="LiveId" clId="{B272414D-B18A-4D81-997D-E20EBAE48599}" dt="2024-12-21T17:15:20.184" v="2633"/>
          <ac:spMkLst>
            <pc:docMk/>
            <pc:sldMk cId="2045337599" sldId="310"/>
            <ac:spMk id="34" creationId="{7A66F8E8-B02A-429C-A35E-9DA1BDAFD848}"/>
          </ac:spMkLst>
        </pc:spChg>
        <pc:spChg chg="add del mod ord">
          <ac:chgData name="Lim Kelvin" userId="624f6ae12bb7b72b" providerId="LiveId" clId="{B272414D-B18A-4D81-997D-E20EBAE48599}" dt="2024-12-21T19:53:23.743" v="3593" actId="478"/>
          <ac:spMkLst>
            <pc:docMk/>
            <pc:sldMk cId="2045337599" sldId="310"/>
            <ac:spMk id="34" creationId="{ED890592-AC93-4566-9F1A-8B93D61913FF}"/>
          </ac:spMkLst>
        </pc:spChg>
        <pc:spChg chg="mod">
          <ac:chgData name="Lim Kelvin" userId="624f6ae12bb7b72b" providerId="LiveId" clId="{B272414D-B18A-4D81-997D-E20EBAE48599}" dt="2024-12-21T17:15:20.184" v="2633"/>
          <ac:spMkLst>
            <pc:docMk/>
            <pc:sldMk cId="2045337599" sldId="310"/>
            <ac:spMk id="35" creationId="{6C5A0E95-2B97-47BA-9539-4DEB83AF020D}"/>
          </ac:spMkLst>
        </pc:spChg>
        <pc:spChg chg="add mod ord">
          <ac:chgData name="Lim Kelvin" userId="624f6ae12bb7b72b" providerId="LiveId" clId="{B272414D-B18A-4D81-997D-E20EBAE48599}" dt="2024-12-21T19:54:17.019" v="3596" actId="1076"/>
          <ac:spMkLst>
            <pc:docMk/>
            <pc:sldMk cId="2045337599" sldId="310"/>
            <ac:spMk id="35" creationId="{D968F247-852B-46B9-B44F-1C57B12F545A}"/>
          </ac:spMkLst>
        </pc:spChg>
        <pc:spChg chg="mod">
          <ac:chgData name="Lim Kelvin" userId="624f6ae12bb7b72b" providerId="LiveId" clId="{B272414D-B18A-4D81-997D-E20EBAE48599}" dt="2024-12-21T17:15:20.184" v="2633"/>
          <ac:spMkLst>
            <pc:docMk/>
            <pc:sldMk cId="2045337599" sldId="310"/>
            <ac:spMk id="36" creationId="{29BD6FD1-8CE0-4964-A561-B8E82BB7CC7A}"/>
          </ac:spMkLst>
        </pc:spChg>
        <pc:spChg chg="add del mod">
          <ac:chgData name="Lim Kelvin" userId="624f6ae12bb7b72b" providerId="LiveId" clId="{B272414D-B18A-4D81-997D-E20EBAE48599}" dt="2024-12-21T19:49:51.682" v="3542"/>
          <ac:spMkLst>
            <pc:docMk/>
            <pc:sldMk cId="2045337599" sldId="310"/>
            <ac:spMk id="36" creationId="{4B846D68-8397-474D-B529-95B09452BCCD}"/>
          </ac:spMkLst>
        </pc:spChg>
        <pc:spChg chg="mod">
          <ac:chgData name="Lim Kelvin" userId="624f6ae12bb7b72b" providerId="LiveId" clId="{B272414D-B18A-4D81-997D-E20EBAE48599}" dt="2024-12-21T17:15:20.184" v="2633"/>
          <ac:spMkLst>
            <pc:docMk/>
            <pc:sldMk cId="2045337599" sldId="310"/>
            <ac:spMk id="37" creationId="{294A86F8-DFF1-4DF0-B3DD-5925913EEB5A}"/>
          </ac:spMkLst>
        </pc:spChg>
        <pc:spChg chg="add del mod ord">
          <ac:chgData name="Lim Kelvin" userId="624f6ae12bb7b72b" providerId="LiveId" clId="{B272414D-B18A-4D81-997D-E20EBAE48599}" dt="2024-12-21T19:53:06.135" v="3587"/>
          <ac:spMkLst>
            <pc:docMk/>
            <pc:sldMk cId="2045337599" sldId="310"/>
            <ac:spMk id="37" creationId="{DA021790-F9B3-482A-8FE8-97315954FA82}"/>
          </ac:spMkLst>
        </pc:spChg>
        <pc:spChg chg="mod">
          <ac:chgData name="Lim Kelvin" userId="624f6ae12bb7b72b" providerId="LiveId" clId="{B272414D-B18A-4D81-997D-E20EBAE48599}" dt="2024-12-21T17:15:56.147" v="2645"/>
          <ac:spMkLst>
            <pc:docMk/>
            <pc:sldMk cId="2045337599" sldId="310"/>
            <ac:spMk id="39" creationId="{27C00795-52DE-49E3-B08D-D7165A82E0B3}"/>
          </ac:spMkLst>
        </pc:spChg>
        <pc:spChg chg="mod">
          <ac:chgData name="Lim Kelvin" userId="624f6ae12bb7b72b" providerId="LiveId" clId="{B272414D-B18A-4D81-997D-E20EBAE48599}" dt="2024-12-21T17:15:56.147" v="2645"/>
          <ac:spMkLst>
            <pc:docMk/>
            <pc:sldMk cId="2045337599" sldId="310"/>
            <ac:spMk id="40" creationId="{A3935557-1F7F-46B0-ADB7-9226D75EAA93}"/>
          </ac:spMkLst>
        </pc:spChg>
        <pc:spChg chg="mod">
          <ac:chgData name="Lim Kelvin" userId="624f6ae12bb7b72b" providerId="LiveId" clId="{B272414D-B18A-4D81-997D-E20EBAE48599}" dt="2024-12-21T17:15:56.147" v="2645"/>
          <ac:spMkLst>
            <pc:docMk/>
            <pc:sldMk cId="2045337599" sldId="310"/>
            <ac:spMk id="41" creationId="{C67468F1-D363-4837-9FC6-5AD3E7DF916B}"/>
          </ac:spMkLst>
        </pc:spChg>
        <pc:spChg chg="mod">
          <ac:chgData name="Lim Kelvin" userId="624f6ae12bb7b72b" providerId="LiveId" clId="{B272414D-B18A-4D81-997D-E20EBAE48599}" dt="2024-12-21T17:15:56.147" v="2645"/>
          <ac:spMkLst>
            <pc:docMk/>
            <pc:sldMk cId="2045337599" sldId="310"/>
            <ac:spMk id="42" creationId="{51021AD2-4295-43B0-9A62-24793C638F0E}"/>
          </ac:spMkLst>
        </pc:spChg>
        <pc:grpChg chg="mod">
          <ac:chgData name="Lim Kelvin" userId="624f6ae12bb7b72b" providerId="LiveId" clId="{B272414D-B18A-4D81-997D-E20EBAE48599}" dt="2024-12-21T13:38:59.878" v="622" actId="1076"/>
          <ac:grpSpMkLst>
            <pc:docMk/>
            <pc:sldMk cId="2045337599" sldId="310"/>
            <ac:grpSpMk id="4" creationId="{DEE27C70-463B-45A8-9F35-A1C001D26E82}"/>
          </ac:grpSpMkLst>
        </pc:grpChg>
        <pc:grpChg chg="mod">
          <ac:chgData name="Lim Kelvin" userId="624f6ae12bb7b72b" providerId="LiveId" clId="{B272414D-B18A-4D81-997D-E20EBAE48599}" dt="2024-12-21T15:39:46.584" v="1656" actId="1076"/>
          <ac:grpSpMkLst>
            <pc:docMk/>
            <pc:sldMk cId="2045337599" sldId="310"/>
            <ac:grpSpMk id="7" creationId="{72A8C42B-F39D-4AAA-B0A4-8105CABAA5B9}"/>
          </ac:grpSpMkLst>
        </pc:grpChg>
        <pc:grpChg chg="add del mod">
          <ac:chgData name="Lim Kelvin" userId="624f6ae12bb7b72b" providerId="LiveId" clId="{B272414D-B18A-4D81-997D-E20EBAE48599}" dt="2024-12-21T17:12:54.227" v="2623" actId="165"/>
          <ac:grpSpMkLst>
            <pc:docMk/>
            <pc:sldMk cId="2045337599" sldId="310"/>
            <ac:grpSpMk id="26" creationId="{BC411416-D6B0-4E14-9222-7554AF3DBC6C}"/>
          </ac:grpSpMkLst>
        </pc:grpChg>
        <pc:grpChg chg="add del mod">
          <ac:chgData name="Lim Kelvin" userId="624f6ae12bb7b72b" providerId="LiveId" clId="{B272414D-B18A-4D81-997D-E20EBAE48599}" dt="2024-12-21T17:15:22.600" v="2634"/>
          <ac:grpSpMkLst>
            <pc:docMk/>
            <pc:sldMk cId="2045337599" sldId="310"/>
            <ac:grpSpMk id="33" creationId="{1506F14F-4F2D-48C8-A0D0-661FBBEFFE17}"/>
          </ac:grpSpMkLst>
        </pc:grpChg>
        <pc:grpChg chg="add mod">
          <ac:chgData name="Lim Kelvin" userId="624f6ae12bb7b72b" providerId="LiveId" clId="{B272414D-B18A-4D81-997D-E20EBAE48599}" dt="2024-12-21T17:15:56.147" v="2645"/>
          <ac:grpSpMkLst>
            <pc:docMk/>
            <pc:sldMk cId="2045337599" sldId="310"/>
            <ac:grpSpMk id="38" creationId="{63EC2D84-475E-4F9F-A9C8-6EA277708A1D}"/>
          </ac:grpSpMkLst>
        </pc:grpChg>
        <pc:picChg chg="mod">
          <ac:chgData name="Lim Kelvin" userId="624f6ae12bb7b72b" providerId="LiveId" clId="{B272414D-B18A-4D81-997D-E20EBAE48599}" dt="2024-12-21T13:39:05.346" v="623"/>
          <ac:picMkLst>
            <pc:docMk/>
            <pc:sldMk cId="2045337599" sldId="310"/>
            <ac:picMk id="13" creationId="{BB6D5D22-F62C-4D0E-BB44-A0354A2F4B86}"/>
          </ac:picMkLst>
        </pc:picChg>
        <pc:picChg chg="mod">
          <ac:chgData name="Lim Kelvin" userId="624f6ae12bb7b72b" providerId="LiveId" clId="{B272414D-B18A-4D81-997D-E20EBAE48599}" dt="2024-12-21T13:39:09.710" v="624"/>
          <ac:picMkLst>
            <pc:docMk/>
            <pc:sldMk cId="2045337599" sldId="310"/>
            <ac:picMk id="14" creationId="{0C3601C3-BD92-41CF-AF43-1F461F94DAB8}"/>
          </ac:picMkLst>
        </pc:picChg>
        <pc:picChg chg="add del mod">
          <ac:chgData name="Lim Kelvin" userId="624f6ae12bb7b72b" providerId="LiveId" clId="{B272414D-B18A-4D81-997D-E20EBAE48599}" dt="2024-12-21T17:12:09.243" v="2615" actId="478"/>
          <ac:picMkLst>
            <pc:docMk/>
            <pc:sldMk cId="2045337599" sldId="310"/>
            <ac:picMk id="22" creationId="{AAE2A8FC-BDFF-4E21-A07C-6C5FAE8896C2}"/>
          </ac:picMkLst>
        </pc:picChg>
        <pc:picChg chg="add del mod">
          <ac:chgData name="Lim Kelvin" userId="624f6ae12bb7b72b" providerId="LiveId" clId="{B272414D-B18A-4D81-997D-E20EBAE48599}" dt="2024-12-21T17:12:08.892" v="2614" actId="478"/>
          <ac:picMkLst>
            <pc:docMk/>
            <pc:sldMk cId="2045337599" sldId="310"/>
            <ac:picMk id="23" creationId="{C78760C1-FD0E-4BB3-9B48-78A58EB55A9F}"/>
          </ac:picMkLst>
        </pc:picChg>
        <pc:picChg chg="add del mod">
          <ac:chgData name="Lim Kelvin" userId="624f6ae12bb7b72b" providerId="LiveId" clId="{B272414D-B18A-4D81-997D-E20EBAE48599}" dt="2024-12-21T17:12:08.649" v="2613" actId="478"/>
          <ac:picMkLst>
            <pc:docMk/>
            <pc:sldMk cId="2045337599" sldId="310"/>
            <ac:picMk id="24" creationId="{88116803-C5CB-474D-83B0-C8C1795C7B8B}"/>
          </ac:picMkLst>
        </pc:picChg>
        <pc:picChg chg="mod topLvl">
          <ac:chgData name="Lim Kelvin" userId="624f6ae12bb7b72b" providerId="LiveId" clId="{B272414D-B18A-4D81-997D-E20EBAE48599}" dt="2024-12-21T17:12:54.227" v="2623" actId="165"/>
          <ac:picMkLst>
            <pc:docMk/>
            <pc:sldMk cId="2045337599" sldId="310"/>
            <ac:picMk id="29" creationId="{FFFDE5C6-C931-491F-BF11-C260F1F22933}"/>
          </ac:picMkLst>
        </pc:picChg>
        <pc:picChg chg="mod topLvl">
          <ac:chgData name="Lim Kelvin" userId="624f6ae12bb7b72b" providerId="LiveId" clId="{B272414D-B18A-4D81-997D-E20EBAE48599}" dt="2024-12-21T17:12:54.227" v="2623" actId="165"/>
          <ac:picMkLst>
            <pc:docMk/>
            <pc:sldMk cId="2045337599" sldId="310"/>
            <ac:picMk id="30" creationId="{B5FF3754-DDE8-464F-8266-FABF8B52A7A8}"/>
          </ac:picMkLst>
        </pc:picChg>
        <pc:picChg chg="mod topLvl">
          <ac:chgData name="Lim Kelvin" userId="624f6ae12bb7b72b" providerId="LiveId" clId="{B272414D-B18A-4D81-997D-E20EBAE48599}" dt="2024-12-21T17:12:54.227" v="2623" actId="165"/>
          <ac:picMkLst>
            <pc:docMk/>
            <pc:sldMk cId="2045337599" sldId="310"/>
            <ac:picMk id="31" creationId="{FCBCBCAE-4E40-4A93-AAA2-6A87CB77BADB}"/>
          </ac:picMkLst>
        </pc:picChg>
      </pc:sldChg>
      <pc:sldChg chg="add del">
        <pc:chgData name="Lim Kelvin" userId="624f6ae12bb7b72b" providerId="LiveId" clId="{B272414D-B18A-4D81-997D-E20EBAE48599}" dt="2024-12-21T13:37:09.826" v="605" actId="47"/>
        <pc:sldMkLst>
          <pc:docMk/>
          <pc:sldMk cId="3180457138" sldId="310"/>
        </pc:sldMkLst>
      </pc:sldChg>
      <pc:sldChg chg="addSp delSp modSp add mod ord modTransition modAnim">
        <pc:chgData name="Lim Kelvin" userId="624f6ae12bb7b72b" providerId="LiveId" clId="{B272414D-B18A-4D81-997D-E20EBAE48599}" dt="2024-12-21T20:23:58.920" v="3680"/>
        <pc:sldMkLst>
          <pc:docMk/>
          <pc:sldMk cId="1229618248" sldId="311"/>
        </pc:sldMkLst>
        <pc:spChg chg="add mod ord">
          <ac:chgData name="Lim Kelvin" userId="624f6ae12bb7b72b" providerId="LiveId" clId="{B272414D-B18A-4D81-997D-E20EBAE48599}" dt="2024-12-21T16:45:27.898" v="2422" actId="207"/>
          <ac:spMkLst>
            <pc:docMk/>
            <pc:sldMk cId="1229618248" sldId="311"/>
            <ac:spMk id="15" creationId="{C5641C95-C5B9-45AD-988F-B4F9E3F38D77}"/>
          </ac:spMkLst>
        </pc:spChg>
        <pc:grpChg chg="del">
          <ac:chgData name="Lim Kelvin" userId="624f6ae12bb7b72b" providerId="LiveId" clId="{B272414D-B18A-4D81-997D-E20EBAE48599}" dt="2024-12-21T13:46:17.372" v="632" actId="478"/>
          <ac:grpSpMkLst>
            <pc:docMk/>
            <pc:sldMk cId="1229618248" sldId="311"/>
            <ac:grpSpMk id="4" creationId="{DEE27C70-463B-45A8-9F35-A1C001D26E82}"/>
          </ac:grpSpMkLst>
        </pc:grpChg>
        <pc:picChg chg="mod">
          <ac:chgData name="Lim Kelvin" userId="624f6ae12bb7b72b" providerId="LiveId" clId="{B272414D-B18A-4D81-997D-E20EBAE48599}" dt="2024-12-21T13:46:23.051" v="633"/>
          <ac:picMkLst>
            <pc:docMk/>
            <pc:sldMk cId="1229618248" sldId="311"/>
            <ac:picMk id="10" creationId="{1377A4D3-2C6D-4ECE-8BBE-0EE1C2C783C5}"/>
          </ac:picMkLst>
        </pc:picChg>
      </pc:sldChg>
      <pc:sldChg chg="add del">
        <pc:chgData name="Lim Kelvin" userId="624f6ae12bb7b72b" providerId="LiveId" clId="{B272414D-B18A-4D81-997D-E20EBAE48599}" dt="2024-12-21T14:05:28.224" v="813" actId="47"/>
        <pc:sldMkLst>
          <pc:docMk/>
          <pc:sldMk cId="725938123" sldId="312"/>
        </pc:sldMkLst>
      </pc:sldChg>
      <pc:sldChg chg="addSp delSp modSp add del mod delAnim">
        <pc:chgData name="Lim Kelvin" userId="624f6ae12bb7b72b" providerId="LiveId" clId="{B272414D-B18A-4D81-997D-E20EBAE48599}" dt="2024-12-21T19:57:18.866" v="3658" actId="207"/>
        <pc:sldMkLst>
          <pc:docMk/>
          <pc:sldMk cId="727292275" sldId="312"/>
        </pc:sldMkLst>
        <pc:spChg chg="del">
          <ac:chgData name="Lim Kelvin" userId="624f6ae12bb7b72b" providerId="LiveId" clId="{B272414D-B18A-4D81-997D-E20EBAE48599}" dt="2024-12-21T18:54:53.277" v="3148" actId="478"/>
          <ac:spMkLst>
            <pc:docMk/>
            <pc:sldMk cId="727292275" sldId="312"/>
            <ac:spMk id="2" creationId="{FA2E0400-898F-4CD5-AD95-E8DB765F7870}"/>
          </ac:spMkLst>
        </pc:spChg>
        <pc:spChg chg="add del mod">
          <ac:chgData name="Lim Kelvin" userId="624f6ae12bb7b72b" providerId="LiveId" clId="{B272414D-B18A-4D81-997D-E20EBAE48599}" dt="2024-12-21T17:24:28.755" v="2656" actId="478"/>
          <ac:spMkLst>
            <pc:docMk/>
            <pc:sldMk cId="727292275" sldId="312"/>
            <ac:spMk id="3" creationId="{E645A781-42E9-4A35-8A63-1246A6850285}"/>
          </ac:spMkLst>
        </pc:spChg>
        <pc:spChg chg="del mod modVis">
          <ac:chgData name="Lim Kelvin" userId="624f6ae12bb7b72b" providerId="LiveId" clId="{B272414D-B18A-4D81-997D-E20EBAE48599}" dt="2024-12-21T17:39:44.995" v="2853" actId="478"/>
          <ac:spMkLst>
            <pc:docMk/>
            <pc:sldMk cId="727292275" sldId="312"/>
            <ac:spMk id="12" creationId="{D7BDFF57-BDB3-462B-A87B-E8D4A2CBE38B}"/>
          </ac:spMkLst>
        </pc:spChg>
        <pc:spChg chg="del">
          <ac:chgData name="Lim Kelvin" userId="624f6ae12bb7b72b" providerId="LiveId" clId="{B272414D-B18A-4D81-997D-E20EBAE48599}" dt="2024-12-21T18:52:30.589" v="3136" actId="478"/>
          <ac:spMkLst>
            <pc:docMk/>
            <pc:sldMk cId="727292275" sldId="312"/>
            <ac:spMk id="13" creationId="{ACE5DA9D-BA6E-4E04-9F21-50C9CAB7458B}"/>
          </ac:spMkLst>
        </pc:spChg>
        <pc:spChg chg="del">
          <ac:chgData name="Lim Kelvin" userId="624f6ae12bb7b72b" providerId="LiveId" clId="{B272414D-B18A-4D81-997D-E20EBAE48599}" dt="2024-12-21T18:52:32.307" v="3138" actId="478"/>
          <ac:spMkLst>
            <pc:docMk/>
            <pc:sldMk cId="727292275" sldId="312"/>
            <ac:spMk id="14" creationId="{7601FF77-3703-49D9-BBE1-22540E3C3509}"/>
          </ac:spMkLst>
        </pc:spChg>
        <pc:spChg chg="add mod topLvl">
          <ac:chgData name="Lim Kelvin" userId="624f6ae12bb7b72b" providerId="LiveId" clId="{B272414D-B18A-4D81-997D-E20EBAE48599}" dt="2024-12-21T17:29:32.287" v="2708" actId="165"/>
          <ac:spMkLst>
            <pc:docMk/>
            <pc:sldMk cId="727292275" sldId="312"/>
            <ac:spMk id="15" creationId="{EAFA89D3-DC13-4AB1-B2EF-DE7CECE82AC3}"/>
          </ac:spMkLst>
        </pc:spChg>
        <pc:spChg chg="add del">
          <ac:chgData name="Lim Kelvin" userId="624f6ae12bb7b72b" providerId="LiveId" clId="{B272414D-B18A-4D81-997D-E20EBAE48599}" dt="2024-12-21T17:25:36.464" v="2661" actId="11529"/>
          <ac:spMkLst>
            <pc:docMk/>
            <pc:sldMk cId="727292275" sldId="312"/>
            <ac:spMk id="16" creationId="{6C49B318-9C7D-4E6B-BC9F-956370884012}"/>
          </ac:spMkLst>
        </pc:spChg>
        <pc:spChg chg="add del mod topLvl modVis">
          <ac:chgData name="Lim Kelvin" userId="624f6ae12bb7b72b" providerId="LiveId" clId="{B272414D-B18A-4D81-997D-E20EBAE48599}" dt="2024-12-21T17:29:32.287" v="2708" actId="165"/>
          <ac:spMkLst>
            <pc:docMk/>
            <pc:sldMk cId="727292275" sldId="312"/>
            <ac:spMk id="17" creationId="{4CEC256C-E348-49B4-9505-0E0E45E0B89D}"/>
          </ac:spMkLst>
        </pc:spChg>
        <pc:spChg chg="add del mod">
          <ac:chgData name="Lim Kelvin" userId="624f6ae12bb7b72b" providerId="LiveId" clId="{B272414D-B18A-4D81-997D-E20EBAE48599}" dt="2024-12-21T17:29:33.328" v="2709" actId="11529"/>
          <ac:spMkLst>
            <pc:docMk/>
            <pc:sldMk cId="727292275" sldId="312"/>
            <ac:spMk id="19" creationId="{3B8056D2-B9DC-4B3A-A1C2-AC941340659F}"/>
          </ac:spMkLst>
        </pc:spChg>
        <pc:spChg chg="add del mod">
          <ac:chgData name="Lim Kelvin" userId="624f6ae12bb7b72b" providerId="LiveId" clId="{B272414D-B18A-4D81-997D-E20EBAE48599}" dt="2024-12-21T18:55:08.038" v="3150" actId="478"/>
          <ac:spMkLst>
            <pc:docMk/>
            <pc:sldMk cId="727292275" sldId="312"/>
            <ac:spMk id="20" creationId="{C33F6C89-F7CE-4995-9830-DFD01887CC96}"/>
          </ac:spMkLst>
        </pc:spChg>
        <pc:spChg chg="add del mod ord">
          <ac:chgData name="Lim Kelvin" userId="624f6ae12bb7b72b" providerId="LiveId" clId="{B272414D-B18A-4D81-997D-E20EBAE48599}" dt="2024-12-21T18:55:08.821" v="3151" actId="478"/>
          <ac:spMkLst>
            <pc:docMk/>
            <pc:sldMk cId="727292275" sldId="312"/>
            <ac:spMk id="21" creationId="{7D544893-F6F5-4331-AA8E-CCD9A9241C82}"/>
          </ac:spMkLst>
        </pc:spChg>
        <pc:spChg chg="add del mod">
          <ac:chgData name="Lim Kelvin" userId="624f6ae12bb7b72b" providerId="LiveId" clId="{B272414D-B18A-4D81-997D-E20EBAE48599}" dt="2024-12-21T18:55:07.027" v="3149" actId="478"/>
          <ac:spMkLst>
            <pc:docMk/>
            <pc:sldMk cId="727292275" sldId="312"/>
            <ac:spMk id="22" creationId="{4564324B-2B0D-4D9B-8672-255BE7A0551A}"/>
          </ac:spMkLst>
        </pc:spChg>
        <pc:spChg chg="add del mod">
          <ac:chgData name="Lim Kelvin" userId="624f6ae12bb7b72b" providerId="LiveId" clId="{B272414D-B18A-4D81-997D-E20EBAE48599}" dt="2024-12-21T17:27:43.040" v="2685" actId="478"/>
          <ac:spMkLst>
            <pc:docMk/>
            <pc:sldMk cId="727292275" sldId="312"/>
            <ac:spMk id="23" creationId="{D80E3810-A1C0-458C-A9FE-5C117BB76D59}"/>
          </ac:spMkLst>
        </pc:spChg>
        <pc:spChg chg="add del mod">
          <ac:chgData name="Lim Kelvin" userId="624f6ae12bb7b72b" providerId="LiveId" clId="{B272414D-B18A-4D81-997D-E20EBAE48599}" dt="2024-12-21T18:52:10.504" v="3135" actId="478"/>
          <ac:spMkLst>
            <pc:docMk/>
            <pc:sldMk cId="727292275" sldId="312"/>
            <ac:spMk id="24" creationId="{9D624B8E-F011-4833-82F1-C1B4F23646E5}"/>
          </ac:spMkLst>
        </pc:spChg>
        <pc:spChg chg="add del mod">
          <ac:chgData name="Lim Kelvin" userId="624f6ae12bb7b72b" providerId="LiveId" clId="{B272414D-B18A-4D81-997D-E20EBAE48599}" dt="2024-12-21T15:30:06.169" v="1650"/>
          <ac:spMkLst>
            <pc:docMk/>
            <pc:sldMk cId="727292275" sldId="312"/>
            <ac:spMk id="25" creationId="{8F11917E-F608-4BA1-8D5E-4CEB2F01BCF0}"/>
          </ac:spMkLst>
        </pc:spChg>
        <pc:spChg chg="add del mod">
          <ac:chgData name="Lim Kelvin" userId="624f6ae12bb7b72b" providerId="LiveId" clId="{B272414D-B18A-4D81-997D-E20EBAE48599}" dt="2024-12-21T18:52:07.901" v="3133" actId="478"/>
          <ac:spMkLst>
            <pc:docMk/>
            <pc:sldMk cId="727292275" sldId="312"/>
            <ac:spMk id="25" creationId="{AE47D4F0-069E-4A18-88BA-808FD5E748D2}"/>
          </ac:spMkLst>
        </pc:spChg>
        <pc:spChg chg="add mod ord">
          <ac:chgData name="Lim Kelvin" userId="624f6ae12bb7b72b" providerId="LiveId" clId="{B272414D-B18A-4D81-997D-E20EBAE48599}" dt="2024-12-21T18:54:24.658" v="3146" actId="207"/>
          <ac:spMkLst>
            <pc:docMk/>
            <pc:sldMk cId="727292275" sldId="312"/>
            <ac:spMk id="28" creationId="{C67B5697-C5FC-479A-9FDC-193385C4ECEF}"/>
          </ac:spMkLst>
        </pc:spChg>
        <pc:spChg chg="add del mod">
          <ac:chgData name="Lim Kelvin" userId="624f6ae12bb7b72b" providerId="LiveId" clId="{B272414D-B18A-4D81-997D-E20EBAE48599}" dt="2024-12-21T19:00:04.292" v="3203" actId="478"/>
          <ac:spMkLst>
            <pc:docMk/>
            <pc:sldMk cId="727292275" sldId="312"/>
            <ac:spMk id="29" creationId="{4212FAC5-5274-4F3E-905D-81FBECED6658}"/>
          </ac:spMkLst>
        </pc:spChg>
        <pc:spChg chg="add del mod">
          <ac:chgData name="Lim Kelvin" userId="624f6ae12bb7b72b" providerId="LiveId" clId="{B272414D-B18A-4D81-997D-E20EBAE48599}" dt="2024-12-21T19:56:57.950" v="3650" actId="207"/>
          <ac:spMkLst>
            <pc:docMk/>
            <pc:sldMk cId="727292275" sldId="312"/>
            <ac:spMk id="30" creationId="{AC153A22-8B62-4673-B39C-9560FE3DFFBD}"/>
          </ac:spMkLst>
        </pc:spChg>
        <pc:spChg chg="add del mod">
          <ac:chgData name="Lim Kelvin" userId="624f6ae12bb7b72b" providerId="LiveId" clId="{B272414D-B18A-4D81-997D-E20EBAE48599}" dt="2024-12-21T18:03:21.873" v="3036" actId="21"/>
          <ac:spMkLst>
            <pc:docMk/>
            <pc:sldMk cId="727292275" sldId="312"/>
            <ac:spMk id="36" creationId="{042DD0B6-B71B-4214-ADBF-031B7AD3178D}"/>
          </ac:spMkLst>
        </pc:spChg>
        <pc:spChg chg="del">
          <ac:chgData name="Lim Kelvin" userId="624f6ae12bb7b72b" providerId="LiveId" clId="{B272414D-B18A-4D81-997D-E20EBAE48599}" dt="2024-12-21T18:52:31.423" v="3137" actId="478"/>
          <ac:spMkLst>
            <pc:docMk/>
            <pc:sldMk cId="727292275" sldId="312"/>
            <ac:spMk id="49" creationId="{89860FFF-249F-4483-A53D-C8A758BC92C1}"/>
          </ac:spMkLst>
        </pc:spChg>
        <pc:spChg chg="add del mod">
          <ac:chgData name="Lim Kelvin" userId="624f6ae12bb7b72b" providerId="LiveId" clId="{B272414D-B18A-4D81-997D-E20EBAE48599}" dt="2024-12-21T19:57:16.593" v="3657" actId="207"/>
          <ac:spMkLst>
            <pc:docMk/>
            <pc:sldMk cId="727292275" sldId="312"/>
            <ac:spMk id="50" creationId="{4BF25231-FE05-4CFA-B7D9-E1F2B0410D1E}"/>
          </ac:spMkLst>
        </pc:spChg>
        <pc:spChg chg="add del mod">
          <ac:chgData name="Lim Kelvin" userId="624f6ae12bb7b72b" providerId="LiveId" clId="{B272414D-B18A-4D81-997D-E20EBAE48599}" dt="2024-12-21T19:57:18.866" v="3658" actId="207"/>
          <ac:spMkLst>
            <pc:docMk/>
            <pc:sldMk cId="727292275" sldId="312"/>
            <ac:spMk id="51" creationId="{278A3C3D-06F6-42CC-ACDA-D0E6FE3515B9}"/>
          </ac:spMkLst>
        </pc:spChg>
        <pc:grpChg chg="add del mod">
          <ac:chgData name="Lim Kelvin" userId="624f6ae12bb7b72b" providerId="LiveId" clId="{B272414D-B18A-4D81-997D-E20EBAE48599}" dt="2024-12-21T18:52:08.854" v="3134" actId="478"/>
          <ac:grpSpMkLst>
            <pc:docMk/>
            <pc:sldMk cId="727292275" sldId="312"/>
            <ac:grpSpMk id="18" creationId="{17C0FDB5-C015-4255-8720-BC2DF2EC1874}"/>
          </ac:grpSpMkLst>
        </pc:grpChg>
        <pc:picChg chg="mod">
          <ac:chgData name="Lim Kelvin" userId="624f6ae12bb7b72b" providerId="LiveId" clId="{B272414D-B18A-4D81-997D-E20EBAE48599}" dt="2024-12-21T17:28:23.089" v="2696" actId="1076"/>
          <ac:picMkLst>
            <pc:docMk/>
            <pc:sldMk cId="727292275" sldId="312"/>
            <ac:picMk id="10" creationId="{2EB13D59-24A7-4017-ABCE-5FDF676A8270}"/>
          </ac:picMkLst>
        </pc:picChg>
        <pc:picChg chg="mod">
          <ac:chgData name="Lim Kelvin" userId="624f6ae12bb7b72b" providerId="LiveId" clId="{B272414D-B18A-4D81-997D-E20EBAE48599}" dt="2024-12-21T17:28:25.265" v="2699"/>
          <ac:picMkLst>
            <pc:docMk/>
            <pc:sldMk cId="727292275" sldId="312"/>
            <ac:picMk id="29" creationId="{F7425A4E-82BE-4E92-B7EC-F335294F94FB}"/>
          </ac:picMkLst>
        </pc:picChg>
        <pc:picChg chg="mod">
          <ac:chgData name="Lim Kelvin" userId="624f6ae12bb7b72b" providerId="LiveId" clId="{B272414D-B18A-4D81-997D-E20EBAE48599}" dt="2024-12-21T17:28:25.265" v="2699"/>
          <ac:picMkLst>
            <pc:docMk/>
            <pc:sldMk cId="727292275" sldId="312"/>
            <ac:picMk id="30" creationId="{8D16F008-F93F-40FE-9E42-650F1FE328A1}"/>
          </ac:picMkLst>
        </pc:picChg>
        <pc:picChg chg="mod">
          <ac:chgData name="Lim Kelvin" userId="624f6ae12bb7b72b" providerId="LiveId" clId="{B272414D-B18A-4D81-997D-E20EBAE48599}" dt="2024-12-21T17:28:25.265" v="2699"/>
          <ac:picMkLst>
            <pc:docMk/>
            <pc:sldMk cId="727292275" sldId="312"/>
            <ac:picMk id="31" creationId="{45ED91BF-6048-4DEF-BAE5-FB2A8796B2E7}"/>
          </ac:picMkLst>
        </pc:picChg>
        <pc:picChg chg="add del mod">
          <ac:chgData name="Lim Kelvin" userId="624f6ae12bb7b72b" providerId="LiveId" clId="{B272414D-B18A-4D81-997D-E20EBAE48599}" dt="2024-12-21T18:52:07.332" v="3132" actId="478"/>
          <ac:picMkLst>
            <pc:docMk/>
            <pc:sldMk cId="727292275" sldId="312"/>
            <ac:picMk id="35" creationId="{8661929C-C936-4F81-ACD3-ED53B7E87A66}"/>
          </ac:picMkLst>
        </pc:picChg>
        <pc:picChg chg="add del mod">
          <ac:chgData name="Lim Kelvin" userId="624f6ae12bb7b72b" providerId="LiveId" clId="{B272414D-B18A-4D81-997D-E20EBAE48599}" dt="2024-12-21T17:30:04.234" v="2718" actId="1076"/>
          <ac:picMkLst>
            <pc:docMk/>
            <pc:sldMk cId="727292275" sldId="312"/>
            <ac:picMk id="60" creationId="{2FFEFE8B-2FCD-49B2-80AE-57C1834C9F58}"/>
          </ac:picMkLst>
        </pc:picChg>
      </pc:sldChg>
      <pc:sldChg chg="add del setBg">
        <pc:chgData name="Lim Kelvin" userId="624f6ae12bb7b72b" providerId="LiveId" clId="{B272414D-B18A-4D81-997D-E20EBAE48599}" dt="2024-12-21T16:06:50.558" v="1658" actId="47"/>
        <pc:sldMkLst>
          <pc:docMk/>
          <pc:sldMk cId="2295278247" sldId="313"/>
        </pc:sldMkLst>
      </pc:sldChg>
      <pc:sldChg chg="add del setBg">
        <pc:chgData name="Lim Kelvin" userId="624f6ae12bb7b72b" providerId="LiveId" clId="{B272414D-B18A-4D81-997D-E20EBAE48599}" dt="2024-12-21T16:06:55.419" v="1660"/>
        <pc:sldMkLst>
          <pc:docMk/>
          <pc:sldMk cId="2521239336" sldId="313"/>
        </pc:sldMkLst>
      </pc:sldChg>
      <pc:sldChg chg="add del">
        <pc:chgData name="Lim Kelvin" userId="624f6ae12bb7b72b" providerId="LiveId" clId="{B272414D-B18A-4D81-997D-E20EBAE48599}" dt="2024-12-21T15:37:39.969" v="1654" actId="47"/>
        <pc:sldMkLst>
          <pc:docMk/>
          <pc:sldMk cId="3579618094" sldId="313"/>
        </pc:sldMkLst>
      </pc:sldChg>
      <pc:sldChg chg="addSp modSp add mod ord modTransition modAnim">
        <pc:chgData name="Lim Kelvin" userId="624f6ae12bb7b72b" providerId="LiveId" clId="{B272414D-B18A-4D81-997D-E20EBAE48599}" dt="2024-12-22T13:00:10.541" v="7171" actId="20577"/>
        <pc:sldMkLst>
          <pc:docMk/>
          <pc:sldMk cId="3660065273" sldId="313"/>
        </pc:sldMkLst>
        <pc:spChg chg="mod">
          <ac:chgData name="Lim Kelvin" userId="624f6ae12bb7b72b" providerId="LiveId" clId="{B272414D-B18A-4D81-997D-E20EBAE48599}" dt="2024-12-22T13:00:07.721" v="7166" actId="20577"/>
          <ac:spMkLst>
            <pc:docMk/>
            <pc:sldMk cId="3660065273" sldId="313"/>
            <ac:spMk id="17" creationId="{E10F6FDD-4AFB-4F10-8525-B80853CEA414}"/>
          </ac:spMkLst>
        </pc:spChg>
        <pc:spChg chg="mod">
          <ac:chgData name="Lim Kelvin" userId="624f6ae12bb7b72b" providerId="LiveId" clId="{B272414D-B18A-4D81-997D-E20EBAE48599}" dt="2024-12-22T13:00:09.203" v="7168" actId="20577"/>
          <ac:spMkLst>
            <pc:docMk/>
            <pc:sldMk cId="3660065273" sldId="313"/>
            <ac:spMk id="18" creationId="{0593CA46-7A1B-4455-A422-58A3B2FF7852}"/>
          </ac:spMkLst>
        </pc:spChg>
        <pc:spChg chg="mod">
          <ac:chgData name="Lim Kelvin" userId="624f6ae12bb7b72b" providerId="LiveId" clId="{B272414D-B18A-4D81-997D-E20EBAE48599}" dt="2024-12-22T13:00:10.541" v="7171" actId="20577"/>
          <ac:spMkLst>
            <pc:docMk/>
            <pc:sldMk cId="3660065273" sldId="313"/>
            <ac:spMk id="19" creationId="{A54EB0A8-7BB2-405C-9F8F-49CCD574DFA8}"/>
          </ac:spMkLst>
        </pc:spChg>
        <pc:spChg chg="add mod">
          <ac:chgData name="Lim Kelvin" userId="624f6ae12bb7b72b" providerId="LiveId" clId="{B272414D-B18A-4D81-997D-E20EBAE48599}" dt="2024-12-21T17:03:45.439" v="2551"/>
          <ac:spMkLst>
            <pc:docMk/>
            <pc:sldMk cId="3660065273" sldId="313"/>
            <ac:spMk id="20" creationId="{3D5A74A7-AF8D-4215-9BA1-EC4642ECEA56}"/>
          </ac:spMkLst>
        </pc:spChg>
        <pc:spChg chg="mod">
          <ac:chgData name="Lim Kelvin" userId="624f6ae12bb7b72b" providerId="LiveId" clId="{B272414D-B18A-4D81-997D-E20EBAE48599}" dt="2024-12-21T17:09:17.966" v="2604" actId="404"/>
          <ac:spMkLst>
            <pc:docMk/>
            <pc:sldMk cId="3660065273" sldId="313"/>
            <ac:spMk id="21" creationId="{8DF24981-3EDE-41DC-AE61-992334DD90ED}"/>
          </ac:spMkLst>
        </pc:spChg>
        <pc:spChg chg="mod">
          <ac:chgData name="Lim Kelvin" userId="624f6ae12bb7b72b" providerId="LiveId" clId="{B272414D-B18A-4D81-997D-E20EBAE48599}" dt="2024-12-21T17:09:38.898" v="2605" actId="207"/>
          <ac:spMkLst>
            <pc:docMk/>
            <pc:sldMk cId="3660065273" sldId="313"/>
            <ac:spMk id="22" creationId="{A101707A-6C64-4BEA-90CE-00624F47FC49}"/>
          </ac:spMkLst>
        </pc:spChg>
        <pc:spChg chg="mod">
          <ac:chgData name="Lim Kelvin" userId="624f6ae12bb7b72b" providerId="LiveId" clId="{B272414D-B18A-4D81-997D-E20EBAE48599}" dt="2024-12-21T17:10:29.080" v="2607" actId="207"/>
          <ac:spMkLst>
            <pc:docMk/>
            <pc:sldMk cId="3660065273" sldId="313"/>
            <ac:spMk id="23" creationId="{D625FFEA-EF17-42A2-8C4B-CEEF0471063D}"/>
          </ac:spMkLst>
        </pc:spChg>
        <pc:spChg chg="mod">
          <ac:chgData name="Lim Kelvin" userId="624f6ae12bb7b72b" providerId="LiveId" clId="{B272414D-B18A-4D81-997D-E20EBAE48599}" dt="2024-12-21T17:02:11.198" v="2542" actId="2085"/>
          <ac:spMkLst>
            <pc:docMk/>
            <pc:sldMk cId="3660065273" sldId="313"/>
            <ac:spMk id="26" creationId="{A6CD2350-BBD9-49F4-8FD6-4C3B02CA1425}"/>
          </ac:spMkLst>
        </pc:spChg>
        <pc:spChg chg="mod modVis">
          <ac:chgData name="Lim Kelvin" userId="624f6ae12bb7b72b" providerId="LiveId" clId="{B272414D-B18A-4D81-997D-E20EBAE48599}" dt="2024-12-21T17:02:04.146" v="2541" actId="14429"/>
          <ac:spMkLst>
            <pc:docMk/>
            <pc:sldMk cId="3660065273" sldId="313"/>
            <ac:spMk id="28" creationId="{DCD52252-A3AE-41F7-A7F9-24D5768433BA}"/>
          </ac:spMkLst>
        </pc:spChg>
      </pc:sldChg>
      <pc:sldChg chg="delSp modSp add mod ord modTransition delAnim">
        <pc:chgData name="Lim Kelvin" userId="624f6ae12bb7b72b" providerId="LiveId" clId="{B272414D-B18A-4D81-997D-E20EBAE48599}" dt="2024-12-22T13:00:04.875" v="7165" actId="20577"/>
        <pc:sldMkLst>
          <pc:docMk/>
          <pc:sldMk cId="1455169715" sldId="314"/>
        </pc:sldMkLst>
        <pc:spChg chg="mod">
          <ac:chgData name="Lim Kelvin" userId="624f6ae12bb7b72b" providerId="LiveId" clId="{B272414D-B18A-4D81-997D-E20EBAE48599}" dt="2024-12-22T13:00:00.997" v="7160" actId="20577"/>
          <ac:spMkLst>
            <pc:docMk/>
            <pc:sldMk cId="1455169715" sldId="314"/>
            <ac:spMk id="17" creationId="{E10F6FDD-4AFB-4F10-8525-B80853CEA414}"/>
          </ac:spMkLst>
        </pc:spChg>
        <pc:spChg chg="mod">
          <ac:chgData name="Lim Kelvin" userId="624f6ae12bb7b72b" providerId="LiveId" clId="{B272414D-B18A-4D81-997D-E20EBAE48599}" dt="2024-12-22T13:00:03.170" v="7162" actId="20577"/>
          <ac:spMkLst>
            <pc:docMk/>
            <pc:sldMk cId="1455169715" sldId="314"/>
            <ac:spMk id="18" creationId="{0593CA46-7A1B-4455-A422-58A3B2FF7852}"/>
          </ac:spMkLst>
        </pc:spChg>
        <pc:spChg chg="mod">
          <ac:chgData name="Lim Kelvin" userId="624f6ae12bb7b72b" providerId="LiveId" clId="{B272414D-B18A-4D81-997D-E20EBAE48599}" dt="2024-12-22T13:00:04.875" v="7165" actId="20577"/>
          <ac:spMkLst>
            <pc:docMk/>
            <pc:sldMk cId="1455169715" sldId="314"/>
            <ac:spMk id="19" creationId="{A54EB0A8-7BB2-405C-9F8F-49CCD574DFA8}"/>
          </ac:spMkLst>
        </pc:spChg>
        <pc:spChg chg="del">
          <ac:chgData name="Lim Kelvin" userId="624f6ae12bb7b72b" providerId="LiveId" clId="{B272414D-B18A-4D81-997D-E20EBAE48599}" dt="2024-12-21T17:04:05.340" v="2555" actId="478"/>
          <ac:spMkLst>
            <pc:docMk/>
            <pc:sldMk cId="1455169715" sldId="314"/>
            <ac:spMk id="21" creationId="{8DF24981-3EDE-41DC-AE61-992334DD90ED}"/>
          </ac:spMkLst>
        </pc:spChg>
        <pc:spChg chg="del mod">
          <ac:chgData name="Lim Kelvin" userId="624f6ae12bb7b72b" providerId="LiveId" clId="{B272414D-B18A-4D81-997D-E20EBAE48599}" dt="2024-12-21T17:04:07.594" v="2557" actId="478"/>
          <ac:spMkLst>
            <pc:docMk/>
            <pc:sldMk cId="1455169715" sldId="314"/>
            <ac:spMk id="22" creationId="{A101707A-6C64-4BEA-90CE-00624F47FC49}"/>
          </ac:spMkLst>
        </pc:spChg>
        <pc:spChg chg="del">
          <ac:chgData name="Lim Kelvin" userId="624f6ae12bb7b72b" providerId="LiveId" clId="{B272414D-B18A-4D81-997D-E20EBAE48599}" dt="2024-12-21T17:04:09.215" v="2558" actId="478"/>
          <ac:spMkLst>
            <pc:docMk/>
            <pc:sldMk cId="1455169715" sldId="314"/>
            <ac:spMk id="23" creationId="{D625FFEA-EF17-42A2-8C4B-CEEF0471063D}"/>
          </ac:spMkLst>
        </pc:spChg>
        <pc:spChg chg="mod">
          <ac:chgData name="Lim Kelvin" userId="624f6ae12bb7b72b" providerId="LiveId" clId="{B272414D-B18A-4D81-997D-E20EBAE48599}" dt="2024-12-21T17:04:23.308" v="2560" actId="1076"/>
          <ac:spMkLst>
            <pc:docMk/>
            <pc:sldMk cId="1455169715" sldId="314"/>
            <ac:spMk id="26" creationId="{A6CD2350-BBD9-49F4-8FD6-4C3B02CA1425}"/>
          </ac:spMkLst>
        </pc:spChg>
        <pc:spChg chg="mod">
          <ac:chgData name="Lim Kelvin" userId="624f6ae12bb7b72b" providerId="LiveId" clId="{B272414D-B18A-4D81-997D-E20EBAE48599}" dt="2024-12-21T17:04:30.014" v="2563" actId="1076"/>
          <ac:spMkLst>
            <pc:docMk/>
            <pc:sldMk cId="1455169715" sldId="314"/>
            <ac:spMk id="27" creationId="{7969C3F2-69DD-46E3-BC03-979A9C07A0EF}"/>
          </ac:spMkLst>
        </pc:spChg>
        <pc:spChg chg="mod">
          <ac:chgData name="Lim Kelvin" userId="624f6ae12bb7b72b" providerId="LiveId" clId="{B272414D-B18A-4D81-997D-E20EBAE48599}" dt="2024-12-21T17:04:35.936" v="2566" actId="1076"/>
          <ac:spMkLst>
            <pc:docMk/>
            <pc:sldMk cId="1455169715" sldId="314"/>
            <ac:spMk id="28" creationId="{DCD52252-A3AE-41F7-A7F9-24D5768433BA}"/>
          </ac:spMkLst>
        </pc:spChg>
      </pc:sldChg>
      <pc:sldChg chg="addSp delSp modSp add del mod delAnim">
        <pc:chgData name="Lim Kelvin" userId="624f6ae12bb7b72b" providerId="LiveId" clId="{B272414D-B18A-4D81-997D-E20EBAE48599}" dt="2024-12-21T19:20:29.115" v="3346" actId="47"/>
        <pc:sldMkLst>
          <pc:docMk/>
          <pc:sldMk cId="183261024" sldId="315"/>
        </pc:sldMkLst>
        <pc:spChg chg="del">
          <ac:chgData name="Lim Kelvin" userId="624f6ae12bb7b72b" providerId="LiveId" clId="{B272414D-B18A-4D81-997D-E20EBAE48599}" dt="2024-12-21T17:32:40.738" v="2745" actId="478"/>
          <ac:spMkLst>
            <pc:docMk/>
            <pc:sldMk cId="183261024" sldId="315"/>
            <ac:spMk id="2" creationId="{FA2E0400-898F-4CD5-AD95-E8DB765F7870}"/>
          </ac:spMkLst>
        </pc:spChg>
        <pc:spChg chg="add del">
          <ac:chgData name="Lim Kelvin" userId="624f6ae12bb7b72b" providerId="LiveId" clId="{B272414D-B18A-4D81-997D-E20EBAE48599}" dt="2024-12-21T17:32:08.123" v="2740" actId="478"/>
          <ac:spMkLst>
            <pc:docMk/>
            <pc:sldMk cId="183261024" sldId="315"/>
            <ac:spMk id="3" creationId="{DBB8AEA6-40B3-4E26-B141-DA9401779884}"/>
          </ac:spMkLst>
        </pc:spChg>
        <pc:spChg chg="del mod modVis">
          <ac:chgData name="Lim Kelvin" userId="624f6ae12bb7b72b" providerId="LiveId" clId="{B272414D-B18A-4D81-997D-E20EBAE48599}" dt="2024-12-21T17:39:47.110" v="2854" actId="478"/>
          <ac:spMkLst>
            <pc:docMk/>
            <pc:sldMk cId="183261024" sldId="315"/>
            <ac:spMk id="12" creationId="{D7BDFF57-BDB3-462B-A87B-E8D4A2CBE38B}"/>
          </ac:spMkLst>
        </pc:spChg>
        <pc:spChg chg="add del mod">
          <ac:chgData name="Lim Kelvin" userId="624f6ae12bb7b72b" providerId="LiveId" clId="{B272414D-B18A-4D81-997D-E20EBAE48599}" dt="2024-12-21T17:32:55.677" v="2766" actId="478"/>
          <ac:spMkLst>
            <pc:docMk/>
            <pc:sldMk cId="183261024" sldId="315"/>
            <ac:spMk id="13" creationId="{ACE5DA9D-BA6E-4E04-9F21-50C9CAB7458B}"/>
          </ac:spMkLst>
        </pc:spChg>
        <pc:spChg chg="del mod">
          <ac:chgData name="Lim Kelvin" userId="624f6ae12bb7b72b" providerId="LiveId" clId="{B272414D-B18A-4D81-997D-E20EBAE48599}" dt="2024-12-21T17:33:01.901" v="2774" actId="478"/>
          <ac:spMkLst>
            <pc:docMk/>
            <pc:sldMk cId="183261024" sldId="315"/>
            <ac:spMk id="14" creationId="{7601FF77-3703-49D9-BBE1-22540E3C3509}"/>
          </ac:spMkLst>
        </pc:spChg>
        <pc:spChg chg="add del mod ord">
          <ac:chgData name="Lim Kelvin" userId="624f6ae12bb7b72b" providerId="LiveId" clId="{B272414D-B18A-4D81-997D-E20EBAE48599}" dt="2024-12-21T17:53:23.509" v="2944" actId="478"/>
          <ac:spMkLst>
            <pc:docMk/>
            <pc:sldMk cId="183261024" sldId="315"/>
            <ac:spMk id="16" creationId="{EECF83B0-7E18-49D0-8023-8F45F99D656E}"/>
          </ac:spMkLst>
        </pc:spChg>
        <pc:spChg chg="del">
          <ac:chgData name="Lim Kelvin" userId="624f6ae12bb7b72b" providerId="LiveId" clId="{B272414D-B18A-4D81-997D-E20EBAE48599}" dt="2024-12-21T17:32:40.738" v="2745" actId="478"/>
          <ac:spMkLst>
            <pc:docMk/>
            <pc:sldMk cId="183261024" sldId="315"/>
            <ac:spMk id="20" creationId="{C33F6C89-F7CE-4995-9830-DFD01887CC96}"/>
          </ac:spMkLst>
        </pc:spChg>
        <pc:spChg chg="del mod">
          <ac:chgData name="Lim Kelvin" userId="624f6ae12bb7b72b" providerId="LiveId" clId="{B272414D-B18A-4D81-997D-E20EBAE48599}" dt="2024-12-21T17:32:43.340" v="2750" actId="478"/>
          <ac:spMkLst>
            <pc:docMk/>
            <pc:sldMk cId="183261024" sldId="315"/>
            <ac:spMk id="21" creationId="{7D544893-F6F5-4331-AA8E-CCD9A9241C82}"/>
          </ac:spMkLst>
        </pc:spChg>
        <pc:spChg chg="del mod">
          <ac:chgData name="Lim Kelvin" userId="624f6ae12bb7b72b" providerId="LiveId" clId="{B272414D-B18A-4D81-997D-E20EBAE48599}" dt="2024-12-21T17:33:00.583" v="2773" actId="478"/>
          <ac:spMkLst>
            <pc:docMk/>
            <pc:sldMk cId="183261024" sldId="315"/>
            <ac:spMk id="22" creationId="{4564324B-2B0D-4D9B-8672-255BE7A0551A}"/>
          </ac:spMkLst>
        </pc:spChg>
        <pc:spChg chg="del">
          <ac:chgData name="Lim Kelvin" userId="624f6ae12bb7b72b" providerId="LiveId" clId="{B272414D-B18A-4D81-997D-E20EBAE48599}" dt="2024-12-21T17:32:58.164" v="2770" actId="478"/>
          <ac:spMkLst>
            <pc:docMk/>
            <pc:sldMk cId="183261024" sldId="315"/>
            <ac:spMk id="24" creationId="{9D624B8E-F011-4833-82F1-C1B4F23646E5}"/>
          </ac:spMkLst>
        </pc:spChg>
        <pc:spChg chg="del">
          <ac:chgData name="Lim Kelvin" userId="624f6ae12bb7b72b" providerId="LiveId" clId="{B272414D-B18A-4D81-997D-E20EBAE48599}" dt="2024-12-21T17:31:36.194" v="2736"/>
          <ac:spMkLst>
            <pc:docMk/>
            <pc:sldMk cId="183261024" sldId="315"/>
            <ac:spMk id="25" creationId="{AE47D4F0-069E-4A18-88BA-808FD5E748D2}"/>
          </ac:spMkLst>
        </pc:spChg>
        <pc:spChg chg="add del mod ord topLvl">
          <ac:chgData name="Lim Kelvin" userId="624f6ae12bb7b72b" providerId="LiveId" clId="{B272414D-B18A-4D81-997D-E20EBAE48599}" dt="2024-12-21T17:56:39.732" v="2983" actId="13244"/>
          <ac:spMkLst>
            <pc:docMk/>
            <pc:sldMk cId="183261024" sldId="315"/>
            <ac:spMk id="36" creationId="{E57880BD-7B04-4933-BF98-1847185F14A9}"/>
          </ac:spMkLst>
        </pc:spChg>
        <pc:spChg chg="add del mod ord">
          <ac:chgData name="Lim Kelvin" userId="624f6ae12bb7b72b" providerId="LiveId" clId="{B272414D-B18A-4D81-997D-E20EBAE48599}" dt="2024-12-21T17:53:23.248" v="2937"/>
          <ac:spMkLst>
            <pc:docMk/>
            <pc:sldMk cId="183261024" sldId="315"/>
            <ac:spMk id="37" creationId="{295C5ECA-BF20-4DF8-A740-D960EA884ADA}"/>
          </ac:spMkLst>
        </pc:spChg>
        <pc:spChg chg="del">
          <ac:chgData name="Lim Kelvin" userId="624f6ae12bb7b72b" providerId="LiveId" clId="{B272414D-B18A-4D81-997D-E20EBAE48599}" dt="2024-12-21T17:32:54.647" v="2765" actId="478"/>
          <ac:spMkLst>
            <pc:docMk/>
            <pc:sldMk cId="183261024" sldId="315"/>
            <ac:spMk id="49" creationId="{89860FFF-249F-4483-A53D-C8A758BC92C1}"/>
          </ac:spMkLst>
        </pc:spChg>
        <pc:spChg chg="add del mod">
          <ac:chgData name="Lim Kelvin" userId="624f6ae12bb7b72b" providerId="LiveId" clId="{B272414D-B18A-4D81-997D-E20EBAE48599}" dt="2024-12-21T17:32:56.630" v="2767" actId="478"/>
          <ac:spMkLst>
            <pc:docMk/>
            <pc:sldMk cId="183261024" sldId="315"/>
            <ac:spMk id="50" creationId="{4BF25231-FE05-4CFA-B7D9-E1F2B0410D1E}"/>
          </ac:spMkLst>
        </pc:spChg>
        <pc:spChg chg="del">
          <ac:chgData name="Lim Kelvin" userId="624f6ae12bb7b72b" providerId="LiveId" clId="{B272414D-B18A-4D81-997D-E20EBAE48599}" dt="2024-12-21T17:33:02.979" v="2775" actId="478"/>
          <ac:spMkLst>
            <pc:docMk/>
            <pc:sldMk cId="183261024" sldId="315"/>
            <ac:spMk id="51" creationId="{278A3C3D-06F6-42CC-ACDA-D0E6FE3515B9}"/>
          </ac:spMkLst>
        </pc:spChg>
        <pc:grpChg chg="add del mod">
          <ac:chgData name="Lim Kelvin" userId="624f6ae12bb7b72b" providerId="LiveId" clId="{B272414D-B18A-4D81-997D-E20EBAE48599}" dt="2024-12-21T17:53:23.481" v="2943" actId="478"/>
          <ac:grpSpMkLst>
            <pc:docMk/>
            <pc:sldMk cId="183261024" sldId="315"/>
            <ac:grpSpMk id="18" creationId="{17C0FDB5-C015-4255-8720-BC2DF2EC1874}"/>
          </ac:grpSpMkLst>
        </pc:grpChg>
        <pc:grpChg chg="add del mod ord">
          <ac:chgData name="Lim Kelvin" userId="624f6ae12bb7b72b" providerId="LiveId" clId="{B272414D-B18A-4D81-997D-E20EBAE48599}" dt="2024-12-21T17:42:45.014" v="2863" actId="165"/>
          <ac:grpSpMkLst>
            <pc:docMk/>
            <pc:sldMk cId="183261024" sldId="315"/>
            <ac:grpSpMk id="19" creationId="{F2257896-A2A4-43A8-A6BD-379B96784360}"/>
          </ac:grpSpMkLst>
        </pc:grpChg>
        <pc:picChg chg="add del">
          <ac:chgData name="Lim Kelvin" userId="624f6ae12bb7b72b" providerId="LiveId" clId="{B272414D-B18A-4D81-997D-E20EBAE48599}" dt="2024-12-21T17:32:52.831" v="2764" actId="478"/>
          <ac:picMkLst>
            <pc:docMk/>
            <pc:sldMk cId="183261024" sldId="315"/>
            <ac:picMk id="4" creationId="{FDA727E8-11AB-4662-9CF7-D4F23FF75693}"/>
          </ac:picMkLst>
        </pc:picChg>
        <pc:picChg chg="del">
          <ac:chgData name="Lim Kelvin" userId="624f6ae12bb7b72b" providerId="LiveId" clId="{B272414D-B18A-4D81-997D-E20EBAE48599}" dt="2024-12-21T17:32:42.368" v="2748" actId="478"/>
          <ac:picMkLst>
            <pc:docMk/>
            <pc:sldMk cId="183261024" sldId="315"/>
            <ac:picMk id="10" creationId="{2EB13D59-24A7-4017-ABCE-5FDF676A8270}"/>
          </ac:picMkLst>
        </pc:picChg>
        <pc:picChg chg="del">
          <ac:chgData name="Lim Kelvin" userId="624f6ae12bb7b72b" providerId="LiveId" clId="{B272414D-B18A-4D81-997D-E20EBAE48599}" dt="2024-12-21T17:32:58.604" v="2771" actId="478"/>
          <ac:picMkLst>
            <pc:docMk/>
            <pc:sldMk cId="183261024" sldId="315"/>
            <ac:picMk id="11" creationId="{F2FC451E-231E-4475-AB8F-9DF730C552D6}"/>
          </ac:picMkLst>
        </pc:picChg>
        <pc:picChg chg="del mod">
          <ac:chgData name="Lim Kelvin" userId="624f6ae12bb7b72b" providerId="LiveId" clId="{B272414D-B18A-4D81-997D-E20EBAE48599}" dt="2024-12-21T17:34:28.376" v="2796" actId="478"/>
          <ac:picMkLst>
            <pc:docMk/>
            <pc:sldMk cId="183261024" sldId="315"/>
            <ac:picMk id="29" creationId="{60631869-A906-4A17-ACE1-1B58E77FEB9C}"/>
          </ac:picMkLst>
        </pc:picChg>
        <pc:picChg chg="add del mod">
          <ac:chgData name="Lim Kelvin" userId="624f6ae12bb7b72b" providerId="LiveId" clId="{B272414D-B18A-4D81-997D-E20EBAE48599}" dt="2024-12-21T17:34:27.643" v="2795" actId="478"/>
          <ac:picMkLst>
            <pc:docMk/>
            <pc:sldMk cId="183261024" sldId="315"/>
            <ac:picMk id="31" creationId="{6F11FF96-0B05-411D-A595-BA46CD58FD00}"/>
          </ac:picMkLst>
        </pc:picChg>
        <pc:picChg chg="add del mod ord">
          <ac:chgData name="Lim Kelvin" userId="624f6ae12bb7b72b" providerId="LiveId" clId="{B272414D-B18A-4D81-997D-E20EBAE48599}" dt="2024-12-21T17:53:48.732" v="2950" actId="1076"/>
          <ac:picMkLst>
            <pc:docMk/>
            <pc:sldMk cId="183261024" sldId="315"/>
            <ac:picMk id="32" creationId="{0725EFF7-46D2-4A62-933E-227D3CA19D60}"/>
          </ac:picMkLst>
        </pc:picChg>
        <pc:picChg chg="add del mod ord topLvl">
          <ac:chgData name="Lim Kelvin" userId="624f6ae12bb7b72b" providerId="LiveId" clId="{B272414D-B18A-4D81-997D-E20EBAE48599}" dt="2024-12-21T17:56:37.399" v="2981" actId="1076"/>
          <ac:picMkLst>
            <pc:docMk/>
            <pc:sldMk cId="183261024" sldId="315"/>
            <ac:picMk id="33" creationId="{527C74D9-749F-4FCA-A89D-ABDDB42DDCC1}"/>
          </ac:picMkLst>
        </pc:picChg>
        <pc:picChg chg="del mod modCrop">
          <ac:chgData name="Lim Kelvin" userId="624f6ae12bb7b72b" providerId="LiveId" clId="{B272414D-B18A-4D81-997D-E20EBAE48599}" dt="2024-12-21T17:31:36.194" v="2736"/>
          <ac:picMkLst>
            <pc:docMk/>
            <pc:sldMk cId="183261024" sldId="315"/>
            <ac:picMk id="35" creationId="{8661929C-C936-4F81-ACD3-ED53B7E87A66}"/>
          </ac:picMkLst>
        </pc:picChg>
        <pc:picChg chg="mod">
          <ac:chgData name="Lim Kelvin" userId="624f6ae12bb7b72b" providerId="LiveId" clId="{B272414D-B18A-4D81-997D-E20EBAE48599}" dt="2024-12-21T17:56:34.247" v="2978"/>
          <ac:picMkLst>
            <pc:docMk/>
            <pc:sldMk cId="183261024" sldId="315"/>
            <ac:picMk id="38" creationId="{C206E01D-8922-48BA-A82B-D29810C26000}"/>
          </ac:picMkLst>
        </pc:picChg>
        <pc:picChg chg="del">
          <ac:chgData name="Lim Kelvin" userId="624f6ae12bb7b72b" providerId="LiveId" clId="{B272414D-B18A-4D81-997D-E20EBAE48599}" dt="2024-12-21T17:32:41.153" v="2746" actId="478"/>
          <ac:picMkLst>
            <pc:docMk/>
            <pc:sldMk cId="183261024" sldId="315"/>
            <ac:picMk id="59" creationId="{B650B71C-EC7D-4E1A-9ED5-7D16A15B5866}"/>
          </ac:picMkLst>
        </pc:picChg>
        <pc:picChg chg="del">
          <ac:chgData name="Lim Kelvin" userId="624f6ae12bb7b72b" providerId="LiveId" clId="{B272414D-B18A-4D81-997D-E20EBAE48599}" dt="2024-12-21T17:32:41.699" v="2747" actId="478"/>
          <ac:picMkLst>
            <pc:docMk/>
            <pc:sldMk cId="183261024" sldId="315"/>
            <ac:picMk id="60" creationId="{2FFEFE8B-2FCD-49B2-80AE-57C1834C9F58}"/>
          </ac:picMkLst>
        </pc:picChg>
        <pc:picChg chg="del">
          <ac:chgData name="Lim Kelvin" userId="624f6ae12bb7b72b" providerId="LiveId" clId="{B272414D-B18A-4D81-997D-E20EBAE48599}" dt="2024-12-21T17:32:57.664" v="2769" actId="478"/>
          <ac:picMkLst>
            <pc:docMk/>
            <pc:sldMk cId="183261024" sldId="315"/>
            <ac:picMk id="61" creationId="{C552F399-137F-42D0-97CB-D60030927038}"/>
          </ac:picMkLst>
        </pc:picChg>
      </pc:sldChg>
      <pc:sldChg chg="add del">
        <pc:chgData name="Lim Kelvin" userId="624f6ae12bb7b72b" providerId="LiveId" clId="{B272414D-B18A-4D81-997D-E20EBAE48599}" dt="2024-12-21T19:20:36.149" v="3349" actId="47"/>
        <pc:sldMkLst>
          <pc:docMk/>
          <pc:sldMk cId="485277020" sldId="316"/>
        </pc:sldMkLst>
      </pc:sldChg>
      <pc:sldChg chg="delSp add del mod">
        <pc:chgData name="Lim Kelvin" userId="624f6ae12bb7b72b" providerId="LiveId" clId="{B272414D-B18A-4D81-997D-E20EBAE48599}" dt="2024-12-21T18:58:08.459" v="3168" actId="47"/>
        <pc:sldMkLst>
          <pc:docMk/>
          <pc:sldMk cId="2943912699" sldId="317"/>
        </pc:sldMkLst>
        <pc:spChg chg="del">
          <ac:chgData name="Lim Kelvin" userId="624f6ae12bb7b72b" providerId="LiveId" clId="{B272414D-B18A-4D81-997D-E20EBAE48599}" dt="2024-12-21T18:57:54.246" v="3164" actId="478"/>
          <ac:spMkLst>
            <pc:docMk/>
            <pc:sldMk cId="2943912699" sldId="317"/>
            <ac:spMk id="21" creationId="{47BE6534-3090-4B3A-B947-AFA3B64C3A5C}"/>
          </ac:spMkLst>
        </pc:spChg>
      </pc:sldChg>
      <pc:sldChg chg="addSp delSp modSp new mod ord modTransition setBg modAnim">
        <pc:chgData name="Lim Kelvin" userId="624f6ae12bb7b72b" providerId="LiveId" clId="{B272414D-B18A-4D81-997D-E20EBAE48599}" dt="2024-12-21T20:29:02.052" v="3718" actId="403"/>
        <pc:sldMkLst>
          <pc:docMk/>
          <pc:sldMk cId="2740899652" sldId="318"/>
        </pc:sldMkLst>
        <pc:spChg chg="del">
          <ac:chgData name="Lim Kelvin" userId="624f6ae12bb7b72b" providerId="LiveId" clId="{B272414D-B18A-4D81-997D-E20EBAE48599}" dt="2024-12-21T18:58:05.426" v="3166" actId="478"/>
          <ac:spMkLst>
            <pc:docMk/>
            <pc:sldMk cId="2740899652" sldId="318"/>
            <ac:spMk id="2" creationId="{8F677E2A-6A6D-4D2F-8938-4AB6433F3B4C}"/>
          </ac:spMkLst>
        </pc:spChg>
        <pc:spChg chg="del">
          <ac:chgData name="Lim Kelvin" userId="624f6ae12bb7b72b" providerId="LiveId" clId="{B272414D-B18A-4D81-997D-E20EBAE48599}" dt="2024-12-21T18:58:06.524" v="3167" actId="478"/>
          <ac:spMkLst>
            <pc:docMk/>
            <pc:sldMk cId="2740899652" sldId="318"/>
            <ac:spMk id="3" creationId="{C6EEFBEE-A6C1-4950-A366-5D2D343B5AD7}"/>
          </ac:spMkLst>
        </pc:spChg>
        <pc:spChg chg="del mod topLvl">
          <ac:chgData name="Lim Kelvin" userId="624f6ae12bb7b72b" providerId="LiveId" clId="{B272414D-B18A-4D81-997D-E20EBAE48599}" dt="2024-12-21T19:01:42.776" v="3225"/>
          <ac:spMkLst>
            <pc:docMk/>
            <pc:sldMk cId="2740899652" sldId="318"/>
            <ac:spMk id="6" creationId="{028508BB-1297-48A7-AC40-261D0CA194AE}"/>
          </ac:spMkLst>
        </pc:spChg>
        <pc:spChg chg="del mod topLvl">
          <ac:chgData name="Lim Kelvin" userId="624f6ae12bb7b72b" providerId="LiveId" clId="{B272414D-B18A-4D81-997D-E20EBAE48599}" dt="2024-12-21T19:01:42.776" v="3225"/>
          <ac:spMkLst>
            <pc:docMk/>
            <pc:sldMk cId="2740899652" sldId="318"/>
            <ac:spMk id="7" creationId="{D7BE5135-1D76-49BD-8001-759B026CA078}"/>
          </ac:spMkLst>
        </pc:spChg>
        <pc:spChg chg="add del mod ord">
          <ac:chgData name="Lim Kelvin" userId="624f6ae12bb7b72b" providerId="LiveId" clId="{B272414D-B18A-4D81-997D-E20EBAE48599}" dt="2024-12-21T19:01:42.776" v="3225"/>
          <ac:spMkLst>
            <pc:docMk/>
            <pc:sldMk cId="2740899652" sldId="318"/>
            <ac:spMk id="8" creationId="{E20F67CF-CC29-40A5-8125-3B4100F5553B}"/>
          </ac:spMkLst>
        </pc:spChg>
        <pc:spChg chg="del mod topLvl">
          <ac:chgData name="Lim Kelvin" userId="624f6ae12bb7b72b" providerId="LiveId" clId="{B272414D-B18A-4D81-997D-E20EBAE48599}" dt="2024-12-21T19:01:42.776" v="3225"/>
          <ac:spMkLst>
            <pc:docMk/>
            <pc:sldMk cId="2740899652" sldId="318"/>
            <ac:spMk id="14" creationId="{85F38A37-8E10-4561-8500-6429ABE0A3B8}"/>
          </ac:spMkLst>
        </pc:spChg>
        <pc:spChg chg="del mod topLvl">
          <ac:chgData name="Lim Kelvin" userId="624f6ae12bb7b72b" providerId="LiveId" clId="{B272414D-B18A-4D81-997D-E20EBAE48599}" dt="2024-12-21T19:01:42.776" v="3225"/>
          <ac:spMkLst>
            <pc:docMk/>
            <pc:sldMk cId="2740899652" sldId="318"/>
            <ac:spMk id="15" creationId="{F3D06849-BBFA-4DB4-9B9B-A919E34B2647}"/>
          </ac:spMkLst>
        </pc:spChg>
        <pc:spChg chg="del mod topLvl">
          <ac:chgData name="Lim Kelvin" userId="624f6ae12bb7b72b" providerId="LiveId" clId="{B272414D-B18A-4D81-997D-E20EBAE48599}" dt="2024-12-21T19:01:42.776" v="3225"/>
          <ac:spMkLst>
            <pc:docMk/>
            <pc:sldMk cId="2740899652" sldId="318"/>
            <ac:spMk id="17" creationId="{6542520D-5427-48FD-9F1D-D3FC7F0AC5A9}"/>
          </ac:spMkLst>
        </pc:spChg>
        <pc:spChg chg="del mod topLvl">
          <ac:chgData name="Lim Kelvin" userId="624f6ae12bb7b72b" providerId="LiveId" clId="{B272414D-B18A-4D81-997D-E20EBAE48599}" dt="2024-12-21T19:01:42.776" v="3225"/>
          <ac:spMkLst>
            <pc:docMk/>
            <pc:sldMk cId="2740899652" sldId="318"/>
            <ac:spMk id="18" creationId="{CEF59813-70B3-4C59-8D2B-273BA484F3D2}"/>
          </ac:spMkLst>
        </pc:spChg>
        <pc:spChg chg="mod modVis">
          <ac:chgData name="Lim Kelvin" userId="624f6ae12bb7b72b" providerId="LiveId" clId="{B272414D-B18A-4D81-997D-E20EBAE48599}" dt="2024-12-21T19:25:44.100" v="3388" actId="1076"/>
          <ac:spMkLst>
            <pc:docMk/>
            <pc:sldMk cId="2740899652" sldId="318"/>
            <ac:spMk id="19" creationId="{FCC04B6E-FAD2-44A6-91CF-7407E1790239}"/>
          </ac:spMkLst>
        </pc:spChg>
        <pc:spChg chg="add del mod">
          <ac:chgData name="Lim Kelvin" userId="624f6ae12bb7b72b" providerId="LiveId" clId="{B272414D-B18A-4D81-997D-E20EBAE48599}" dt="2024-12-21T19:02:28.176" v="3231" actId="478"/>
          <ac:spMkLst>
            <pc:docMk/>
            <pc:sldMk cId="2740899652" sldId="318"/>
            <ac:spMk id="20" creationId="{43D73C77-A570-4D97-AAAF-479D77297A96}"/>
          </ac:spMkLst>
        </pc:spChg>
        <pc:spChg chg="add mod">
          <ac:chgData name="Lim Kelvin" userId="624f6ae12bb7b72b" providerId="LiveId" clId="{B272414D-B18A-4D81-997D-E20EBAE48599}" dt="2024-12-21T19:02:37.362" v="3232"/>
          <ac:spMkLst>
            <pc:docMk/>
            <pc:sldMk cId="2740899652" sldId="318"/>
            <ac:spMk id="22" creationId="{3F7DADB0-D192-4BBF-BEB0-3D072F314374}"/>
          </ac:spMkLst>
        </pc:spChg>
        <pc:spChg chg="mod">
          <ac:chgData name="Lim Kelvin" userId="624f6ae12bb7b72b" providerId="LiveId" clId="{B272414D-B18A-4D81-997D-E20EBAE48599}" dt="2024-12-21T19:02:37.362" v="3232"/>
          <ac:spMkLst>
            <pc:docMk/>
            <pc:sldMk cId="2740899652" sldId="318"/>
            <ac:spMk id="24" creationId="{41BCC809-5C6D-4BBA-945B-8F99F486E5D4}"/>
          </ac:spMkLst>
        </pc:spChg>
        <pc:spChg chg="mod">
          <ac:chgData name="Lim Kelvin" userId="624f6ae12bb7b72b" providerId="LiveId" clId="{B272414D-B18A-4D81-997D-E20EBAE48599}" dt="2024-12-21T19:02:37.362" v="3232"/>
          <ac:spMkLst>
            <pc:docMk/>
            <pc:sldMk cId="2740899652" sldId="318"/>
            <ac:spMk id="25" creationId="{3EC51F0B-54A0-421A-A526-0A0589AB18F6}"/>
          </ac:spMkLst>
        </pc:spChg>
        <pc:spChg chg="add del">
          <ac:chgData name="Lim Kelvin" userId="624f6ae12bb7b72b" providerId="LiveId" clId="{B272414D-B18A-4D81-997D-E20EBAE48599}" dt="2024-12-21T19:03:07.788" v="3234" actId="11529"/>
          <ac:spMkLst>
            <pc:docMk/>
            <pc:sldMk cId="2740899652" sldId="318"/>
            <ac:spMk id="26" creationId="{454397BB-290B-4C31-A98E-D30E1A9A5D54}"/>
          </ac:spMkLst>
        </pc:spChg>
        <pc:spChg chg="add mod ord">
          <ac:chgData name="Lim Kelvin" userId="624f6ae12bb7b72b" providerId="LiveId" clId="{B272414D-B18A-4D81-997D-E20EBAE48599}" dt="2024-12-21T19:15:08.990" v="3297" actId="1076"/>
          <ac:spMkLst>
            <pc:docMk/>
            <pc:sldMk cId="2740899652" sldId="318"/>
            <ac:spMk id="27" creationId="{B5A2F00C-0311-4586-936F-7DAEDDBBBE0E}"/>
          </ac:spMkLst>
        </pc:spChg>
        <pc:spChg chg="add mod ord">
          <ac:chgData name="Lim Kelvin" userId="624f6ae12bb7b72b" providerId="LiveId" clId="{B272414D-B18A-4D81-997D-E20EBAE48599}" dt="2024-12-21T19:14:16.061" v="3292" actId="1076"/>
          <ac:spMkLst>
            <pc:docMk/>
            <pc:sldMk cId="2740899652" sldId="318"/>
            <ac:spMk id="28" creationId="{F77D51C1-4628-4E2B-80CA-D058623201C7}"/>
          </ac:spMkLst>
        </pc:spChg>
        <pc:spChg chg="add mod ord">
          <ac:chgData name="Lim Kelvin" userId="624f6ae12bb7b72b" providerId="LiveId" clId="{B272414D-B18A-4D81-997D-E20EBAE48599}" dt="2024-12-21T19:05:23.575" v="3255" actId="2085"/>
          <ac:spMkLst>
            <pc:docMk/>
            <pc:sldMk cId="2740899652" sldId="318"/>
            <ac:spMk id="29" creationId="{3A397BCE-5076-48B8-90C4-5AC8B12ED36C}"/>
          </ac:spMkLst>
        </pc:spChg>
        <pc:spChg chg="add del mod">
          <ac:chgData name="Lim Kelvin" userId="624f6ae12bb7b72b" providerId="LiveId" clId="{B272414D-B18A-4D81-997D-E20EBAE48599}" dt="2024-12-21T19:55:58.719" v="3634" actId="478"/>
          <ac:spMkLst>
            <pc:docMk/>
            <pc:sldMk cId="2740899652" sldId="318"/>
            <ac:spMk id="30" creationId="{A6851EE3-3DC8-4C01-902B-7109C29A59F6}"/>
          </ac:spMkLst>
        </pc:spChg>
        <pc:spChg chg="add del mod">
          <ac:chgData name="Lim Kelvin" userId="624f6ae12bb7b72b" providerId="LiveId" clId="{B272414D-B18A-4D81-997D-E20EBAE48599}" dt="2024-12-21T19:56:06.215" v="3636" actId="478"/>
          <ac:spMkLst>
            <pc:docMk/>
            <pc:sldMk cId="2740899652" sldId="318"/>
            <ac:spMk id="31" creationId="{37D94EB7-7730-40E4-8C11-D8AF47F94A65}"/>
          </ac:spMkLst>
        </pc:spChg>
        <pc:spChg chg="add del mod">
          <ac:chgData name="Lim Kelvin" userId="624f6ae12bb7b72b" providerId="LiveId" clId="{B272414D-B18A-4D81-997D-E20EBAE48599}" dt="2024-12-21T19:55:53.924" v="3632" actId="478"/>
          <ac:spMkLst>
            <pc:docMk/>
            <pc:sldMk cId="2740899652" sldId="318"/>
            <ac:spMk id="32" creationId="{B9032DD3-95EB-4A2D-B224-84E7F465DA61}"/>
          </ac:spMkLst>
        </pc:spChg>
        <pc:spChg chg="add mod">
          <ac:chgData name="Lim Kelvin" userId="624f6ae12bb7b72b" providerId="LiveId" clId="{B272414D-B18A-4D81-997D-E20EBAE48599}" dt="2024-12-21T20:28:52.581" v="3714" actId="1076"/>
          <ac:spMkLst>
            <pc:docMk/>
            <pc:sldMk cId="2740899652" sldId="318"/>
            <ac:spMk id="33" creationId="{3F74A494-2E92-4C2B-AE1C-7D9391C79662}"/>
          </ac:spMkLst>
        </pc:spChg>
        <pc:spChg chg="add mod">
          <ac:chgData name="Lim Kelvin" userId="624f6ae12bb7b72b" providerId="LiveId" clId="{B272414D-B18A-4D81-997D-E20EBAE48599}" dt="2024-12-21T20:28:57.523" v="3716" actId="403"/>
          <ac:spMkLst>
            <pc:docMk/>
            <pc:sldMk cId="2740899652" sldId="318"/>
            <ac:spMk id="34" creationId="{546D3597-92A8-4C7B-B29B-146262A43DE3}"/>
          </ac:spMkLst>
        </pc:spChg>
        <pc:spChg chg="add mod">
          <ac:chgData name="Lim Kelvin" userId="624f6ae12bb7b72b" providerId="LiveId" clId="{B272414D-B18A-4D81-997D-E20EBAE48599}" dt="2024-12-21T20:29:02.052" v="3718" actId="403"/>
          <ac:spMkLst>
            <pc:docMk/>
            <pc:sldMk cId="2740899652" sldId="318"/>
            <ac:spMk id="35" creationId="{21913846-2A26-4F9E-9734-3210E17FA8CA}"/>
          </ac:spMkLst>
        </pc:spChg>
        <pc:spChg chg="add del mod">
          <ac:chgData name="Lim Kelvin" userId="624f6ae12bb7b72b" providerId="LiveId" clId="{B272414D-B18A-4D81-997D-E20EBAE48599}" dt="2024-12-21T19:55:48.491" v="3630"/>
          <ac:spMkLst>
            <pc:docMk/>
            <pc:sldMk cId="2740899652" sldId="318"/>
            <ac:spMk id="36" creationId="{AFFECBF3-1FB3-4339-8131-EDBB91508D5C}"/>
          </ac:spMkLst>
        </pc:spChg>
        <pc:spChg chg="add del mod">
          <ac:chgData name="Lim Kelvin" userId="624f6ae12bb7b72b" providerId="LiveId" clId="{B272414D-B18A-4D81-997D-E20EBAE48599}" dt="2024-12-21T19:57:44.152" v="3662" actId="478"/>
          <ac:spMkLst>
            <pc:docMk/>
            <pc:sldMk cId="2740899652" sldId="318"/>
            <ac:spMk id="37" creationId="{467C4AEF-0D6A-4B2F-9D1F-6037E002EAFF}"/>
          </ac:spMkLst>
        </pc:spChg>
        <pc:spChg chg="add del mod">
          <ac:chgData name="Lim Kelvin" userId="624f6ae12bb7b72b" providerId="LiveId" clId="{B272414D-B18A-4D81-997D-E20EBAE48599}" dt="2024-12-21T19:57:46.721" v="3664" actId="478"/>
          <ac:spMkLst>
            <pc:docMk/>
            <pc:sldMk cId="2740899652" sldId="318"/>
            <ac:spMk id="38" creationId="{1DD4C050-2F74-4232-A6C3-E8F0E49BBEED}"/>
          </ac:spMkLst>
        </pc:spChg>
        <pc:spChg chg="add del mod">
          <ac:chgData name="Lim Kelvin" userId="624f6ae12bb7b72b" providerId="LiveId" clId="{B272414D-B18A-4D81-997D-E20EBAE48599}" dt="2024-12-21T19:57:45.501" v="3663" actId="478"/>
          <ac:spMkLst>
            <pc:docMk/>
            <pc:sldMk cId="2740899652" sldId="318"/>
            <ac:spMk id="39" creationId="{3EFF6378-A73E-4C09-980C-9DC978A7A71B}"/>
          </ac:spMkLst>
        </pc:spChg>
        <pc:spChg chg="add mod">
          <ac:chgData name="Lim Kelvin" userId="624f6ae12bb7b72b" providerId="LiveId" clId="{B272414D-B18A-4D81-997D-E20EBAE48599}" dt="2024-12-21T19:57:47.852" v="3665"/>
          <ac:spMkLst>
            <pc:docMk/>
            <pc:sldMk cId="2740899652" sldId="318"/>
            <ac:spMk id="40" creationId="{16042811-C3ED-4D9D-A099-6CC453B6C432}"/>
          </ac:spMkLst>
        </pc:spChg>
        <pc:spChg chg="add mod">
          <ac:chgData name="Lim Kelvin" userId="624f6ae12bb7b72b" providerId="LiveId" clId="{B272414D-B18A-4D81-997D-E20EBAE48599}" dt="2024-12-21T19:57:47.852" v="3665"/>
          <ac:spMkLst>
            <pc:docMk/>
            <pc:sldMk cId="2740899652" sldId="318"/>
            <ac:spMk id="41" creationId="{06DAAD02-4CFC-4D86-B993-6F9BF3D4F268}"/>
          </ac:spMkLst>
        </pc:spChg>
        <pc:spChg chg="add mod">
          <ac:chgData name="Lim Kelvin" userId="624f6ae12bb7b72b" providerId="LiveId" clId="{B272414D-B18A-4D81-997D-E20EBAE48599}" dt="2024-12-21T19:57:47.852" v="3665"/>
          <ac:spMkLst>
            <pc:docMk/>
            <pc:sldMk cId="2740899652" sldId="318"/>
            <ac:spMk id="42" creationId="{BC425666-C1D2-4F4D-A623-E810B9BC7260}"/>
          </ac:spMkLst>
        </pc:spChg>
        <pc:grpChg chg="add del mod">
          <ac:chgData name="Lim Kelvin" userId="624f6ae12bb7b72b" providerId="LiveId" clId="{B272414D-B18A-4D81-997D-E20EBAE48599}" dt="2024-12-21T18:59:44.311" v="3197" actId="165"/>
          <ac:grpSpMkLst>
            <pc:docMk/>
            <pc:sldMk cId="2740899652" sldId="318"/>
            <ac:grpSpMk id="5" creationId="{2C8F0CD1-C60D-449C-AED6-5AB4AD764A48}"/>
          </ac:grpSpMkLst>
        </pc:grpChg>
        <pc:grpChg chg="add del mod ord">
          <ac:chgData name="Lim Kelvin" userId="624f6ae12bb7b72b" providerId="LiveId" clId="{B272414D-B18A-4D81-997D-E20EBAE48599}" dt="2024-12-21T19:01:31.744" v="3222" actId="165"/>
          <ac:grpSpMkLst>
            <pc:docMk/>
            <pc:sldMk cId="2740899652" sldId="318"/>
            <ac:grpSpMk id="12" creationId="{0C90BFCA-372C-4E41-B15E-53F81A376C6D}"/>
          </ac:grpSpMkLst>
        </pc:grpChg>
        <pc:grpChg chg="add del mod">
          <ac:chgData name="Lim Kelvin" userId="624f6ae12bb7b72b" providerId="LiveId" clId="{B272414D-B18A-4D81-997D-E20EBAE48599}" dt="2024-12-21T19:01:32.671" v="3223" actId="165"/>
          <ac:grpSpMkLst>
            <pc:docMk/>
            <pc:sldMk cId="2740899652" sldId="318"/>
            <ac:grpSpMk id="13" creationId="{37EFBEDC-2561-4CAB-BF40-8279B86B49C2}"/>
          </ac:grpSpMkLst>
        </pc:grpChg>
        <pc:grpChg chg="add del mod">
          <ac:chgData name="Lim Kelvin" userId="624f6ae12bb7b72b" providerId="LiveId" clId="{B272414D-B18A-4D81-997D-E20EBAE48599}" dt="2024-12-21T19:01:33.271" v="3224" actId="165"/>
          <ac:grpSpMkLst>
            <pc:docMk/>
            <pc:sldMk cId="2740899652" sldId="318"/>
            <ac:grpSpMk id="16" creationId="{5096FE7E-2C7E-4B0A-8DE5-F084E557BCD4}"/>
          </ac:grpSpMkLst>
        </pc:grpChg>
        <pc:grpChg chg="add mod">
          <ac:chgData name="Lim Kelvin" userId="624f6ae12bb7b72b" providerId="LiveId" clId="{B272414D-B18A-4D81-997D-E20EBAE48599}" dt="2024-12-21T19:02:37.362" v="3232"/>
          <ac:grpSpMkLst>
            <pc:docMk/>
            <pc:sldMk cId="2740899652" sldId="318"/>
            <ac:grpSpMk id="23" creationId="{B7E1E9CB-5D36-4642-94DC-8239B53BB2A0}"/>
          </ac:grpSpMkLst>
        </pc:grpChg>
        <pc:picChg chg="add del mod">
          <ac:chgData name="Lim Kelvin" userId="624f6ae12bb7b72b" providerId="LiveId" clId="{B272414D-B18A-4D81-997D-E20EBAE48599}" dt="2024-12-21T18:59:07.970" v="3183" actId="478"/>
          <ac:picMkLst>
            <pc:docMk/>
            <pc:sldMk cId="2740899652" sldId="318"/>
            <ac:picMk id="4" creationId="{4E610A62-CCCD-423C-939A-51D86BC37C3F}"/>
          </ac:picMkLst>
        </pc:picChg>
        <pc:picChg chg="add del mod">
          <ac:chgData name="Lim Kelvin" userId="624f6ae12bb7b72b" providerId="LiveId" clId="{B272414D-B18A-4D81-997D-E20EBAE48599}" dt="2024-12-21T19:01:24.128" v="3221" actId="478"/>
          <ac:picMkLst>
            <pc:docMk/>
            <pc:sldMk cId="2740899652" sldId="318"/>
            <ac:picMk id="9" creationId="{620F5E8E-6285-4E13-BDDB-14FA24BAE14E}"/>
          </ac:picMkLst>
        </pc:picChg>
        <pc:picChg chg="add del mod">
          <ac:chgData name="Lim Kelvin" userId="624f6ae12bb7b72b" providerId="LiveId" clId="{B272414D-B18A-4D81-997D-E20EBAE48599}" dt="2024-12-21T19:01:23.323" v="3220" actId="478"/>
          <ac:picMkLst>
            <pc:docMk/>
            <pc:sldMk cId="2740899652" sldId="318"/>
            <ac:picMk id="10" creationId="{57F8E7F4-415A-4B7C-8015-C41629793BA6}"/>
          </ac:picMkLst>
        </pc:picChg>
        <pc:picChg chg="add del mod">
          <ac:chgData name="Lim Kelvin" userId="624f6ae12bb7b72b" providerId="LiveId" clId="{B272414D-B18A-4D81-997D-E20EBAE48599}" dt="2024-12-21T19:01:22.680" v="3219" actId="478"/>
          <ac:picMkLst>
            <pc:docMk/>
            <pc:sldMk cId="2740899652" sldId="318"/>
            <ac:picMk id="11" creationId="{A29D98EB-361D-444C-BF7A-A6165B5A177A}"/>
          </ac:picMkLst>
        </pc:picChg>
        <pc:picChg chg="add mod">
          <ac:chgData name="Lim Kelvin" userId="624f6ae12bb7b72b" providerId="LiveId" clId="{B272414D-B18A-4D81-997D-E20EBAE48599}" dt="2024-12-21T19:02:37.362" v="3232"/>
          <ac:picMkLst>
            <pc:docMk/>
            <pc:sldMk cId="2740899652" sldId="318"/>
            <ac:picMk id="21" creationId="{0CB8F368-F5C2-4315-BB85-E7CDD0652A6D}"/>
          </ac:picMkLst>
        </pc:picChg>
      </pc:sldChg>
      <pc:sldChg chg="addSp delSp modSp add mod ord modTransition">
        <pc:chgData name="Lim Kelvin" userId="624f6ae12bb7b72b" providerId="LiveId" clId="{B272414D-B18A-4D81-997D-E20EBAE48599}" dt="2024-12-21T19:31:54.395" v="3441" actId="478"/>
        <pc:sldMkLst>
          <pc:docMk/>
          <pc:sldMk cId="420594941" sldId="319"/>
        </pc:sldMkLst>
        <pc:spChg chg="del">
          <ac:chgData name="Lim Kelvin" userId="624f6ae12bb7b72b" providerId="LiveId" clId="{B272414D-B18A-4D81-997D-E20EBAE48599}" dt="2024-12-21T19:30:05.600" v="3429" actId="478"/>
          <ac:spMkLst>
            <pc:docMk/>
            <pc:sldMk cId="420594941" sldId="319"/>
            <ac:spMk id="5" creationId="{852BB648-BC40-440F-A953-B44C0F78A004}"/>
          </ac:spMkLst>
        </pc:spChg>
        <pc:spChg chg="add mod">
          <ac:chgData name="Lim Kelvin" userId="624f6ae12bb7b72b" providerId="LiveId" clId="{B272414D-B18A-4D81-997D-E20EBAE48599}" dt="2024-12-21T19:31:37.805" v="3440" actId="20577"/>
          <ac:spMkLst>
            <pc:docMk/>
            <pc:sldMk cId="420594941" sldId="319"/>
            <ac:spMk id="18" creationId="{BF147B1C-F6E8-429B-83C7-F6C32066C62C}"/>
          </ac:spMkLst>
        </pc:spChg>
        <pc:spChg chg="mod">
          <ac:chgData name="Lim Kelvin" userId="624f6ae12bb7b72b" providerId="LiveId" clId="{B272414D-B18A-4D81-997D-E20EBAE48599}" dt="2024-12-21T19:31:29.979" v="3439"/>
          <ac:spMkLst>
            <pc:docMk/>
            <pc:sldMk cId="420594941" sldId="319"/>
            <ac:spMk id="20" creationId="{2BE9B8D3-3D07-4F56-BE57-549D54FB3820}"/>
          </ac:spMkLst>
        </pc:spChg>
        <pc:spChg chg="mod">
          <ac:chgData name="Lim Kelvin" userId="624f6ae12bb7b72b" providerId="LiveId" clId="{B272414D-B18A-4D81-997D-E20EBAE48599}" dt="2024-12-21T19:31:29.979" v="3439"/>
          <ac:spMkLst>
            <pc:docMk/>
            <pc:sldMk cId="420594941" sldId="319"/>
            <ac:spMk id="21" creationId="{BF20811B-D2AA-4FAE-AB6C-B1CDFCB0E38E}"/>
          </ac:spMkLst>
        </pc:spChg>
        <pc:spChg chg="mod">
          <ac:chgData name="Lim Kelvin" userId="624f6ae12bb7b72b" providerId="LiveId" clId="{B272414D-B18A-4D81-997D-E20EBAE48599}" dt="2024-12-21T19:29:09.685" v="3421" actId="1076"/>
          <ac:spMkLst>
            <pc:docMk/>
            <pc:sldMk cId="420594941" sldId="319"/>
            <ac:spMk id="28" creationId="{C67B5697-C5FC-479A-9FDC-193385C4ECEF}"/>
          </ac:spMkLst>
        </pc:spChg>
        <pc:spChg chg="del">
          <ac:chgData name="Lim Kelvin" userId="624f6ae12bb7b72b" providerId="LiveId" clId="{B272414D-B18A-4D81-997D-E20EBAE48599}" dt="2024-12-21T19:29:14.321" v="3427" actId="478"/>
          <ac:spMkLst>
            <pc:docMk/>
            <pc:sldMk cId="420594941" sldId="319"/>
            <ac:spMk id="30" creationId="{AC153A22-8B62-4673-B39C-9560FE3DFFBD}"/>
          </ac:spMkLst>
        </pc:spChg>
        <pc:spChg chg="del mod">
          <ac:chgData name="Lim Kelvin" userId="624f6ae12bb7b72b" providerId="LiveId" clId="{B272414D-B18A-4D81-997D-E20EBAE48599}" dt="2024-12-21T19:29:15.629" v="3428" actId="478"/>
          <ac:spMkLst>
            <pc:docMk/>
            <pc:sldMk cId="420594941" sldId="319"/>
            <ac:spMk id="50" creationId="{4BF25231-FE05-4CFA-B7D9-E1F2B0410D1E}"/>
          </ac:spMkLst>
        </pc:spChg>
        <pc:spChg chg="del">
          <ac:chgData name="Lim Kelvin" userId="624f6ae12bb7b72b" providerId="LiveId" clId="{B272414D-B18A-4D81-997D-E20EBAE48599}" dt="2024-12-21T19:29:12.455" v="3424" actId="478"/>
          <ac:spMkLst>
            <pc:docMk/>
            <pc:sldMk cId="420594941" sldId="319"/>
            <ac:spMk id="51" creationId="{278A3C3D-06F6-42CC-ACDA-D0E6FE3515B9}"/>
          </ac:spMkLst>
        </pc:spChg>
        <pc:grpChg chg="del">
          <ac:chgData name="Lim Kelvin" userId="624f6ae12bb7b72b" providerId="LiveId" clId="{B272414D-B18A-4D81-997D-E20EBAE48599}" dt="2024-12-21T19:30:06.931" v="3430" actId="478"/>
          <ac:grpSpMkLst>
            <pc:docMk/>
            <pc:sldMk cId="420594941" sldId="319"/>
            <ac:grpSpMk id="7" creationId="{1DAEC757-8BC5-47B4-AD1B-085CE8C22ED2}"/>
          </ac:grpSpMkLst>
        </pc:grpChg>
        <pc:grpChg chg="add del mod">
          <ac:chgData name="Lim Kelvin" userId="624f6ae12bb7b72b" providerId="LiveId" clId="{B272414D-B18A-4D81-997D-E20EBAE48599}" dt="2024-12-21T19:31:54.395" v="3441" actId="478"/>
          <ac:grpSpMkLst>
            <pc:docMk/>
            <pc:sldMk cId="420594941" sldId="319"/>
            <ac:grpSpMk id="19" creationId="{3975E213-AB93-4E84-B5FD-DE4AACBC5310}"/>
          </ac:grpSpMkLst>
        </pc:grpChg>
        <pc:picChg chg="del">
          <ac:chgData name="Lim Kelvin" userId="624f6ae12bb7b72b" providerId="LiveId" clId="{B272414D-B18A-4D81-997D-E20EBAE48599}" dt="2024-12-21T19:29:13.527" v="3426" actId="478"/>
          <ac:picMkLst>
            <pc:docMk/>
            <pc:sldMk cId="420594941" sldId="319"/>
            <ac:picMk id="4" creationId="{FDA727E8-11AB-4662-9CF7-D4F23FF75693}"/>
          </ac:picMkLst>
        </pc:picChg>
        <pc:picChg chg="del">
          <ac:chgData name="Lim Kelvin" userId="624f6ae12bb7b72b" providerId="LiveId" clId="{B272414D-B18A-4D81-997D-E20EBAE48599}" dt="2024-12-21T19:30:07.900" v="3431" actId="478"/>
          <ac:picMkLst>
            <pc:docMk/>
            <pc:sldMk cId="420594941" sldId="319"/>
            <ac:picMk id="6" creationId="{A7404CD2-8F3E-4464-B8C9-80179280227B}"/>
          </ac:picMkLst>
        </pc:picChg>
        <pc:picChg chg="del">
          <ac:chgData name="Lim Kelvin" userId="624f6ae12bb7b72b" providerId="LiveId" clId="{B272414D-B18A-4D81-997D-E20EBAE48599}" dt="2024-12-21T19:29:07.657" v="3419" actId="478"/>
          <ac:picMkLst>
            <pc:docMk/>
            <pc:sldMk cId="420594941" sldId="319"/>
            <ac:picMk id="10" creationId="{2EB13D59-24A7-4017-ABCE-5FDF676A8270}"/>
          </ac:picMkLst>
        </pc:picChg>
        <pc:picChg chg="del">
          <ac:chgData name="Lim Kelvin" userId="624f6ae12bb7b72b" providerId="LiveId" clId="{B272414D-B18A-4D81-997D-E20EBAE48599}" dt="2024-12-21T19:29:12.968" v="3425" actId="478"/>
          <ac:picMkLst>
            <pc:docMk/>
            <pc:sldMk cId="420594941" sldId="319"/>
            <ac:picMk id="11" creationId="{F2FC451E-231E-4475-AB8F-9DF730C552D6}"/>
          </ac:picMkLst>
        </pc:picChg>
        <pc:picChg chg="add mod">
          <ac:chgData name="Lim Kelvin" userId="624f6ae12bb7b72b" providerId="LiveId" clId="{B272414D-B18A-4D81-997D-E20EBAE48599}" dt="2024-12-21T19:31:29.979" v="3439"/>
          <ac:picMkLst>
            <pc:docMk/>
            <pc:sldMk cId="420594941" sldId="319"/>
            <ac:picMk id="17" creationId="{B8041E3E-80A6-4C15-B9AB-3EA2B0C9F316}"/>
          </ac:picMkLst>
        </pc:picChg>
        <pc:picChg chg="del">
          <ac:chgData name="Lim Kelvin" userId="624f6ae12bb7b72b" providerId="LiveId" clId="{B272414D-B18A-4D81-997D-E20EBAE48599}" dt="2024-12-21T19:29:10.538" v="3422" actId="478"/>
          <ac:picMkLst>
            <pc:docMk/>
            <pc:sldMk cId="420594941" sldId="319"/>
            <ac:picMk id="59" creationId="{B650B71C-EC7D-4E1A-9ED5-7D16A15B5866}"/>
          </ac:picMkLst>
        </pc:picChg>
        <pc:picChg chg="del">
          <ac:chgData name="Lim Kelvin" userId="624f6ae12bb7b72b" providerId="LiveId" clId="{B272414D-B18A-4D81-997D-E20EBAE48599}" dt="2024-12-21T19:29:06.379" v="3417" actId="478"/>
          <ac:picMkLst>
            <pc:docMk/>
            <pc:sldMk cId="420594941" sldId="319"/>
            <ac:picMk id="60" creationId="{2FFEFE8B-2FCD-49B2-80AE-57C1834C9F58}"/>
          </ac:picMkLst>
        </pc:picChg>
        <pc:picChg chg="del">
          <ac:chgData name="Lim Kelvin" userId="624f6ae12bb7b72b" providerId="LiveId" clId="{B272414D-B18A-4D81-997D-E20EBAE48599}" dt="2024-12-21T19:29:10.900" v="3423" actId="478"/>
          <ac:picMkLst>
            <pc:docMk/>
            <pc:sldMk cId="420594941" sldId="319"/>
            <ac:picMk id="61" creationId="{C552F399-137F-42D0-97CB-D60030927038}"/>
          </ac:picMkLst>
        </pc:picChg>
      </pc:sldChg>
      <pc:sldChg chg="addSp delSp modSp add del mod ord addAnim delAnim modAnim">
        <pc:chgData name="Lim Kelvin" userId="624f6ae12bb7b72b" providerId="LiveId" clId="{B272414D-B18A-4D81-997D-E20EBAE48599}" dt="2024-12-21T19:19:55.560" v="3344" actId="47"/>
        <pc:sldMkLst>
          <pc:docMk/>
          <pc:sldMk cId="616827562" sldId="319"/>
        </pc:sldMkLst>
        <pc:spChg chg="mod">
          <ac:chgData name="Lim Kelvin" userId="624f6ae12bb7b72b" providerId="LiveId" clId="{B272414D-B18A-4D81-997D-E20EBAE48599}" dt="2024-12-21T19:19:00.976" v="3315" actId="14100"/>
          <ac:spMkLst>
            <pc:docMk/>
            <pc:sldMk cId="616827562" sldId="319"/>
            <ac:spMk id="19" creationId="{FCC04B6E-FAD2-44A6-91CF-7407E1790239}"/>
          </ac:spMkLst>
        </pc:spChg>
        <pc:spChg chg="add del">
          <ac:chgData name="Lim Kelvin" userId="624f6ae12bb7b72b" providerId="LiveId" clId="{B272414D-B18A-4D81-997D-E20EBAE48599}" dt="2024-12-21T19:19:14.702" v="3318" actId="478"/>
          <ac:spMkLst>
            <pc:docMk/>
            <pc:sldMk cId="616827562" sldId="319"/>
            <ac:spMk id="27" creationId="{B5A2F00C-0311-4586-936F-7DAEDDBBBE0E}"/>
          </ac:spMkLst>
        </pc:spChg>
        <pc:spChg chg="add del">
          <ac:chgData name="Lim Kelvin" userId="624f6ae12bb7b72b" providerId="LiveId" clId="{B272414D-B18A-4D81-997D-E20EBAE48599}" dt="2024-12-21T19:19:14.049" v="3316" actId="478"/>
          <ac:spMkLst>
            <pc:docMk/>
            <pc:sldMk cId="616827562" sldId="319"/>
            <ac:spMk id="28" creationId="{F77D51C1-4628-4E2B-80CA-D058623201C7}"/>
          </ac:spMkLst>
        </pc:spChg>
      </pc:sldChg>
      <pc:sldChg chg="modSp add del mod">
        <pc:chgData name="Lim Kelvin" userId="624f6ae12bb7b72b" providerId="LiveId" clId="{B272414D-B18A-4D81-997D-E20EBAE48599}" dt="2024-12-21T19:34:40.175" v="3471" actId="47"/>
        <pc:sldMkLst>
          <pc:docMk/>
          <pc:sldMk cId="3984110867" sldId="320"/>
        </pc:sldMkLst>
        <pc:spChg chg="mod">
          <ac:chgData name="Lim Kelvin" userId="624f6ae12bb7b72b" providerId="LiveId" clId="{B272414D-B18A-4D81-997D-E20EBAE48599}" dt="2024-12-21T19:30:46.195" v="3435" actId="1076"/>
          <ac:spMkLst>
            <pc:docMk/>
            <pc:sldMk cId="3984110867" sldId="320"/>
            <ac:spMk id="28" creationId="{C67B5697-C5FC-479A-9FDC-193385C4ECEF}"/>
          </ac:spMkLst>
        </pc:spChg>
      </pc:sldChg>
      <pc:sldChg chg="modSp add mod modTransition">
        <pc:chgData name="Lim Kelvin" userId="624f6ae12bb7b72b" providerId="LiveId" clId="{B272414D-B18A-4D81-997D-E20EBAE48599}" dt="2024-12-21T19:32:53.858" v="3449"/>
        <pc:sldMkLst>
          <pc:docMk/>
          <pc:sldMk cId="3459774774" sldId="321"/>
        </pc:sldMkLst>
        <pc:spChg chg="mod">
          <ac:chgData name="Lim Kelvin" userId="624f6ae12bb7b72b" providerId="LiveId" clId="{B272414D-B18A-4D81-997D-E20EBAE48599}" dt="2024-12-21T19:32:38.698" v="3448" actId="1076"/>
          <ac:spMkLst>
            <pc:docMk/>
            <pc:sldMk cId="3459774774" sldId="321"/>
            <ac:spMk id="28" creationId="{C67B5697-C5FC-479A-9FDC-193385C4ECEF}"/>
          </ac:spMkLst>
        </pc:spChg>
      </pc:sldChg>
      <pc:sldChg chg="addSp delSp modSp add mod ord modTransition">
        <pc:chgData name="Lim Kelvin" userId="624f6ae12bb7b72b" providerId="LiveId" clId="{B272414D-B18A-4D81-997D-E20EBAE48599}" dt="2024-12-21T21:31:29.381" v="3782" actId="478"/>
        <pc:sldMkLst>
          <pc:docMk/>
          <pc:sldMk cId="718709107" sldId="322"/>
        </pc:sldMkLst>
        <pc:spChg chg="add mod">
          <ac:chgData name="Lim Kelvin" userId="624f6ae12bb7b72b" providerId="LiveId" clId="{B272414D-B18A-4D81-997D-E20EBAE48599}" dt="2024-12-21T21:26:32.494" v="3766" actId="1076"/>
          <ac:spMkLst>
            <pc:docMk/>
            <pc:sldMk cId="718709107" sldId="322"/>
            <ac:spMk id="5" creationId="{6B9423B9-75FF-42BF-9701-E9F61A1F89C5}"/>
          </ac:spMkLst>
        </pc:spChg>
        <pc:spChg chg="mod">
          <ac:chgData name="Lim Kelvin" userId="624f6ae12bb7b72b" providerId="LiveId" clId="{B272414D-B18A-4D81-997D-E20EBAE48599}" dt="2024-12-21T21:26:38.770" v="3770" actId="14100"/>
          <ac:spMkLst>
            <pc:docMk/>
            <pc:sldMk cId="718709107" sldId="322"/>
            <ac:spMk id="28" creationId="{C67B5697-C5FC-479A-9FDC-193385C4ECEF}"/>
          </ac:spMkLst>
        </pc:spChg>
        <pc:picChg chg="del mod">
          <ac:chgData name="Lim Kelvin" userId="624f6ae12bb7b72b" providerId="LiveId" clId="{B272414D-B18A-4D81-997D-E20EBAE48599}" dt="2024-12-21T21:31:29.381" v="3782" actId="478"/>
          <ac:picMkLst>
            <pc:docMk/>
            <pc:sldMk cId="718709107" sldId="322"/>
            <ac:picMk id="17" creationId="{B8041E3E-80A6-4C15-B9AB-3EA2B0C9F316}"/>
          </ac:picMkLst>
        </pc:picChg>
      </pc:sldChg>
      <pc:sldChg chg="delSp add mod ord">
        <pc:chgData name="Lim Kelvin" userId="624f6ae12bb7b72b" providerId="LiveId" clId="{B272414D-B18A-4D81-997D-E20EBAE48599}" dt="2024-12-21T21:26:46.126" v="3774" actId="478"/>
        <pc:sldMkLst>
          <pc:docMk/>
          <pc:sldMk cId="513460590" sldId="323"/>
        </pc:sldMkLst>
        <pc:spChg chg="del">
          <ac:chgData name="Lim Kelvin" userId="624f6ae12bb7b72b" providerId="LiveId" clId="{B272414D-B18A-4D81-997D-E20EBAE48599}" dt="2024-12-21T21:26:46.126" v="3774" actId="478"/>
          <ac:spMkLst>
            <pc:docMk/>
            <pc:sldMk cId="513460590" sldId="323"/>
            <ac:spMk id="5" creationId="{6B9423B9-75FF-42BF-9701-E9F61A1F89C5}"/>
          </ac:spMkLst>
        </pc:spChg>
      </pc:sldChg>
      <pc:sldChg chg="addSp delSp modSp add mod modTransition">
        <pc:chgData name="Lim Kelvin" userId="624f6ae12bb7b72b" providerId="LiveId" clId="{B272414D-B18A-4D81-997D-E20EBAE48599}" dt="2024-12-21T21:33:57.052" v="3833" actId="1076"/>
        <pc:sldMkLst>
          <pc:docMk/>
          <pc:sldMk cId="3624162773" sldId="324"/>
        </pc:sldMkLst>
        <pc:spChg chg="del">
          <ac:chgData name="Lim Kelvin" userId="624f6ae12bb7b72b" providerId="LiveId" clId="{B272414D-B18A-4D81-997D-E20EBAE48599}" dt="2024-12-21T21:30:29.716" v="3776" actId="478"/>
          <ac:spMkLst>
            <pc:docMk/>
            <pc:sldMk cId="3624162773" sldId="324"/>
            <ac:spMk id="5" creationId="{6B9423B9-75FF-42BF-9701-E9F61A1F89C5}"/>
          </ac:spMkLst>
        </pc:spChg>
        <pc:spChg chg="add mod">
          <ac:chgData name="Lim Kelvin" userId="624f6ae12bb7b72b" providerId="LiveId" clId="{B272414D-B18A-4D81-997D-E20EBAE48599}" dt="2024-12-21T21:33:57.052" v="3833" actId="1076"/>
          <ac:spMkLst>
            <pc:docMk/>
            <pc:sldMk cId="3624162773" sldId="324"/>
            <ac:spMk id="7" creationId="{1D71EF6B-3E5A-4363-9A34-55ED4234A49F}"/>
          </ac:spMkLst>
        </pc:spChg>
        <pc:spChg chg="mod">
          <ac:chgData name="Lim Kelvin" userId="624f6ae12bb7b72b" providerId="LiveId" clId="{B272414D-B18A-4D81-997D-E20EBAE48599}" dt="2024-12-21T21:32:37.510" v="3807"/>
          <ac:spMkLst>
            <pc:docMk/>
            <pc:sldMk cId="3624162773" sldId="324"/>
            <ac:spMk id="9" creationId="{41C86859-2510-4E9A-80E2-DBB322A08611}"/>
          </ac:spMkLst>
        </pc:spChg>
        <pc:spChg chg="mod">
          <ac:chgData name="Lim Kelvin" userId="624f6ae12bb7b72b" providerId="LiveId" clId="{B272414D-B18A-4D81-997D-E20EBAE48599}" dt="2024-12-21T21:32:37.510" v="3807"/>
          <ac:spMkLst>
            <pc:docMk/>
            <pc:sldMk cId="3624162773" sldId="324"/>
            <ac:spMk id="10" creationId="{48959E63-2D00-436C-AF57-9E20422B280E}"/>
          </ac:spMkLst>
        </pc:spChg>
        <pc:spChg chg="mod">
          <ac:chgData name="Lim Kelvin" userId="624f6ae12bb7b72b" providerId="LiveId" clId="{B272414D-B18A-4D81-997D-E20EBAE48599}" dt="2024-12-21T21:31:50.912" v="3783" actId="1076"/>
          <ac:spMkLst>
            <pc:docMk/>
            <pc:sldMk cId="3624162773" sldId="324"/>
            <ac:spMk id="28" creationId="{C67B5697-C5FC-479A-9FDC-193385C4ECEF}"/>
          </ac:spMkLst>
        </pc:spChg>
        <pc:grpChg chg="add mod">
          <ac:chgData name="Lim Kelvin" userId="624f6ae12bb7b72b" providerId="LiveId" clId="{B272414D-B18A-4D81-997D-E20EBAE48599}" dt="2024-12-21T21:32:46.906" v="3811" actId="1076"/>
          <ac:grpSpMkLst>
            <pc:docMk/>
            <pc:sldMk cId="3624162773" sldId="324"/>
            <ac:grpSpMk id="8" creationId="{EA7C4EAD-6CEE-49E5-A43D-755F4FA515B9}"/>
          </ac:grpSpMkLst>
        </pc:grpChg>
        <pc:picChg chg="add mod">
          <ac:chgData name="Lim Kelvin" userId="624f6ae12bb7b72b" providerId="LiveId" clId="{B272414D-B18A-4D81-997D-E20EBAE48599}" dt="2024-12-21T21:32:39.452" v="3809" actId="1076"/>
          <ac:picMkLst>
            <pc:docMk/>
            <pc:sldMk cId="3624162773" sldId="324"/>
            <ac:picMk id="6" creationId="{6D1FA80E-9D23-4E10-A4C8-CFE187BA3696}"/>
          </ac:picMkLst>
        </pc:picChg>
        <pc:picChg chg="del">
          <ac:chgData name="Lim Kelvin" userId="624f6ae12bb7b72b" providerId="LiveId" clId="{B272414D-B18A-4D81-997D-E20EBAE48599}" dt="2024-12-21T21:31:12.326" v="3780" actId="478"/>
          <ac:picMkLst>
            <pc:docMk/>
            <pc:sldMk cId="3624162773" sldId="324"/>
            <ac:picMk id="17" creationId="{B8041E3E-80A6-4C15-B9AB-3EA2B0C9F316}"/>
          </ac:picMkLst>
        </pc:picChg>
      </pc:sldChg>
      <pc:sldChg chg="addSp delSp modSp add mod modTransition">
        <pc:chgData name="Lim Kelvin" userId="624f6ae12bb7b72b" providerId="LiveId" clId="{B272414D-B18A-4D81-997D-E20EBAE48599}" dt="2024-12-21T22:00:36.301" v="4343" actId="478"/>
        <pc:sldMkLst>
          <pc:docMk/>
          <pc:sldMk cId="938963588" sldId="325"/>
        </pc:sldMkLst>
        <pc:spChg chg="add del mod">
          <ac:chgData name="Lim Kelvin" userId="624f6ae12bb7b72b" providerId="LiveId" clId="{B272414D-B18A-4D81-997D-E20EBAE48599}" dt="2024-12-21T21:37:42.948" v="3859"/>
          <ac:spMkLst>
            <pc:docMk/>
            <pc:sldMk cId="938963588" sldId="325"/>
            <ac:spMk id="2" creationId="{41F484CD-50A4-4C2C-8DB9-552D1D724266}"/>
          </ac:spMkLst>
        </pc:spChg>
        <pc:spChg chg="add del mod">
          <ac:chgData name="Lim Kelvin" userId="624f6ae12bb7b72b" providerId="LiveId" clId="{B272414D-B18A-4D81-997D-E20EBAE48599}" dt="2024-12-21T21:37:42.948" v="3859"/>
          <ac:spMkLst>
            <pc:docMk/>
            <pc:sldMk cId="938963588" sldId="325"/>
            <ac:spMk id="3" creationId="{07E46FAC-AC8B-426C-A898-EDF139112278}"/>
          </ac:spMkLst>
        </pc:spChg>
        <pc:spChg chg="add mod">
          <ac:chgData name="Lim Kelvin" userId="624f6ae12bb7b72b" providerId="LiveId" clId="{B272414D-B18A-4D81-997D-E20EBAE48599}" dt="2024-12-21T21:43:47.050" v="3946" actId="164"/>
          <ac:spMkLst>
            <pc:docMk/>
            <pc:sldMk cId="938963588" sldId="325"/>
            <ac:spMk id="4" creationId="{DFC12C83-9ED5-40D3-9941-0138C371305F}"/>
          </ac:spMkLst>
        </pc:spChg>
        <pc:spChg chg="mod">
          <ac:chgData name="Lim Kelvin" userId="624f6ae12bb7b72b" providerId="LiveId" clId="{B272414D-B18A-4D81-997D-E20EBAE48599}" dt="2024-12-21T21:33:27.395" v="3820" actId="1076"/>
          <ac:spMkLst>
            <pc:docMk/>
            <pc:sldMk cId="938963588" sldId="325"/>
            <ac:spMk id="7" creationId="{1D71EF6B-3E5A-4363-9A34-55ED4234A49F}"/>
          </ac:spMkLst>
        </pc:spChg>
        <pc:spChg chg="mod">
          <ac:chgData name="Lim Kelvin" userId="624f6ae12bb7b72b" providerId="LiveId" clId="{B272414D-B18A-4D81-997D-E20EBAE48599}" dt="2024-12-21T21:33:10.227" v="3816"/>
          <ac:spMkLst>
            <pc:docMk/>
            <pc:sldMk cId="938963588" sldId="325"/>
            <ac:spMk id="13" creationId="{E762A22B-51C6-41D0-8B0F-DFD3B918A759}"/>
          </ac:spMkLst>
        </pc:spChg>
        <pc:spChg chg="mod">
          <ac:chgData name="Lim Kelvin" userId="624f6ae12bb7b72b" providerId="LiveId" clId="{B272414D-B18A-4D81-997D-E20EBAE48599}" dt="2024-12-21T21:33:10.227" v="3816"/>
          <ac:spMkLst>
            <pc:docMk/>
            <pc:sldMk cId="938963588" sldId="325"/>
            <ac:spMk id="14" creationId="{C7E0329A-BF9E-42CC-A664-B4B34267310B}"/>
          </ac:spMkLst>
        </pc:spChg>
        <pc:spChg chg="add del mod">
          <ac:chgData name="Lim Kelvin" userId="624f6ae12bb7b72b" providerId="LiveId" clId="{B272414D-B18A-4D81-997D-E20EBAE48599}" dt="2024-12-21T21:37:49.591" v="3862" actId="478"/>
          <ac:spMkLst>
            <pc:docMk/>
            <pc:sldMk cId="938963588" sldId="325"/>
            <ac:spMk id="15" creationId="{22ABA81D-8D7A-425D-A775-D683F8893585}"/>
          </ac:spMkLst>
        </pc:spChg>
        <pc:spChg chg="add del mod">
          <ac:chgData name="Lim Kelvin" userId="624f6ae12bb7b72b" providerId="LiveId" clId="{B272414D-B18A-4D81-997D-E20EBAE48599}" dt="2024-12-21T21:37:48.658" v="3861" actId="478"/>
          <ac:spMkLst>
            <pc:docMk/>
            <pc:sldMk cId="938963588" sldId="325"/>
            <ac:spMk id="16" creationId="{EE825257-F919-4FAC-BF36-1AEA9571A002}"/>
          </ac:spMkLst>
        </pc:spChg>
        <pc:spChg chg="mod">
          <ac:chgData name="Lim Kelvin" userId="624f6ae12bb7b72b" providerId="LiveId" clId="{B272414D-B18A-4D81-997D-E20EBAE48599}" dt="2024-12-21T21:37:41.594" v="3858"/>
          <ac:spMkLst>
            <pc:docMk/>
            <pc:sldMk cId="938963588" sldId="325"/>
            <ac:spMk id="17" creationId="{1FB65FC7-3E93-4407-A8C6-2A5F158C003C}"/>
          </ac:spMkLst>
        </pc:spChg>
        <pc:spChg chg="mod">
          <ac:chgData name="Lim Kelvin" userId="624f6ae12bb7b72b" providerId="LiveId" clId="{B272414D-B18A-4D81-997D-E20EBAE48599}" dt="2024-12-21T21:54:15.351" v="4220" actId="1076"/>
          <ac:spMkLst>
            <pc:docMk/>
            <pc:sldMk cId="938963588" sldId="325"/>
            <ac:spMk id="19" creationId="{2F342DC3-E81F-4A20-8AE7-92B20BF5D19D}"/>
          </ac:spMkLst>
        </pc:spChg>
        <pc:spChg chg="add mod">
          <ac:chgData name="Lim Kelvin" userId="624f6ae12bb7b72b" providerId="LiveId" clId="{B272414D-B18A-4D81-997D-E20EBAE48599}" dt="2024-12-21T21:58:43.354" v="4308" actId="2711"/>
          <ac:spMkLst>
            <pc:docMk/>
            <pc:sldMk cId="938963588" sldId="325"/>
            <ac:spMk id="20" creationId="{F97C61BC-B766-4A9B-8DD6-CDD9982FB140}"/>
          </ac:spMkLst>
        </pc:spChg>
        <pc:spChg chg="add mod">
          <ac:chgData name="Lim Kelvin" userId="624f6ae12bb7b72b" providerId="LiveId" clId="{B272414D-B18A-4D81-997D-E20EBAE48599}" dt="2024-12-21T21:43:48.670" v="3947" actId="164"/>
          <ac:spMkLst>
            <pc:docMk/>
            <pc:sldMk cId="938963588" sldId="325"/>
            <ac:spMk id="26" creationId="{255674AB-784C-43ED-9636-3F154DEB892B}"/>
          </ac:spMkLst>
        </pc:spChg>
        <pc:spChg chg="add mod">
          <ac:chgData name="Lim Kelvin" userId="624f6ae12bb7b72b" providerId="LiveId" clId="{B272414D-B18A-4D81-997D-E20EBAE48599}" dt="2024-12-21T21:43:49.840" v="3948" actId="164"/>
          <ac:spMkLst>
            <pc:docMk/>
            <pc:sldMk cId="938963588" sldId="325"/>
            <ac:spMk id="27" creationId="{7C6241A4-45C0-4E83-B901-6959BB148B3B}"/>
          </ac:spMkLst>
        </pc:spChg>
        <pc:spChg chg="del">
          <ac:chgData name="Lim Kelvin" userId="624f6ae12bb7b72b" providerId="LiveId" clId="{B272414D-B18A-4D81-997D-E20EBAE48599}" dt="2024-12-21T22:00:36.301" v="4343" actId="478"/>
          <ac:spMkLst>
            <pc:docMk/>
            <pc:sldMk cId="938963588" sldId="325"/>
            <ac:spMk id="28" creationId="{C67B5697-C5FC-479A-9FDC-193385C4ECEF}"/>
          </ac:spMkLst>
        </pc:spChg>
        <pc:spChg chg="add mod">
          <ac:chgData name="Lim Kelvin" userId="624f6ae12bb7b72b" providerId="LiveId" clId="{B272414D-B18A-4D81-997D-E20EBAE48599}" dt="2024-12-21T21:58:37.227" v="4306" actId="2711"/>
          <ac:spMkLst>
            <pc:docMk/>
            <pc:sldMk cId="938963588" sldId="325"/>
            <ac:spMk id="31" creationId="{5B100B63-659E-4A8D-BBB2-DA9B4629BD37}"/>
          </ac:spMkLst>
        </pc:spChg>
        <pc:spChg chg="add mod">
          <ac:chgData name="Lim Kelvin" userId="624f6ae12bb7b72b" providerId="LiveId" clId="{B272414D-B18A-4D81-997D-E20EBAE48599}" dt="2024-12-21T21:54:34.809" v="4228" actId="1076"/>
          <ac:spMkLst>
            <pc:docMk/>
            <pc:sldMk cId="938963588" sldId="325"/>
            <ac:spMk id="32" creationId="{D673E4B7-CF56-4F6C-AE2B-4370B0A49C3A}"/>
          </ac:spMkLst>
        </pc:spChg>
        <pc:spChg chg="mod">
          <ac:chgData name="Lim Kelvin" userId="624f6ae12bb7b72b" providerId="LiveId" clId="{B272414D-B18A-4D81-997D-E20EBAE48599}" dt="2024-12-21T21:58:25.849" v="4301" actId="207"/>
          <ac:spMkLst>
            <pc:docMk/>
            <pc:sldMk cId="938963588" sldId="325"/>
            <ac:spMk id="34" creationId="{27AB6C71-8F74-401C-92BE-BB3CC72EE4F2}"/>
          </ac:spMkLst>
        </pc:spChg>
        <pc:spChg chg="mod">
          <ac:chgData name="Lim Kelvin" userId="624f6ae12bb7b72b" providerId="LiveId" clId="{B272414D-B18A-4D81-997D-E20EBAE48599}" dt="2024-12-21T21:49:11.804" v="4131"/>
          <ac:spMkLst>
            <pc:docMk/>
            <pc:sldMk cId="938963588" sldId="325"/>
            <ac:spMk id="37" creationId="{346D43D1-F4B9-4D10-9721-E70493A76D5A}"/>
          </ac:spMkLst>
        </pc:spChg>
        <pc:spChg chg="mod topLvl">
          <ac:chgData name="Lim Kelvin" userId="624f6ae12bb7b72b" providerId="LiveId" clId="{B272414D-B18A-4D81-997D-E20EBAE48599}" dt="2024-12-21T21:58:21.432" v="4300" actId="207"/>
          <ac:spMkLst>
            <pc:docMk/>
            <pc:sldMk cId="938963588" sldId="325"/>
            <ac:spMk id="39" creationId="{5A5581C4-2DE9-411E-BCD9-F818593BDC51}"/>
          </ac:spMkLst>
        </pc:spChg>
        <pc:spChg chg="add del mod topLvl">
          <ac:chgData name="Lim Kelvin" userId="624f6ae12bb7b72b" providerId="LiveId" clId="{B272414D-B18A-4D81-997D-E20EBAE48599}" dt="2024-12-21T21:50:30.437" v="4166" actId="478"/>
          <ac:spMkLst>
            <pc:docMk/>
            <pc:sldMk cId="938963588" sldId="325"/>
            <ac:spMk id="42" creationId="{45DA6C85-3992-4C31-AF7E-81144B04ECAF}"/>
          </ac:spMkLst>
        </pc:spChg>
        <pc:spChg chg="mod">
          <ac:chgData name="Lim Kelvin" userId="624f6ae12bb7b72b" providerId="LiveId" clId="{B272414D-B18A-4D81-997D-E20EBAE48599}" dt="2024-12-21T21:50:32.253" v="4167"/>
          <ac:spMkLst>
            <pc:docMk/>
            <pc:sldMk cId="938963588" sldId="325"/>
            <ac:spMk id="45" creationId="{7C5265E8-B232-40E0-831F-612390ADF096}"/>
          </ac:spMkLst>
        </pc:spChg>
        <pc:spChg chg="add mod">
          <ac:chgData name="Lim Kelvin" userId="624f6ae12bb7b72b" providerId="LiveId" clId="{B272414D-B18A-4D81-997D-E20EBAE48599}" dt="2024-12-21T21:58:18.944" v="4299" actId="207"/>
          <ac:spMkLst>
            <pc:docMk/>
            <pc:sldMk cId="938963588" sldId="325"/>
            <ac:spMk id="47" creationId="{C78FC602-B81E-423C-BE18-7F39D48C7639}"/>
          </ac:spMkLst>
        </pc:spChg>
        <pc:spChg chg="mod">
          <ac:chgData name="Lim Kelvin" userId="624f6ae12bb7b72b" providerId="LiveId" clId="{B272414D-B18A-4D81-997D-E20EBAE48599}" dt="2024-12-21T21:51:01.871" v="4174"/>
          <ac:spMkLst>
            <pc:docMk/>
            <pc:sldMk cId="938963588" sldId="325"/>
            <ac:spMk id="50" creationId="{BCCE2672-8572-41CE-8F9F-99B12893A620}"/>
          </ac:spMkLst>
        </pc:spChg>
        <pc:spChg chg="add mod">
          <ac:chgData name="Lim Kelvin" userId="624f6ae12bb7b72b" providerId="LiveId" clId="{B272414D-B18A-4D81-997D-E20EBAE48599}" dt="2024-12-21T21:58:34.313" v="4305" actId="2711"/>
          <ac:spMkLst>
            <pc:docMk/>
            <pc:sldMk cId="938963588" sldId="325"/>
            <ac:spMk id="52" creationId="{A2C4188C-7DA4-4850-93BB-78BA7724B54D}"/>
          </ac:spMkLst>
        </pc:spChg>
        <pc:spChg chg="mod">
          <ac:chgData name="Lim Kelvin" userId="624f6ae12bb7b72b" providerId="LiveId" clId="{B272414D-B18A-4D81-997D-E20EBAE48599}" dt="2024-12-21T21:56:55.997" v="4280" actId="3064"/>
          <ac:spMkLst>
            <pc:docMk/>
            <pc:sldMk cId="938963588" sldId="325"/>
            <ac:spMk id="55" creationId="{FA4CFBC1-AFC1-4E0F-9D28-8FC0C0C837F2}"/>
          </ac:spMkLst>
        </pc:spChg>
        <pc:spChg chg="mod">
          <ac:chgData name="Lim Kelvin" userId="624f6ae12bb7b72b" providerId="LiveId" clId="{B272414D-B18A-4D81-997D-E20EBAE48599}" dt="2024-12-21T21:56:56.495" v="4281" actId="3064"/>
          <ac:spMkLst>
            <pc:docMk/>
            <pc:sldMk cId="938963588" sldId="325"/>
            <ac:spMk id="59" creationId="{B64F1A98-0E0F-48AC-8020-2FECC173AF47}"/>
          </ac:spMkLst>
        </pc:spChg>
        <pc:spChg chg="mod">
          <ac:chgData name="Lim Kelvin" userId="624f6ae12bb7b72b" providerId="LiveId" clId="{B272414D-B18A-4D81-997D-E20EBAE48599}" dt="2024-12-21T21:53:05.502" v="4199"/>
          <ac:spMkLst>
            <pc:docMk/>
            <pc:sldMk cId="938963588" sldId="325"/>
            <ac:spMk id="63" creationId="{BE4CB604-1D34-49D1-BC85-C1FB0AF0E320}"/>
          </ac:spMkLst>
        </pc:spChg>
        <pc:spChg chg="mod topLvl">
          <ac:chgData name="Lim Kelvin" userId="624f6ae12bb7b72b" providerId="LiveId" clId="{B272414D-B18A-4D81-997D-E20EBAE48599}" dt="2024-12-21T21:58:40.038" v="4307" actId="2711"/>
          <ac:spMkLst>
            <pc:docMk/>
            <pc:sldMk cId="938963588" sldId="325"/>
            <ac:spMk id="65" creationId="{A4BAE3CC-0003-4DD7-8DA5-8481A3B9EDE7}"/>
          </ac:spMkLst>
        </pc:spChg>
        <pc:spChg chg="del mod topLvl">
          <ac:chgData name="Lim Kelvin" userId="624f6ae12bb7b72b" providerId="LiveId" clId="{B272414D-B18A-4D81-997D-E20EBAE48599}" dt="2024-12-21T21:53:18.543" v="4204" actId="478"/>
          <ac:spMkLst>
            <pc:docMk/>
            <pc:sldMk cId="938963588" sldId="325"/>
            <ac:spMk id="68" creationId="{254EAB65-E134-4DB5-809D-9F1D7FE5CBE5}"/>
          </ac:spMkLst>
        </pc:spChg>
        <pc:grpChg chg="add mod">
          <ac:chgData name="Lim Kelvin" userId="624f6ae12bb7b72b" providerId="LiveId" clId="{B272414D-B18A-4D81-997D-E20EBAE48599}" dt="2024-12-21T21:50:16.017" v="4157" actId="1076"/>
          <ac:grpSpMkLst>
            <pc:docMk/>
            <pc:sldMk cId="938963588" sldId="325"/>
            <ac:grpSpMk id="5" creationId="{5C972B7F-3970-4C3B-A089-8CABC4A5B0CE}"/>
          </ac:grpSpMkLst>
        </pc:grpChg>
        <pc:grpChg chg="del">
          <ac:chgData name="Lim Kelvin" userId="624f6ae12bb7b72b" providerId="LiveId" clId="{B272414D-B18A-4D81-997D-E20EBAE48599}" dt="2024-12-21T21:33:03.342" v="3815" actId="478"/>
          <ac:grpSpMkLst>
            <pc:docMk/>
            <pc:sldMk cId="938963588" sldId="325"/>
            <ac:grpSpMk id="8" creationId="{EA7C4EAD-6CEE-49E5-A43D-755F4FA515B9}"/>
          </ac:grpSpMkLst>
        </pc:grpChg>
        <pc:grpChg chg="add mod">
          <ac:chgData name="Lim Kelvin" userId="624f6ae12bb7b72b" providerId="LiveId" clId="{B272414D-B18A-4D81-997D-E20EBAE48599}" dt="2024-12-21T21:33:31.446" v="3821" actId="1076"/>
          <ac:grpSpMkLst>
            <pc:docMk/>
            <pc:sldMk cId="938963588" sldId="325"/>
            <ac:grpSpMk id="12" creationId="{247C0EEB-A1D4-42A5-B868-F100F2E4DB38}"/>
          </ac:grpSpMkLst>
        </pc:grpChg>
        <pc:grpChg chg="add del mod">
          <ac:chgData name="Lim Kelvin" userId="624f6ae12bb7b72b" providerId="LiveId" clId="{B272414D-B18A-4D81-997D-E20EBAE48599}" dt="2024-12-21T21:53:48.949" v="4213" actId="478"/>
          <ac:grpSpMkLst>
            <pc:docMk/>
            <pc:sldMk cId="938963588" sldId="325"/>
            <ac:grpSpMk id="29" creationId="{3F23978D-9FFB-4FF9-9ABC-ADCE2CEAEE6B}"/>
          </ac:grpSpMkLst>
        </pc:grpChg>
        <pc:grpChg chg="add mod">
          <ac:chgData name="Lim Kelvin" userId="624f6ae12bb7b72b" providerId="LiveId" clId="{B272414D-B18A-4D81-997D-E20EBAE48599}" dt="2024-12-21T21:46:35.249" v="4050" actId="1076"/>
          <ac:grpSpMkLst>
            <pc:docMk/>
            <pc:sldMk cId="938963588" sldId="325"/>
            <ac:grpSpMk id="30" creationId="{CA8936DA-925F-425E-8AD3-CDE179846D6F}"/>
          </ac:grpSpMkLst>
        </pc:grpChg>
        <pc:grpChg chg="add mod">
          <ac:chgData name="Lim Kelvin" userId="624f6ae12bb7b72b" providerId="LiveId" clId="{B272414D-B18A-4D81-997D-E20EBAE48599}" dt="2024-12-21T21:55:11.118" v="4240" actId="1076"/>
          <ac:grpSpMkLst>
            <pc:docMk/>
            <pc:sldMk cId="938963588" sldId="325"/>
            <ac:grpSpMk id="33" creationId="{6255E0C9-4314-4018-B657-F80EF5B9BC42}"/>
          </ac:grpSpMkLst>
        </pc:grpChg>
        <pc:grpChg chg="mod">
          <ac:chgData name="Lim Kelvin" userId="624f6ae12bb7b72b" providerId="LiveId" clId="{B272414D-B18A-4D81-997D-E20EBAE48599}" dt="2024-12-21T21:49:11.804" v="4131"/>
          <ac:grpSpMkLst>
            <pc:docMk/>
            <pc:sldMk cId="938963588" sldId="325"/>
            <ac:grpSpMk id="35" creationId="{DB9E8EEB-2FBE-4DF3-A926-65151442183A}"/>
          </ac:grpSpMkLst>
        </pc:grpChg>
        <pc:grpChg chg="add del mod">
          <ac:chgData name="Lim Kelvin" userId="624f6ae12bb7b72b" providerId="LiveId" clId="{B272414D-B18A-4D81-997D-E20EBAE48599}" dt="2024-12-21T21:50:30.437" v="4166" actId="478"/>
          <ac:grpSpMkLst>
            <pc:docMk/>
            <pc:sldMk cId="938963588" sldId="325"/>
            <ac:grpSpMk id="38" creationId="{AB6934F3-306D-4B58-8E48-2E37F9AEF885}"/>
          </ac:grpSpMkLst>
        </pc:grpChg>
        <pc:grpChg chg="add del mod">
          <ac:chgData name="Lim Kelvin" userId="624f6ae12bb7b72b" providerId="LiveId" clId="{B272414D-B18A-4D81-997D-E20EBAE48599}" dt="2024-12-21T21:50:29.253" v="4165" actId="478"/>
          <ac:grpSpMkLst>
            <pc:docMk/>
            <pc:sldMk cId="938963588" sldId="325"/>
            <ac:grpSpMk id="40" creationId="{452DDF20-4290-4042-AA0E-62635ABE558F}"/>
          </ac:grpSpMkLst>
        </pc:grpChg>
        <pc:grpChg chg="add mod">
          <ac:chgData name="Lim Kelvin" userId="624f6ae12bb7b72b" providerId="LiveId" clId="{B272414D-B18A-4D81-997D-E20EBAE48599}" dt="2024-12-21T21:50:52.223" v="4171" actId="164"/>
          <ac:grpSpMkLst>
            <pc:docMk/>
            <pc:sldMk cId="938963588" sldId="325"/>
            <ac:grpSpMk id="43" creationId="{F157A624-DC02-4049-AC3A-194F64A1A9FF}"/>
          </ac:grpSpMkLst>
        </pc:grpChg>
        <pc:grpChg chg="add mod">
          <ac:chgData name="Lim Kelvin" userId="624f6ae12bb7b72b" providerId="LiveId" clId="{B272414D-B18A-4D81-997D-E20EBAE48599}" dt="2024-12-21T21:55:00.451" v="4236" actId="1076"/>
          <ac:grpSpMkLst>
            <pc:docMk/>
            <pc:sldMk cId="938963588" sldId="325"/>
            <ac:grpSpMk id="46" creationId="{5A00B7E6-0D7B-4496-9B9D-4D373983A151}"/>
          </ac:grpSpMkLst>
        </pc:grpChg>
        <pc:grpChg chg="add mod">
          <ac:chgData name="Lim Kelvin" userId="624f6ae12bb7b72b" providerId="LiveId" clId="{B272414D-B18A-4D81-997D-E20EBAE48599}" dt="2024-12-21T21:51:07.132" v="4177" actId="164"/>
          <ac:grpSpMkLst>
            <pc:docMk/>
            <pc:sldMk cId="938963588" sldId="325"/>
            <ac:grpSpMk id="48" creationId="{143850BE-EEBB-4B7E-978A-3C59111C7766}"/>
          </ac:grpSpMkLst>
        </pc:grpChg>
        <pc:grpChg chg="add mod">
          <ac:chgData name="Lim Kelvin" userId="624f6ae12bb7b72b" providerId="LiveId" clId="{B272414D-B18A-4D81-997D-E20EBAE48599}" dt="2024-12-21T21:54:48.485" v="4232" actId="1076"/>
          <ac:grpSpMkLst>
            <pc:docMk/>
            <pc:sldMk cId="938963588" sldId="325"/>
            <ac:grpSpMk id="51" creationId="{A7DEC768-A777-42BD-89E6-747E584C3AB5}"/>
          </ac:grpSpMkLst>
        </pc:grpChg>
        <pc:grpChg chg="add mod">
          <ac:chgData name="Lim Kelvin" userId="624f6ae12bb7b72b" providerId="LiveId" clId="{B272414D-B18A-4D81-997D-E20EBAE48599}" dt="2024-12-21T21:51:51.901" v="4182" actId="164"/>
          <ac:grpSpMkLst>
            <pc:docMk/>
            <pc:sldMk cId="938963588" sldId="325"/>
            <ac:grpSpMk id="53" creationId="{68F17EF0-037C-43DA-8995-36B68D540C4D}"/>
          </ac:grpSpMkLst>
        </pc:grpChg>
        <pc:grpChg chg="add mod">
          <ac:chgData name="Lim Kelvin" userId="624f6ae12bb7b72b" providerId="LiveId" clId="{B272414D-B18A-4D81-997D-E20EBAE48599}" dt="2024-12-21T21:57:11.053" v="4286" actId="1076"/>
          <ac:grpSpMkLst>
            <pc:docMk/>
            <pc:sldMk cId="938963588" sldId="325"/>
            <ac:grpSpMk id="56" creationId="{785E077F-342B-403B-8085-0ED83AB35586}"/>
          </ac:grpSpMkLst>
        </pc:grpChg>
        <pc:grpChg chg="add mod">
          <ac:chgData name="Lim Kelvin" userId="624f6ae12bb7b72b" providerId="LiveId" clId="{B272414D-B18A-4D81-997D-E20EBAE48599}" dt="2024-12-21T21:52:51.401" v="4196" actId="164"/>
          <ac:grpSpMkLst>
            <pc:docMk/>
            <pc:sldMk cId="938963588" sldId="325"/>
            <ac:grpSpMk id="57" creationId="{ECB9DFB4-D996-41E6-BF75-4108373D18D4}"/>
          </ac:grpSpMkLst>
        </pc:grpChg>
        <pc:grpChg chg="add mod">
          <ac:chgData name="Lim Kelvin" userId="624f6ae12bb7b72b" providerId="LiveId" clId="{B272414D-B18A-4D81-997D-E20EBAE48599}" dt="2024-12-21T21:54:18.919" v="4221" actId="1076"/>
          <ac:grpSpMkLst>
            <pc:docMk/>
            <pc:sldMk cId="938963588" sldId="325"/>
            <ac:grpSpMk id="60" creationId="{FE36E130-9DDB-4F57-ADF9-520D3A2628BC}"/>
          </ac:grpSpMkLst>
        </pc:grpChg>
        <pc:grpChg chg="add mod">
          <ac:chgData name="Lim Kelvin" userId="624f6ae12bb7b72b" providerId="LiveId" clId="{B272414D-B18A-4D81-997D-E20EBAE48599}" dt="2024-12-21T21:53:45.170" v="4211" actId="164"/>
          <ac:grpSpMkLst>
            <pc:docMk/>
            <pc:sldMk cId="938963588" sldId="325"/>
            <ac:grpSpMk id="61" creationId="{2F6B692C-8382-4DB0-860B-0EAC846C6084}"/>
          </ac:grpSpMkLst>
        </pc:grpChg>
        <pc:grpChg chg="add del mod">
          <ac:chgData name="Lim Kelvin" userId="624f6ae12bb7b72b" providerId="LiveId" clId="{B272414D-B18A-4D81-997D-E20EBAE48599}" dt="2024-12-21T21:53:18.543" v="4204" actId="478"/>
          <ac:grpSpMkLst>
            <pc:docMk/>
            <pc:sldMk cId="938963588" sldId="325"/>
            <ac:grpSpMk id="64" creationId="{CA3D782F-3B87-4114-9935-760411C9528D}"/>
          </ac:grpSpMkLst>
        </pc:grpChg>
        <pc:grpChg chg="del mod">
          <ac:chgData name="Lim Kelvin" userId="624f6ae12bb7b72b" providerId="LiveId" clId="{B272414D-B18A-4D81-997D-E20EBAE48599}" dt="2024-12-21T21:53:16.089" v="4203" actId="478"/>
          <ac:grpSpMkLst>
            <pc:docMk/>
            <pc:sldMk cId="938963588" sldId="325"/>
            <ac:grpSpMk id="66" creationId="{0BA6467E-1995-4EB9-AB9B-E4E52F56DC06}"/>
          </ac:grpSpMkLst>
        </pc:grpChg>
        <pc:grpChg chg="add mod">
          <ac:chgData name="Lim Kelvin" userId="624f6ae12bb7b72b" providerId="LiveId" clId="{B272414D-B18A-4D81-997D-E20EBAE48599}" dt="2024-12-21T21:57:12.983" v="4287" actId="1076"/>
          <ac:grpSpMkLst>
            <pc:docMk/>
            <pc:sldMk cId="938963588" sldId="325"/>
            <ac:grpSpMk id="69" creationId="{F2C0A92D-0C9C-4C58-B338-CECF56D7A080}"/>
          </ac:grpSpMkLst>
        </pc:grpChg>
        <pc:picChg chg="del">
          <ac:chgData name="Lim Kelvin" userId="624f6ae12bb7b72b" providerId="LiveId" clId="{B272414D-B18A-4D81-997D-E20EBAE48599}" dt="2024-12-21T21:33:00.099" v="3814" actId="478"/>
          <ac:picMkLst>
            <pc:docMk/>
            <pc:sldMk cId="938963588" sldId="325"/>
            <ac:picMk id="6" creationId="{6D1FA80E-9D23-4E10-A4C8-CFE187BA3696}"/>
          </ac:picMkLst>
        </pc:picChg>
        <pc:picChg chg="add mod">
          <ac:chgData name="Lim Kelvin" userId="624f6ae12bb7b72b" providerId="LiveId" clId="{B272414D-B18A-4D81-997D-E20EBAE48599}" dt="2024-12-21T21:32:56.276" v="3813"/>
          <ac:picMkLst>
            <pc:docMk/>
            <pc:sldMk cId="938963588" sldId="325"/>
            <ac:picMk id="11" creationId="{340AA320-6F3F-4C1C-9C64-F1AB86555C0C}"/>
          </ac:picMkLst>
        </pc:picChg>
        <pc:picChg chg="add del mod">
          <ac:chgData name="Lim Kelvin" userId="624f6ae12bb7b72b" providerId="LiveId" clId="{B272414D-B18A-4D81-997D-E20EBAE48599}" dt="2024-12-21T21:43:52.593" v="3949" actId="478"/>
          <ac:picMkLst>
            <pc:docMk/>
            <pc:sldMk cId="938963588" sldId="325"/>
            <ac:picMk id="21" creationId="{DC90A790-E95C-49CB-A61E-950BF1F87E89}"/>
          </ac:picMkLst>
        </pc:picChg>
        <pc:picChg chg="add del mod">
          <ac:chgData name="Lim Kelvin" userId="624f6ae12bb7b72b" providerId="LiveId" clId="{B272414D-B18A-4D81-997D-E20EBAE48599}" dt="2024-12-21T21:46:28.532" v="4048" actId="478"/>
          <ac:picMkLst>
            <pc:docMk/>
            <pc:sldMk cId="938963588" sldId="325"/>
            <ac:picMk id="22" creationId="{8E2ACBDB-EA77-47BB-BE6D-962601706AED}"/>
          </ac:picMkLst>
        </pc:picChg>
        <pc:picChg chg="add mod">
          <ac:chgData name="Lim Kelvin" userId="624f6ae12bb7b72b" providerId="LiveId" clId="{B272414D-B18A-4D81-997D-E20EBAE48599}" dt="2024-12-21T21:43:47.050" v="3946" actId="164"/>
          <ac:picMkLst>
            <pc:docMk/>
            <pc:sldMk cId="938963588" sldId="325"/>
            <ac:picMk id="23" creationId="{966B28C0-77FD-46B4-9AB5-69E94D3BEC6C}"/>
          </ac:picMkLst>
        </pc:picChg>
        <pc:picChg chg="add mod">
          <ac:chgData name="Lim Kelvin" userId="624f6ae12bb7b72b" providerId="LiveId" clId="{B272414D-B18A-4D81-997D-E20EBAE48599}" dt="2024-12-21T21:43:48.670" v="3947" actId="164"/>
          <ac:picMkLst>
            <pc:docMk/>
            <pc:sldMk cId="938963588" sldId="325"/>
            <ac:picMk id="24" creationId="{E0266A5E-3E5B-461A-8355-0E52B0770C87}"/>
          </ac:picMkLst>
        </pc:picChg>
        <pc:picChg chg="add mod">
          <ac:chgData name="Lim Kelvin" userId="624f6ae12bb7b72b" providerId="LiveId" clId="{B272414D-B18A-4D81-997D-E20EBAE48599}" dt="2024-12-21T21:43:49.840" v="3948" actId="164"/>
          <ac:picMkLst>
            <pc:docMk/>
            <pc:sldMk cId="938963588" sldId="325"/>
            <ac:picMk id="25" creationId="{48D1490E-5F18-4C72-A2FA-93D06FF66808}"/>
          </ac:picMkLst>
        </pc:picChg>
        <pc:picChg chg="mod">
          <ac:chgData name="Lim Kelvin" userId="624f6ae12bb7b72b" providerId="LiveId" clId="{B272414D-B18A-4D81-997D-E20EBAE48599}" dt="2024-12-21T21:49:11.804" v="4131"/>
          <ac:picMkLst>
            <pc:docMk/>
            <pc:sldMk cId="938963588" sldId="325"/>
            <ac:picMk id="36" creationId="{42DE5804-750E-435C-8224-B52F43209EAA}"/>
          </ac:picMkLst>
        </pc:picChg>
        <pc:picChg chg="add del mod">
          <ac:chgData name="Lim Kelvin" userId="624f6ae12bb7b72b" providerId="LiveId" clId="{B272414D-B18A-4D81-997D-E20EBAE48599}" dt="2024-12-21T21:50:29.253" v="4165" actId="478"/>
          <ac:picMkLst>
            <pc:docMk/>
            <pc:sldMk cId="938963588" sldId="325"/>
            <ac:picMk id="41" creationId="{079E92AC-182A-4131-8E7A-8844A53A38F3}"/>
          </ac:picMkLst>
        </pc:picChg>
        <pc:picChg chg="mod">
          <ac:chgData name="Lim Kelvin" userId="624f6ae12bb7b72b" providerId="LiveId" clId="{B272414D-B18A-4D81-997D-E20EBAE48599}" dt="2024-12-21T21:50:32.253" v="4167"/>
          <ac:picMkLst>
            <pc:docMk/>
            <pc:sldMk cId="938963588" sldId="325"/>
            <ac:picMk id="44" creationId="{8CBAB184-A6B2-496C-95BE-ACCBC22BCB35}"/>
          </ac:picMkLst>
        </pc:picChg>
        <pc:picChg chg="mod">
          <ac:chgData name="Lim Kelvin" userId="624f6ae12bb7b72b" providerId="LiveId" clId="{B272414D-B18A-4D81-997D-E20EBAE48599}" dt="2024-12-21T21:51:01.871" v="4174"/>
          <ac:picMkLst>
            <pc:docMk/>
            <pc:sldMk cId="938963588" sldId="325"/>
            <ac:picMk id="49" creationId="{38D99310-763E-464C-B7D5-3445FC18F29B}"/>
          </ac:picMkLst>
        </pc:picChg>
        <pc:picChg chg="mod">
          <ac:chgData name="Lim Kelvin" userId="624f6ae12bb7b72b" providerId="LiveId" clId="{B272414D-B18A-4D81-997D-E20EBAE48599}" dt="2024-12-21T21:51:51.307" v="4181"/>
          <ac:picMkLst>
            <pc:docMk/>
            <pc:sldMk cId="938963588" sldId="325"/>
            <ac:picMk id="54" creationId="{BE09BF9F-B707-406A-B36E-9D5462E80B8E}"/>
          </ac:picMkLst>
        </pc:picChg>
        <pc:picChg chg="mod">
          <ac:chgData name="Lim Kelvin" userId="624f6ae12bb7b72b" providerId="LiveId" clId="{B272414D-B18A-4D81-997D-E20EBAE48599}" dt="2024-12-21T21:52:30.077" v="4191"/>
          <ac:picMkLst>
            <pc:docMk/>
            <pc:sldMk cId="938963588" sldId="325"/>
            <ac:picMk id="58" creationId="{C1CB52A9-C289-4C6E-97DF-F62A55C2EA74}"/>
          </ac:picMkLst>
        </pc:picChg>
        <pc:picChg chg="mod">
          <ac:chgData name="Lim Kelvin" userId="624f6ae12bb7b72b" providerId="LiveId" clId="{B272414D-B18A-4D81-997D-E20EBAE48599}" dt="2024-12-21T21:53:05.502" v="4199"/>
          <ac:picMkLst>
            <pc:docMk/>
            <pc:sldMk cId="938963588" sldId="325"/>
            <ac:picMk id="62" creationId="{F1D59710-EBA5-43C8-B428-8320F967E67A}"/>
          </ac:picMkLst>
        </pc:picChg>
        <pc:picChg chg="del mod">
          <ac:chgData name="Lim Kelvin" userId="624f6ae12bb7b72b" providerId="LiveId" clId="{B272414D-B18A-4D81-997D-E20EBAE48599}" dt="2024-12-21T21:53:16.089" v="4203" actId="478"/>
          <ac:picMkLst>
            <pc:docMk/>
            <pc:sldMk cId="938963588" sldId="325"/>
            <ac:picMk id="67" creationId="{55DC8E62-FD8A-4885-85BC-619537C6E870}"/>
          </ac:picMkLst>
        </pc:picChg>
      </pc:sldChg>
      <pc:sldChg chg="addSp delSp modSp add mod">
        <pc:chgData name="Lim Kelvin" userId="624f6ae12bb7b72b" providerId="LiveId" clId="{B272414D-B18A-4D81-997D-E20EBAE48599}" dt="2024-12-22T11:40:53.363" v="6373" actId="165"/>
        <pc:sldMkLst>
          <pc:docMk/>
          <pc:sldMk cId="2173149588" sldId="326"/>
        </pc:sldMkLst>
        <pc:spChg chg="add mod topLvl">
          <ac:chgData name="Lim Kelvin" userId="624f6ae12bb7b72b" providerId="LiveId" clId="{B272414D-B18A-4D81-997D-E20EBAE48599}" dt="2024-12-22T11:40:53.363" v="6373" actId="165"/>
          <ac:spMkLst>
            <pc:docMk/>
            <pc:sldMk cId="2173149588" sldId="326"/>
            <ac:spMk id="3" creationId="{24CEAC2F-4D57-4433-BC06-882985814A8B}"/>
          </ac:spMkLst>
        </pc:spChg>
        <pc:spChg chg="mod">
          <ac:chgData name="Lim Kelvin" userId="624f6ae12bb7b72b" providerId="LiveId" clId="{B272414D-B18A-4D81-997D-E20EBAE48599}" dt="2024-12-22T11:40:53.363" v="6373" actId="165"/>
          <ac:spMkLst>
            <pc:docMk/>
            <pc:sldMk cId="2173149588" sldId="326"/>
            <ac:spMk id="4" creationId="{DFC12C83-9ED5-40D3-9941-0138C371305F}"/>
          </ac:spMkLst>
        </pc:spChg>
        <pc:spChg chg="mod topLvl">
          <ac:chgData name="Lim Kelvin" userId="624f6ae12bb7b72b" providerId="LiveId" clId="{B272414D-B18A-4D81-997D-E20EBAE48599}" dt="2024-12-22T11:40:53.363" v="6373" actId="165"/>
          <ac:spMkLst>
            <pc:docMk/>
            <pc:sldMk cId="2173149588" sldId="326"/>
            <ac:spMk id="7" creationId="{1D71EF6B-3E5A-4363-9A34-55ED4234A49F}"/>
          </ac:spMkLst>
        </pc:spChg>
        <pc:spChg chg="mod">
          <ac:chgData name="Lim Kelvin" userId="624f6ae12bb7b72b" providerId="LiveId" clId="{B272414D-B18A-4D81-997D-E20EBAE48599}" dt="2024-12-22T11:40:53.363" v="6373" actId="165"/>
          <ac:spMkLst>
            <pc:docMk/>
            <pc:sldMk cId="2173149588" sldId="326"/>
            <ac:spMk id="13" creationId="{E762A22B-51C6-41D0-8B0F-DFD3B918A759}"/>
          </ac:spMkLst>
        </pc:spChg>
        <pc:spChg chg="mod">
          <ac:chgData name="Lim Kelvin" userId="624f6ae12bb7b72b" providerId="LiveId" clId="{B272414D-B18A-4D81-997D-E20EBAE48599}" dt="2024-12-22T11:40:53.363" v="6373" actId="165"/>
          <ac:spMkLst>
            <pc:docMk/>
            <pc:sldMk cId="2173149588" sldId="326"/>
            <ac:spMk id="14" creationId="{C7E0329A-BF9E-42CC-A664-B4B34267310B}"/>
          </ac:spMkLst>
        </pc:spChg>
        <pc:spChg chg="mod topLvl">
          <ac:chgData name="Lim Kelvin" userId="624f6ae12bb7b72b" providerId="LiveId" clId="{B272414D-B18A-4D81-997D-E20EBAE48599}" dt="2024-12-22T11:40:53.363" v="6373" actId="165"/>
          <ac:spMkLst>
            <pc:docMk/>
            <pc:sldMk cId="2173149588" sldId="326"/>
            <ac:spMk id="18" creationId="{BF147B1C-F6E8-429B-83C7-F6C32066C62C}"/>
          </ac:spMkLst>
        </pc:spChg>
        <pc:spChg chg="mod">
          <ac:chgData name="Lim Kelvin" userId="624f6ae12bb7b72b" providerId="LiveId" clId="{B272414D-B18A-4D81-997D-E20EBAE48599}" dt="2024-12-22T11:40:53.363" v="6373" actId="165"/>
          <ac:spMkLst>
            <pc:docMk/>
            <pc:sldMk cId="2173149588" sldId="326"/>
            <ac:spMk id="19" creationId="{2F342DC3-E81F-4A20-8AE7-92B20BF5D19D}"/>
          </ac:spMkLst>
        </pc:spChg>
        <pc:spChg chg="mod topLvl">
          <ac:chgData name="Lim Kelvin" userId="624f6ae12bb7b72b" providerId="LiveId" clId="{B272414D-B18A-4D81-997D-E20EBAE48599}" dt="2024-12-22T11:40:53.363" v="6373" actId="165"/>
          <ac:spMkLst>
            <pc:docMk/>
            <pc:sldMk cId="2173149588" sldId="326"/>
            <ac:spMk id="20" creationId="{F97C61BC-B766-4A9B-8DD6-CDD9982FB140}"/>
          </ac:spMkLst>
        </pc:spChg>
        <pc:spChg chg="mod">
          <ac:chgData name="Lim Kelvin" userId="624f6ae12bb7b72b" providerId="LiveId" clId="{B272414D-B18A-4D81-997D-E20EBAE48599}" dt="2024-12-22T11:40:53.363" v="6373" actId="165"/>
          <ac:spMkLst>
            <pc:docMk/>
            <pc:sldMk cId="2173149588" sldId="326"/>
            <ac:spMk id="27" creationId="{7C6241A4-45C0-4E83-B901-6959BB148B3B}"/>
          </ac:spMkLst>
        </pc:spChg>
        <pc:spChg chg="del">
          <ac:chgData name="Lim Kelvin" userId="624f6ae12bb7b72b" providerId="LiveId" clId="{B272414D-B18A-4D81-997D-E20EBAE48599}" dt="2024-12-21T22:00:37.330" v="4344" actId="478"/>
          <ac:spMkLst>
            <pc:docMk/>
            <pc:sldMk cId="2173149588" sldId="326"/>
            <ac:spMk id="28" creationId="{C67B5697-C5FC-479A-9FDC-193385C4ECEF}"/>
          </ac:spMkLst>
        </pc:spChg>
        <pc:spChg chg="del">
          <ac:chgData name="Lim Kelvin" userId="624f6ae12bb7b72b" providerId="LiveId" clId="{B272414D-B18A-4D81-997D-E20EBAE48599}" dt="2024-12-21T21:47:37.974" v="4092" actId="478"/>
          <ac:spMkLst>
            <pc:docMk/>
            <pc:sldMk cId="2173149588" sldId="326"/>
            <ac:spMk id="31" creationId="{5B100B63-659E-4A8D-BBB2-DA9B4629BD37}"/>
          </ac:spMkLst>
        </pc:spChg>
        <pc:spChg chg="del">
          <ac:chgData name="Lim Kelvin" userId="624f6ae12bb7b72b" providerId="LiveId" clId="{B272414D-B18A-4D81-997D-E20EBAE48599}" dt="2024-12-21T21:47:37.661" v="4091" actId="478"/>
          <ac:spMkLst>
            <pc:docMk/>
            <pc:sldMk cId="2173149588" sldId="326"/>
            <ac:spMk id="32" creationId="{D673E4B7-CF56-4F6C-AE2B-4370B0A49C3A}"/>
          </ac:spMkLst>
        </pc:spChg>
        <pc:spChg chg="mod">
          <ac:chgData name="Lim Kelvin" userId="624f6ae12bb7b72b" providerId="LiveId" clId="{B272414D-B18A-4D81-997D-E20EBAE48599}" dt="2024-12-22T11:40:53.363" v="6373" actId="165"/>
          <ac:spMkLst>
            <pc:docMk/>
            <pc:sldMk cId="2173149588" sldId="326"/>
            <ac:spMk id="33" creationId="{C3FB562A-7724-451D-AC73-0F812D0E7B94}"/>
          </ac:spMkLst>
        </pc:spChg>
        <pc:spChg chg="mod">
          <ac:chgData name="Lim Kelvin" userId="624f6ae12bb7b72b" providerId="LiveId" clId="{B272414D-B18A-4D81-997D-E20EBAE48599}" dt="2024-12-22T11:40:53.363" v="6373" actId="165"/>
          <ac:spMkLst>
            <pc:docMk/>
            <pc:sldMk cId="2173149588" sldId="326"/>
            <ac:spMk id="36" creationId="{33AB0242-ABC8-4FFB-9B97-83598CFBD974}"/>
          </ac:spMkLst>
        </pc:spChg>
        <pc:spChg chg="mod">
          <ac:chgData name="Lim Kelvin" userId="624f6ae12bb7b72b" providerId="LiveId" clId="{B272414D-B18A-4D81-997D-E20EBAE48599}" dt="2024-12-22T11:40:53.363" v="6373" actId="165"/>
          <ac:spMkLst>
            <pc:docMk/>
            <pc:sldMk cId="2173149588" sldId="326"/>
            <ac:spMk id="38" creationId="{9AC1EABA-2C5B-4036-9403-F13AD0B2E624}"/>
          </ac:spMkLst>
        </pc:spChg>
        <pc:spChg chg="mod">
          <ac:chgData name="Lim Kelvin" userId="624f6ae12bb7b72b" providerId="LiveId" clId="{B272414D-B18A-4D81-997D-E20EBAE48599}" dt="2024-12-22T11:40:53.363" v="6373" actId="165"/>
          <ac:spMkLst>
            <pc:docMk/>
            <pc:sldMk cId="2173149588" sldId="326"/>
            <ac:spMk id="41" creationId="{7F067C54-8F8B-460A-A5AD-55A871203E65}"/>
          </ac:spMkLst>
        </pc:spChg>
        <pc:spChg chg="mod">
          <ac:chgData name="Lim Kelvin" userId="624f6ae12bb7b72b" providerId="LiveId" clId="{B272414D-B18A-4D81-997D-E20EBAE48599}" dt="2024-12-22T11:40:53.363" v="6373" actId="165"/>
          <ac:spMkLst>
            <pc:docMk/>
            <pc:sldMk cId="2173149588" sldId="326"/>
            <ac:spMk id="43" creationId="{A759C903-2E34-4D71-9855-C0966D7034C5}"/>
          </ac:spMkLst>
        </pc:spChg>
        <pc:spChg chg="mod">
          <ac:chgData name="Lim Kelvin" userId="624f6ae12bb7b72b" providerId="LiveId" clId="{B272414D-B18A-4D81-997D-E20EBAE48599}" dt="2024-12-22T11:40:53.363" v="6373" actId="165"/>
          <ac:spMkLst>
            <pc:docMk/>
            <pc:sldMk cId="2173149588" sldId="326"/>
            <ac:spMk id="46" creationId="{DED06EE0-48F7-4982-9B49-D86038AF6130}"/>
          </ac:spMkLst>
        </pc:spChg>
        <pc:spChg chg="mod">
          <ac:chgData name="Lim Kelvin" userId="624f6ae12bb7b72b" providerId="LiveId" clId="{B272414D-B18A-4D81-997D-E20EBAE48599}" dt="2024-12-22T11:40:53.363" v="6373" actId="165"/>
          <ac:spMkLst>
            <pc:docMk/>
            <pc:sldMk cId="2173149588" sldId="326"/>
            <ac:spMk id="48" creationId="{F3156E75-EFB5-4906-AE0C-DCA114BE3FF9}"/>
          </ac:spMkLst>
        </pc:spChg>
        <pc:spChg chg="mod">
          <ac:chgData name="Lim Kelvin" userId="624f6ae12bb7b72b" providerId="LiveId" clId="{B272414D-B18A-4D81-997D-E20EBAE48599}" dt="2024-12-22T11:40:53.363" v="6373" actId="165"/>
          <ac:spMkLst>
            <pc:docMk/>
            <pc:sldMk cId="2173149588" sldId="326"/>
            <ac:spMk id="51" creationId="{29CEF85F-D3DA-4F35-A9C9-A4F82C857D41}"/>
          </ac:spMkLst>
        </pc:spChg>
        <pc:spChg chg="mod">
          <ac:chgData name="Lim Kelvin" userId="624f6ae12bb7b72b" providerId="LiveId" clId="{B272414D-B18A-4D81-997D-E20EBAE48599}" dt="2024-12-22T11:40:53.363" v="6373" actId="165"/>
          <ac:spMkLst>
            <pc:docMk/>
            <pc:sldMk cId="2173149588" sldId="326"/>
            <ac:spMk id="53" creationId="{DB54AD78-34BA-4D6D-8B57-55A1C745F3C8}"/>
          </ac:spMkLst>
        </pc:spChg>
        <pc:spChg chg="mod">
          <ac:chgData name="Lim Kelvin" userId="624f6ae12bb7b72b" providerId="LiveId" clId="{B272414D-B18A-4D81-997D-E20EBAE48599}" dt="2024-12-22T11:40:53.363" v="6373" actId="165"/>
          <ac:spMkLst>
            <pc:docMk/>
            <pc:sldMk cId="2173149588" sldId="326"/>
            <ac:spMk id="56" creationId="{DFE21FFC-0479-4AB9-86EC-C2DA1B0D2B95}"/>
          </ac:spMkLst>
        </pc:spChg>
        <pc:spChg chg="mod">
          <ac:chgData name="Lim Kelvin" userId="624f6ae12bb7b72b" providerId="LiveId" clId="{B272414D-B18A-4D81-997D-E20EBAE48599}" dt="2024-12-22T11:40:53.363" v="6373" actId="165"/>
          <ac:spMkLst>
            <pc:docMk/>
            <pc:sldMk cId="2173149588" sldId="326"/>
            <ac:spMk id="58" creationId="{EF512E07-F960-40F0-88A9-6C765D221114}"/>
          </ac:spMkLst>
        </pc:spChg>
        <pc:spChg chg="mod">
          <ac:chgData name="Lim Kelvin" userId="624f6ae12bb7b72b" providerId="LiveId" clId="{B272414D-B18A-4D81-997D-E20EBAE48599}" dt="2024-12-22T11:40:53.363" v="6373" actId="165"/>
          <ac:spMkLst>
            <pc:docMk/>
            <pc:sldMk cId="2173149588" sldId="326"/>
            <ac:spMk id="61" creationId="{07A95F4F-BE86-4735-A110-BEB85BB12BE6}"/>
          </ac:spMkLst>
        </pc:spChg>
        <pc:spChg chg="mod">
          <ac:chgData name="Lim Kelvin" userId="624f6ae12bb7b72b" providerId="LiveId" clId="{B272414D-B18A-4D81-997D-E20EBAE48599}" dt="2024-12-22T11:40:53.363" v="6373" actId="165"/>
          <ac:spMkLst>
            <pc:docMk/>
            <pc:sldMk cId="2173149588" sldId="326"/>
            <ac:spMk id="63" creationId="{9AE1AD34-653B-40D0-B089-D615D234EB56}"/>
          </ac:spMkLst>
        </pc:spChg>
        <pc:spChg chg="mod">
          <ac:chgData name="Lim Kelvin" userId="624f6ae12bb7b72b" providerId="LiveId" clId="{B272414D-B18A-4D81-997D-E20EBAE48599}" dt="2024-12-22T11:40:53.363" v="6373" actId="165"/>
          <ac:spMkLst>
            <pc:docMk/>
            <pc:sldMk cId="2173149588" sldId="326"/>
            <ac:spMk id="66" creationId="{820CD827-80BE-429B-822B-3E07CE050AF5}"/>
          </ac:spMkLst>
        </pc:spChg>
        <pc:spChg chg="mod">
          <ac:chgData name="Lim Kelvin" userId="624f6ae12bb7b72b" providerId="LiveId" clId="{B272414D-B18A-4D81-997D-E20EBAE48599}" dt="2024-12-22T11:40:53.363" v="6373" actId="165"/>
          <ac:spMkLst>
            <pc:docMk/>
            <pc:sldMk cId="2173149588" sldId="326"/>
            <ac:spMk id="68" creationId="{51F924DF-3F37-4B39-8E13-E8B39CED4342}"/>
          </ac:spMkLst>
        </pc:spChg>
        <pc:spChg chg="mod">
          <ac:chgData name="Lim Kelvin" userId="624f6ae12bb7b72b" providerId="LiveId" clId="{B272414D-B18A-4D81-997D-E20EBAE48599}" dt="2024-12-22T11:40:53.363" v="6373" actId="165"/>
          <ac:spMkLst>
            <pc:docMk/>
            <pc:sldMk cId="2173149588" sldId="326"/>
            <ac:spMk id="71" creationId="{C3B1E62E-17DF-4EE6-B2F7-E9EC959537C9}"/>
          </ac:spMkLst>
        </pc:spChg>
        <pc:spChg chg="mod">
          <ac:chgData name="Lim Kelvin" userId="624f6ae12bb7b72b" providerId="LiveId" clId="{B272414D-B18A-4D81-997D-E20EBAE48599}" dt="2024-12-22T11:40:53.363" v="6373" actId="165"/>
          <ac:spMkLst>
            <pc:docMk/>
            <pc:sldMk cId="2173149588" sldId="326"/>
            <ac:spMk id="73" creationId="{53FBD91A-C4EB-49FB-A885-B9D7365EA237}"/>
          </ac:spMkLst>
        </pc:spChg>
        <pc:spChg chg="mod">
          <ac:chgData name="Lim Kelvin" userId="624f6ae12bb7b72b" providerId="LiveId" clId="{B272414D-B18A-4D81-997D-E20EBAE48599}" dt="2024-12-22T11:40:53.363" v="6373" actId="165"/>
          <ac:spMkLst>
            <pc:docMk/>
            <pc:sldMk cId="2173149588" sldId="326"/>
            <ac:spMk id="76" creationId="{492D6C4A-AA7F-46C9-8F0D-522D8A0A2EF7}"/>
          </ac:spMkLst>
        </pc:spChg>
        <pc:spChg chg="mod">
          <ac:chgData name="Lim Kelvin" userId="624f6ae12bb7b72b" providerId="LiveId" clId="{B272414D-B18A-4D81-997D-E20EBAE48599}" dt="2024-12-22T11:40:53.363" v="6373" actId="165"/>
          <ac:spMkLst>
            <pc:docMk/>
            <pc:sldMk cId="2173149588" sldId="326"/>
            <ac:spMk id="78" creationId="{1E7C70FD-FC7E-4A3E-B369-D8FCFE37575D}"/>
          </ac:spMkLst>
        </pc:spChg>
        <pc:spChg chg="mod">
          <ac:chgData name="Lim Kelvin" userId="624f6ae12bb7b72b" providerId="LiveId" clId="{B272414D-B18A-4D81-997D-E20EBAE48599}" dt="2024-12-22T11:40:53.363" v="6373" actId="165"/>
          <ac:spMkLst>
            <pc:docMk/>
            <pc:sldMk cId="2173149588" sldId="326"/>
            <ac:spMk id="81" creationId="{4958463E-C88B-4A4E-A569-59383EB92F14}"/>
          </ac:spMkLst>
        </pc:spChg>
        <pc:spChg chg="mod">
          <ac:chgData name="Lim Kelvin" userId="624f6ae12bb7b72b" providerId="LiveId" clId="{B272414D-B18A-4D81-997D-E20EBAE48599}" dt="2024-12-22T11:40:53.363" v="6373" actId="165"/>
          <ac:spMkLst>
            <pc:docMk/>
            <pc:sldMk cId="2173149588" sldId="326"/>
            <ac:spMk id="83" creationId="{4C7B94F5-3706-4200-97CC-AF3FA9475A8F}"/>
          </ac:spMkLst>
        </pc:spChg>
        <pc:spChg chg="mod">
          <ac:chgData name="Lim Kelvin" userId="624f6ae12bb7b72b" providerId="LiveId" clId="{B272414D-B18A-4D81-997D-E20EBAE48599}" dt="2024-12-22T11:40:53.363" v="6373" actId="165"/>
          <ac:spMkLst>
            <pc:docMk/>
            <pc:sldMk cId="2173149588" sldId="326"/>
            <ac:spMk id="86" creationId="{65ADE4EF-FD51-4F22-81DD-4F06C64ED0A0}"/>
          </ac:spMkLst>
        </pc:spChg>
        <pc:spChg chg="mod">
          <ac:chgData name="Lim Kelvin" userId="624f6ae12bb7b72b" providerId="LiveId" clId="{B272414D-B18A-4D81-997D-E20EBAE48599}" dt="2024-12-22T11:40:53.363" v="6373" actId="165"/>
          <ac:spMkLst>
            <pc:docMk/>
            <pc:sldMk cId="2173149588" sldId="326"/>
            <ac:spMk id="88" creationId="{2DCC5229-7561-4C36-9A26-B0FAE36AD0B0}"/>
          </ac:spMkLst>
        </pc:spChg>
        <pc:spChg chg="mod">
          <ac:chgData name="Lim Kelvin" userId="624f6ae12bb7b72b" providerId="LiveId" clId="{B272414D-B18A-4D81-997D-E20EBAE48599}" dt="2024-12-22T11:40:53.363" v="6373" actId="165"/>
          <ac:spMkLst>
            <pc:docMk/>
            <pc:sldMk cId="2173149588" sldId="326"/>
            <ac:spMk id="91" creationId="{E62EAF8F-DF2C-461E-9D09-73CC796883C3}"/>
          </ac:spMkLst>
        </pc:spChg>
        <pc:spChg chg="add mod topLvl">
          <ac:chgData name="Lim Kelvin" userId="624f6ae12bb7b72b" providerId="LiveId" clId="{B272414D-B18A-4D81-997D-E20EBAE48599}" dt="2024-12-22T11:40:53.363" v="6373" actId="165"/>
          <ac:spMkLst>
            <pc:docMk/>
            <pc:sldMk cId="2173149588" sldId="326"/>
            <ac:spMk id="92" creationId="{790025B0-A7AF-43B3-B299-9DD6BE088B38}"/>
          </ac:spMkLst>
        </pc:spChg>
        <pc:spChg chg="mod">
          <ac:chgData name="Lim Kelvin" userId="624f6ae12bb7b72b" providerId="LiveId" clId="{B272414D-B18A-4D81-997D-E20EBAE48599}" dt="2024-12-22T11:40:53.363" v="6373" actId="165"/>
          <ac:spMkLst>
            <pc:docMk/>
            <pc:sldMk cId="2173149588" sldId="326"/>
            <ac:spMk id="94" creationId="{94D1FB61-CD81-4386-A809-7E830D8AB106}"/>
          </ac:spMkLst>
        </pc:spChg>
        <pc:spChg chg="mod">
          <ac:chgData name="Lim Kelvin" userId="624f6ae12bb7b72b" providerId="LiveId" clId="{B272414D-B18A-4D81-997D-E20EBAE48599}" dt="2024-12-22T11:40:53.363" v="6373" actId="165"/>
          <ac:spMkLst>
            <pc:docMk/>
            <pc:sldMk cId="2173149588" sldId="326"/>
            <ac:spMk id="97" creationId="{AC5EA34C-1FBA-4D72-8F8C-3D3BEF8384E0}"/>
          </ac:spMkLst>
        </pc:spChg>
        <pc:spChg chg="mod">
          <ac:chgData name="Lim Kelvin" userId="624f6ae12bb7b72b" providerId="LiveId" clId="{B272414D-B18A-4D81-997D-E20EBAE48599}" dt="2024-12-22T11:40:53.363" v="6373" actId="165"/>
          <ac:spMkLst>
            <pc:docMk/>
            <pc:sldMk cId="2173149588" sldId="326"/>
            <ac:spMk id="99" creationId="{38854133-984D-4D09-B367-DD8FE5C19DF1}"/>
          </ac:spMkLst>
        </pc:spChg>
        <pc:spChg chg="mod">
          <ac:chgData name="Lim Kelvin" userId="624f6ae12bb7b72b" providerId="LiveId" clId="{B272414D-B18A-4D81-997D-E20EBAE48599}" dt="2024-12-22T11:40:53.363" v="6373" actId="165"/>
          <ac:spMkLst>
            <pc:docMk/>
            <pc:sldMk cId="2173149588" sldId="326"/>
            <ac:spMk id="102" creationId="{6526D979-A0D3-4FAA-92C3-3AAD4140A854}"/>
          </ac:spMkLst>
        </pc:spChg>
        <pc:spChg chg="add mod">
          <ac:chgData name="Lim Kelvin" userId="624f6ae12bb7b72b" providerId="LiveId" clId="{B272414D-B18A-4D81-997D-E20EBAE48599}" dt="2024-12-21T22:33:59.056" v="5533"/>
          <ac:spMkLst>
            <pc:docMk/>
            <pc:sldMk cId="2173149588" sldId="326"/>
            <ac:spMk id="103" creationId="{ACACDC91-6B48-490C-A734-3A894C1915B6}"/>
          </ac:spMkLst>
        </pc:spChg>
        <pc:spChg chg="mod">
          <ac:chgData name="Lim Kelvin" userId="624f6ae12bb7b72b" providerId="LiveId" clId="{B272414D-B18A-4D81-997D-E20EBAE48599}" dt="2024-12-22T11:40:53.363" v="6373" actId="165"/>
          <ac:spMkLst>
            <pc:docMk/>
            <pc:sldMk cId="2173149588" sldId="326"/>
            <ac:spMk id="105" creationId="{CCD1D67F-7C49-40CA-94E6-4045EA2F5EFE}"/>
          </ac:spMkLst>
        </pc:spChg>
        <pc:spChg chg="mod">
          <ac:chgData name="Lim Kelvin" userId="624f6ae12bb7b72b" providerId="LiveId" clId="{B272414D-B18A-4D81-997D-E20EBAE48599}" dt="2024-12-22T11:40:53.363" v="6373" actId="165"/>
          <ac:spMkLst>
            <pc:docMk/>
            <pc:sldMk cId="2173149588" sldId="326"/>
            <ac:spMk id="108" creationId="{1CA271A5-C314-4D0E-AC41-F7B113653AA8}"/>
          </ac:spMkLst>
        </pc:spChg>
        <pc:spChg chg="add mod topLvl">
          <ac:chgData name="Lim Kelvin" userId="624f6ae12bb7b72b" providerId="LiveId" clId="{B272414D-B18A-4D81-997D-E20EBAE48599}" dt="2024-12-22T11:40:53.363" v="6373" actId="165"/>
          <ac:spMkLst>
            <pc:docMk/>
            <pc:sldMk cId="2173149588" sldId="326"/>
            <ac:spMk id="109" creationId="{B7BA8BA4-1DC3-44AF-953A-7F1E06A7BD43}"/>
          </ac:spMkLst>
        </pc:spChg>
        <pc:spChg chg="mod">
          <ac:chgData name="Lim Kelvin" userId="624f6ae12bb7b72b" providerId="LiveId" clId="{B272414D-B18A-4D81-997D-E20EBAE48599}" dt="2024-12-22T11:40:53.363" v="6373" actId="165"/>
          <ac:spMkLst>
            <pc:docMk/>
            <pc:sldMk cId="2173149588" sldId="326"/>
            <ac:spMk id="111" creationId="{0719963C-069B-4087-A424-8AFAE6FC7CF4}"/>
          </ac:spMkLst>
        </pc:spChg>
        <pc:spChg chg="mod">
          <ac:chgData name="Lim Kelvin" userId="624f6ae12bb7b72b" providerId="LiveId" clId="{B272414D-B18A-4D81-997D-E20EBAE48599}" dt="2024-12-22T11:40:53.363" v="6373" actId="165"/>
          <ac:spMkLst>
            <pc:docMk/>
            <pc:sldMk cId="2173149588" sldId="326"/>
            <ac:spMk id="114" creationId="{E757D12A-D6C2-4D60-A063-647EE1557810}"/>
          </ac:spMkLst>
        </pc:spChg>
        <pc:spChg chg="add mod">
          <ac:chgData name="Lim Kelvin" userId="624f6ae12bb7b72b" providerId="LiveId" clId="{B272414D-B18A-4D81-997D-E20EBAE48599}" dt="2024-12-21T22:39:36.699" v="5848"/>
          <ac:spMkLst>
            <pc:docMk/>
            <pc:sldMk cId="2173149588" sldId="326"/>
            <ac:spMk id="115" creationId="{E8F02146-1246-4635-8CE0-81B07733694A}"/>
          </ac:spMkLst>
        </pc:spChg>
        <pc:spChg chg="mod">
          <ac:chgData name="Lim Kelvin" userId="624f6ae12bb7b72b" providerId="LiveId" clId="{B272414D-B18A-4D81-997D-E20EBAE48599}" dt="2024-12-22T11:40:53.363" v="6373" actId="165"/>
          <ac:spMkLst>
            <pc:docMk/>
            <pc:sldMk cId="2173149588" sldId="326"/>
            <ac:spMk id="117" creationId="{DAAF0F44-863A-4278-91B9-5DFDDA06F79C}"/>
          </ac:spMkLst>
        </pc:spChg>
        <pc:spChg chg="mod">
          <ac:chgData name="Lim Kelvin" userId="624f6ae12bb7b72b" providerId="LiveId" clId="{B272414D-B18A-4D81-997D-E20EBAE48599}" dt="2024-12-22T11:40:53.363" v="6373" actId="165"/>
          <ac:spMkLst>
            <pc:docMk/>
            <pc:sldMk cId="2173149588" sldId="326"/>
            <ac:spMk id="120" creationId="{0909D20A-A1F2-4BBD-85B7-2670C5FEF759}"/>
          </ac:spMkLst>
        </pc:spChg>
        <pc:spChg chg="mod">
          <ac:chgData name="Lim Kelvin" userId="624f6ae12bb7b72b" providerId="LiveId" clId="{B272414D-B18A-4D81-997D-E20EBAE48599}" dt="2024-12-22T11:40:53.363" v="6373" actId="165"/>
          <ac:spMkLst>
            <pc:docMk/>
            <pc:sldMk cId="2173149588" sldId="326"/>
            <ac:spMk id="122" creationId="{922E1437-7E19-416A-88F1-76C9BDC5688C}"/>
          </ac:spMkLst>
        </pc:spChg>
        <pc:spChg chg="mod">
          <ac:chgData name="Lim Kelvin" userId="624f6ae12bb7b72b" providerId="LiveId" clId="{B272414D-B18A-4D81-997D-E20EBAE48599}" dt="2024-12-22T11:40:53.363" v="6373" actId="165"/>
          <ac:spMkLst>
            <pc:docMk/>
            <pc:sldMk cId="2173149588" sldId="326"/>
            <ac:spMk id="125" creationId="{481D7826-3D2E-4231-B072-F731F07DD7F7}"/>
          </ac:spMkLst>
        </pc:spChg>
        <pc:spChg chg="mod">
          <ac:chgData name="Lim Kelvin" userId="624f6ae12bb7b72b" providerId="LiveId" clId="{B272414D-B18A-4D81-997D-E20EBAE48599}" dt="2024-12-22T11:40:53.363" v="6373" actId="165"/>
          <ac:spMkLst>
            <pc:docMk/>
            <pc:sldMk cId="2173149588" sldId="326"/>
            <ac:spMk id="127" creationId="{E9EC1FE4-5372-4A77-B940-45252F86CE6A}"/>
          </ac:spMkLst>
        </pc:spChg>
        <pc:spChg chg="mod">
          <ac:chgData name="Lim Kelvin" userId="624f6ae12bb7b72b" providerId="LiveId" clId="{B272414D-B18A-4D81-997D-E20EBAE48599}" dt="2024-12-22T11:40:53.363" v="6373" actId="165"/>
          <ac:spMkLst>
            <pc:docMk/>
            <pc:sldMk cId="2173149588" sldId="326"/>
            <ac:spMk id="130" creationId="{70AD79F3-F664-4845-937C-5EF8908568FE}"/>
          </ac:spMkLst>
        </pc:spChg>
        <pc:grpChg chg="add mod topLvl">
          <ac:chgData name="Lim Kelvin" userId="624f6ae12bb7b72b" providerId="LiveId" clId="{B272414D-B18A-4D81-997D-E20EBAE48599}" dt="2024-12-22T11:40:53.363" v="6373" actId="165"/>
          <ac:grpSpMkLst>
            <pc:docMk/>
            <pc:sldMk cId="2173149588" sldId="326"/>
            <ac:grpSpMk id="2" creationId="{4DCFD059-CDC9-4484-A021-360FEA5FBB66}"/>
          </ac:grpSpMkLst>
        </pc:grpChg>
        <pc:grpChg chg="mod topLvl">
          <ac:chgData name="Lim Kelvin" userId="624f6ae12bb7b72b" providerId="LiveId" clId="{B272414D-B18A-4D81-997D-E20EBAE48599}" dt="2024-12-22T11:40:53.363" v="6373" actId="165"/>
          <ac:grpSpMkLst>
            <pc:docMk/>
            <pc:sldMk cId="2173149588" sldId="326"/>
            <ac:grpSpMk id="5" creationId="{5C972B7F-3970-4C3B-A089-8CABC4A5B0CE}"/>
          </ac:grpSpMkLst>
        </pc:grpChg>
        <pc:grpChg chg="add mod">
          <ac:chgData name="Lim Kelvin" userId="624f6ae12bb7b72b" providerId="LiveId" clId="{B272414D-B18A-4D81-997D-E20EBAE48599}" dt="2024-12-21T22:45:36.644" v="6034" actId="164"/>
          <ac:grpSpMkLst>
            <pc:docMk/>
            <pc:sldMk cId="2173149588" sldId="326"/>
            <ac:grpSpMk id="6" creationId="{D7FE5F6D-339A-4D3D-8BBE-C9E57394919D}"/>
          </ac:grpSpMkLst>
        </pc:grpChg>
        <pc:grpChg chg="add del mod">
          <ac:chgData name="Lim Kelvin" userId="624f6ae12bb7b72b" providerId="LiveId" clId="{B272414D-B18A-4D81-997D-E20EBAE48599}" dt="2024-12-22T11:40:53.363" v="6373" actId="165"/>
          <ac:grpSpMkLst>
            <pc:docMk/>
            <pc:sldMk cId="2173149588" sldId="326"/>
            <ac:grpSpMk id="8" creationId="{532F4B04-3475-45A7-9FFC-E270C9ED6D66}"/>
          </ac:grpSpMkLst>
        </pc:grpChg>
        <pc:grpChg chg="mod topLvl">
          <ac:chgData name="Lim Kelvin" userId="624f6ae12bb7b72b" providerId="LiveId" clId="{B272414D-B18A-4D81-997D-E20EBAE48599}" dt="2024-12-22T11:40:53.363" v="6373" actId="165"/>
          <ac:grpSpMkLst>
            <pc:docMk/>
            <pc:sldMk cId="2173149588" sldId="326"/>
            <ac:grpSpMk id="12" creationId="{247C0EEB-A1D4-42A5-B868-F100F2E4DB38}"/>
          </ac:grpSpMkLst>
        </pc:grpChg>
        <pc:grpChg chg="add mod topLvl">
          <ac:chgData name="Lim Kelvin" userId="624f6ae12bb7b72b" providerId="LiveId" clId="{B272414D-B18A-4D81-997D-E20EBAE48599}" dt="2024-12-22T11:40:53.363" v="6373" actId="165"/>
          <ac:grpSpMkLst>
            <pc:docMk/>
            <pc:sldMk cId="2173149588" sldId="326"/>
            <ac:grpSpMk id="22" creationId="{F05A8129-2C8F-4A1D-BB5A-B779D7BD0601}"/>
          </ac:grpSpMkLst>
        </pc:grpChg>
        <pc:grpChg chg="del">
          <ac:chgData name="Lim Kelvin" userId="624f6ae12bb7b72b" providerId="LiveId" clId="{B272414D-B18A-4D81-997D-E20EBAE48599}" dt="2024-12-21T21:47:38.816" v="4093" actId="478"/>
          <ac:grpSpMkLst>
            <pc:docMk/>
            <pc:sldMk cId="2173149588" sldId="326"/>
            <ac:grpSpMk id="29" creationId="{3F23978D-9FFB-4FF9-9ABC-ADCE2CEAEE6B}"/>
          </ac:grpSpMkLst>
        </pc:grpChg>
        <pc:grpChg chg="mod">
          <ac:chgData name="Lim Kelvin" userId="624f6ae12bb7b72b" providerId="LiveId" clId="{B272414D-B18A-4D81-997D-E20EBAE48599}" dt="2024-12-22T11:40:53.363" v="6373" actId="165"/>
          <ac:grpSpMkLst>
            <pc:docMk/>
            <pc:sldMk cId="2173149588" sldId="326"/>
            <ac:grpSpMk id="30" creationId="{CA8936DA-925F-425E-8AD3-CDE179846D6F}"/>
          </ac:grpSpMkLst>
        </pc:grpChg>
        <pc:grpChg chg="mod">
          <ac:chgData name="Lim Kelvin" userId="624f6ae12bb7b72b" providerId="LiveId" clId="{B272414D-B18A-4D81-997D-E20EBAE48599}" dt="2024-12-22T11:40:53.363" v="6373" actId="165"/>
          <ac:grpSpMkLst>
            <pc:docMk/>
            <pc:sldMk cId="2173149588" sldId="326"/>
            <ac:grpSpMk id="34" creationId="{2FD547B4-ACE2-466A-8B69-7AF0CFE6B9B6}"/>
          </ac:grpSpMkLst>
        </pc:grpChg>
        <pc:grpChg chg="add mod topLvl">
          <ac:chgData name="Lim Kelvin" userId="624f6ae12bb7b72b" providerId="LiveId" clId="{B272414D-B18A-4D81-997D-E20EBAE48599}" dt="2024-12-22T11:40:53.363" v="6373" actId="165"/>
          <ac:grpSpMkLst>
            <pc:docMk/>
            <pc:sldMk cId="2173149588" sldId="326"/>
            <ac:grpSpMk id="37" creationId="{BEA2D22A-0E85-44D6-9D0B-94B05D747592}"/>
          </ac:grpSpMkLst>
        </pc:grpChg>
        <pc:grpChg chg="mod">
          <ac:chgData name="Lim Kelvin" userId="624f6ae12bb7b72b" providerId="LiveId" clId="{B272414D-B18A-4D81-997D-E20EBAE48599}" dt="2024-12-22T11:40:53.363" v="6373" actId="165"/>
          <ac:grpSpMkLst>
            <pc:docMk/>
            <pc:sldMk cId="2173149588" sldId="326"/>
            <ac:grpSpMk id="39" creationId="{BE55F599-7178-4C96-AA64-D6B879BF35CC}"/>
          </ac:grpSpMkLst>
        </pc:grpChg>
        <pc:grpChg chg="add mod topLvl">
          <ac:chgData name="Lim Kelvin" userId="624f6ae12bb7b72b" providerId="LiveId" clId="{B272414D-B18A-4D81-997D-E20EBAE48599}" dt="2024-12-22T11:40:53.363" v="6373" actId="165"/>
          <ac:grpSpMkLst>
            <pc:docMk/>
            <pc:sldMk cId="2173149588" sldId="326"/>
            <ac:grpSpMk id="42" creationId="{454707F3-909C-452D-9547-BB70BC858859}"/>
          </ac:grpSpMkLst>
        </pc:grpChg>
        <pc:grpChg chg="mod">
          <ac:chgData name="Lim Kelvin" userId="624f6ae12bb7b72b" providerId="LiveId" clId="{B272414D-B18A-4D81-997D-E20EBAE48599}" dt="2024-12-22T11:40:53.363" v="6373" actId="165"/>
          <ac:grpSpMkLst>
            <pc:docMk/>
            <pc:sldMk cId="2173149588" sldId="326"/>
            <ac:grpSpMk id="44" creationId="{2D65ECCF-D338-4814-AFFA-C155B7EF5FED}"/>
          </ac:grpSpMkLst>
        </pc:grpChg>
        <pc:grpChg chg="add mod topLvl">
          <ac:chgData name="Lim Kelvin" userId="624f6ae12bb7b72b" providerId="LiveId" clId="{B272414D-B18A-4D81-997D-E20EBAE48599}" dt="2024-12-22T11:40:53.363" v="6373" actId="165"/>
          <ac:grpSpMkLst>
            <pc:docMk/>
            <pc:sldMk cId="2173149588" sldId="326"/>
            <ac:grpSpMk id="47" creationId="{D800BD53-AA07-4802-BABB-8061CE7E2831}"/>
          </ac:grpSpMkLst>
        </pc:grpChg>
        <pc:grpChg chg="mod">
          <ac:chgData name="Lim Kelvin" userId="624f6ae12bb7b72b" providerId="LiveId" clId="{B272414D-B18A-4D81-997D-E20EBAE48599}" dt="2024-12-22T11:40:53.363" v="6373" actId="165"/>
          <ac:grpSpMkLst>
            <pc:docMk/>
            <pc:sldMk cId="2173149588" sldId="326"/>
            <ac:grpSpMk id="49" creationId="{9D66A262-C57E-4C8F-B5EF-C067412DF867}"/>
          </ac:grpSpMkLst>
        </pc:grpChg>
        <pc:grpChg chg="add mod topLvl">
          <ac:chgData name="Lim Kelvin" userId="624f6ae12bb7b72b" providerId="LiveId" clId="{B272414D-B18A-4D81-997D-E20EBAE48599}" dt="2024-12-22T11:40:53.363" v="6373" actId="165"/>
          <ac:grpSpMkLst>
            <pc:docMk/>
            <pc:sldMk cId="2173149588" sldId="326"/>
            <ac:grpSpMk id="52" creationId="{4A0026BF-696B-4E9E-B2CE-E1E49F8736E2}"/>
          </ac:grpSpMkLst>
        </pc:grpChg>
        <pc:grpChg chg="mod">
          <ac:chgData name="Lim Kelvin" userId="624f6ae12bb7b72b" providerId="LiveId" clId="{B272414D-B18A-4D81-997D-E20EBAE48599}" dt="2024-12-22T11:40:53.363" v="6373" actId="165"/>
          <ac:grpSpMkLst>
            <pc:docMk/>
            <pc:sldMk cId="2173149588" sldId="326"/>
            <ac:grpSpMk id="54" creationId="{6337F59F-B832-4D8D-8FC5-86DC71E1688D}"/>
          </ac:grpSpMkLst>
        </pc:grpChg>
        <pc:grpChg chg="add mod topLvl">
          <ac:chgData name="Lim Kelvin" userId="624f6ae12bb7b72b" providerId="LiveId" clId="{B272414D-B18A-4D81-997D-E20EBAE48599}" dt="2024-12-22T11:40:53.363" v="6373" actId="165"/>
          <ac:grpSpMkLst>
            <pc:docMk/>
            <pc:sldMk cId="2173149588" sldId="326"/>
            <ac:grpSpMk id="57" creationId="{8561F5A9-C316-4304-8EC4-647FDB9CA7B8}"/>
          </ac:grpSpMkLst>
        </pc:grpChg>
        <pc:grpChg chg="mod">
          <ac:chgData name="Lim Kelvin" userId="624f6ae12bb7b72b" providerId="LiveId" clId="{B272414D-B18A-4D81-997D-E20EBAE48599}" dt="2024-12-22T11:40:53.363" v="6373" actId="165"/>
          <ac:grpSpMkLst>
            <pc:docMk/>
            <pc:sldMk cId="2173149588" sldId="326"/>
            <ac:grpSpMk id="59" creationId="{9BD502FB-208A-4B28-94F8-4A0ED53DB591}"/>
          </ac:grpSpMkLst>
        </pc:grpChg>
        <pc:grpChg chg="add mod topLvl">
          <ac:chgData name="Lim Kelvin" userId="624f6ae12bb7b72b" providerId="LiveId" clId="{B272414D-B18A-4D81-997D-E20EBAE48599}" dt="2024-12-22T11:40:53.363" v="6373" actId="165"/>
          <ac:grpSpMkLst>
            <pc:docMk/>
            <pc:sldMk cId="2173149588" sldId="326"/>
            <ac:grpSpMk id="62" creationId="{8044EBE9-381F-4DEC-8E54-A76699AEDF5A}"/>
          </ac:grpSpMkLst>
        </pc:grpChg>
        <pc:grpChg chg="mod">
          <ac:chgData name="Lim Kelvin" userId="624f6ae12bb7b72b" providerId="LiveId" clId="{B272414D-B18A-4D81-997D-E20EBAE48599}" dt="2024-12-22T11:40:53.363" v="6373" actId="165"/>
          <ac:grpSpMkLst>
            <pc:docMk/>
            <pc:sldMk cId="2173149588" sldId="326"/>
            <ac:grpSpMk id="64" creationId="{0BBA066F-8029-4D01-AB8B-0499F7A31ABF}"/>
          </ac:grpSpMkLst>
        </pc:grpChg>
        <pc:grpChg chg="add mod topLvl">
          <ac:chgData name="Lim Kelvin" userId="624f6ae12bb7b72b" providerId="LiveId" clId="{B272414D-B18A-4D81-997D-E20EBAE48599}" dt="2024-12-22T11:40:53.363" v="6373" actId="165"/>
          <ac:grpSpMkLst>
            <pc:docMk/>
            <pc:sldMk cId="2173149588" sldId="326"/>
            <ac:grpSpMk id="67" creationId="{70766451-FA85-4B9C-9F0A-715017D4330D}"/>
          </ac:grpSpMkLst>
        </pc:grpChg>
        <pc:grpChg chg="mod">
          <ac:chgData name="Lim Kelvin" userId="624f6ae12bb7b72b" providerId="LiveId" clId="{B272414D-B18A-4D81-997D-E20EBAE48599}" dt="2024-12-22T11:40:53.363" v="6373" actId="165"/>
          <ac:grpSpMkLst>
            <pc:docMk/>
            <pc:sldMk cId="2173149588" sldId="326"/>
            <ac:grpSpMk id="69" creationId="{779AB890-C4D3-4C80-82D6-1D1FDCCCB7E0}"/>
          </ac:grpSpMkLst>
        </pc:grpChg>
        <pc:grpChg chg="add mod topLvl">
          <ac:chgData name="Lim Kelvin" userId="624f6ae12bb7b72b" providerId="LiveId" clId="{B272414D-B18A-4D81-997D-E20EBAE48599}" dt="2024-12-22T11:40:53.363" v="6373" actId="165"/>
          <ac:grpSpMkLst>
            <pc:docMk/>
            <pc:sldMk cId="2173149588" sldId="326"/>
            <ac:grpSpMk id="72" creationId="{346396C7-1C68-4E45-8B92-8DAAA74EBE1B}"/>
          </ac:grpSpMkLst>
        </pc:grpChg>
        <pc:grpChg chg="mod">
          <ac:chgData name="Lim Kelvin" userId="624f6ae12bb7b72b" providerId="LiveId" clId="{B272414D-B18A-4D81-997D-E20EBAE48599}" dt="2024-12-22T11:40:53.363" v="6373" actId="165"/>
          <ac:grpSpMkLst>
            <pc:docMk/>
            <pc:sldMk cId="2173149588" sldId="326"/>
            <ac:grpSpMk id="74" creationId="{D4540048-3C2C-416F-876D-DD5A8D5E4396}"/>
          </ac:grpSpMkLst>
        </pc:grpChg>
        <pc:grpChg chg="add mod topLvl">
          <ac:chgData name="Lim Kelvin" userId="624f6ae12bb7b72b" providerId="LiveId" clId="{B272414D-B18A-4D81-997D-E20EBAE48599}" dt="2024-12-22T11:40:53.363" v="6373" actId="165"/>
          <ac:grpSpMkLst>
            <pc:docMk/>
            <pc:sldMk cId="2173149588" sldId="326"/>
            <ac:grpSpMk id="77" creationId="{E9345E42-44DA-4BDC-BDEC-185008952CE6}"/>
          </ac:grpSpMkLst>
        </pc:grpChg>
        <pc:grpChg chg="mod">
          <ac:chgData name="Lim Kelvin" userId="624f6ae12bb7b72b" providerId="LiveId" clId="{B272414D-B18A-4D81-997D-E20EBAE48599}" dt="2024-12-22T11:40:53.363" v="6373" actId="165"/>
          <ac:grpSpMkLst>
            <pc:docMk/>
            <pc:sldMk cId="2173149588" sldId="326"/>
            <ac:grpSpMk id="79" creationId="{4D1201F3-A1E1-408C-9AEE-E5DB1009F6EB}"/>
          </ac:grpSpMkLst>
        </pc:grpChg>
        <pc:grpChg chg="add mod topLvl">
          <ac:chgData name="Lim Kelvin" userId="624f6ae12bb7b72b" providerId="LiveId" clId="{B272414D-B18A-4D81-997D-E20EBAE48599}" dt="2024-12-22T11:40:53.363" v="6373" actId="165"/>
          <ac:grpSpMkLst>
            <pc:docMk/>
            <pc:sldMk cId="2173149588" sldId="326"/>
            <ac:grpSpMk id="82" creationId="{EA44BB7A-5A7D-4909-8AB6-81F539995151}"/>
          </ac:grpSpMkLst>
        </pc:grpChg>
        <pc:grpChg chg="mod">
          <ac:chgData name="Lim Kelvin" userId="624f6ae12bb7b72b" providerId="LiveId" clId="{B272414D-B18A-4D81-997D-E20EBAE48599}" dt="2024-12-22T11:40:53.363" v="6373" actId="165"/>
          <ac:grpSpMkLst>
            <pc:docMk/>
            <pc:sldMk cId="2173149588" sldId="326"/>
            <ac:grpSpMk id="84" creationId="{5CB52911-DD6D-4F92-B7D6-7EEBDC4E82EE}"/>
          </ac:grpSpMkLst>
        </pc:grpChg>
        <pc:grpChg chg="add mod topLvl">
          <ac:chgData name="Lim Kelvin" userId="624f6ae12bb7b72b" providerId="LiveId" clId="{B272414D-B18A-4D81-997D-E20EBAE48599}" dt="2024-12-22T11:40:53.363" v="6373" actId="165"/>
          <ac:grpSpMkLst>
            <pc:docMk/>
            <pc:sldMk cId="2173149588" sldId="326"/>
            <ac:grpSpMk id="87" creationId="{D59CB3BB-113B-44F3-8EF3-ACFD3D823A8E}"/>
          </ac:grpSpMkLst>
        </pc:grpChg>
        <pc:grpChg chg="mod">
          <ac:chgData name="Lim Kelvin" userId="624f6ae12bb7b72b" providerId="LiveId" clId="{B272414D-B18A-4D81-997D-E20EBAE48599}" dt="2024-12-22T11:40:53.363" v="6373" actId="165"/>
          <ac:grpSpMkLst>
            <pc:docMk/>
            <pc:sldMk cId="2173149588" sldId="326"/>
            <ac:grpSpMk id="89" creationId="{860EC098-C328-4255-ACB5-A723452E2036}"/>
          </ac:grpSpMkLst>
        </pc:grpChg>
        <pc:grpChg chg="add mod topLvl">
          <ac:chgData name="Lim Kelvin" userId="624f6ae12bb7b72b" providerId="LiveId" clId="{B272414D-B18A-4D81-997D-E20EBAE48599}" dt="2024-12-22T11:40:53.363" v="6373" actId="165"/>
          <ac:grpSpMkLst>
            <pc:docMk/>
            <pc:sldMk cId="2173149588" sldId="326"/>
            <ac:grpSpMk id="93" creationId="{8D04863F-1CBB-4BC7-BA30-233B918D73FD}"/>
          </ac:grpSpMkLst>
        </pc:grpChg>
        <pc:grpChg chg="mod">
          <ac:chgData name="Lim Kelvin" userId="624f6ae12bb7b72b" providerId="LiveId" clId="{B272414D-B18A-4D81-997D-E20EBAE48599}" dt="2024-12-22T11:40:53.363" v="6373" actId="165"/>
          <ac:grpSpMkLst>
            <pc:docMk/>
            <pc:sldMk cId="2173149588" sldId="326"/>
            <ac:grpSpMk id="95" creationId="{76B2108C-4A60-4B21-954A-EACFC96248D3}"/>
          </ac:grpSpMkLst>
        </pc:grpChg>
        <pc:grpChg chg="add mod topLvl">
          <ac:chgData name="Lim Kelvin" userId="624f6ae12bb7b72b" providerId="LiveId" clId="{B272414D-B18A-4D81-997D-E20EBAE48599}" dt="2024-12-22T11:40:53.363" v="6373" actId="165"/>
          <ac:grpSpMkLst>
            <pc:docMk/>
            <pc:sldMk cId="2173149588" sldId="326"/>
            <ac:grpSpMk id="98" creationId="{F9528C6A-1D5B-41A7-8BAF-058F526CBF31}"/>
          </ac:grpSpMkLst>
        </pc:grpChg>
        <pc:grpChg chg="mod">
          <ac:chgData name="Lim Kelvin" userId="624f6ae12bb7b72b" providerId="LiveId" clId="{B272414D-B18A-4D81-997D-E20EBAE48599}" dt="2024-12-22T11:40:53.363" v="6373" actId="165"/>
          <ac:grpSpMkLst>
            <pc:docMk/>
            <pc:sldMk cId="2173149588" sldId="326"/>
            <ac:grpSpMk id="100" creationId="{751FC234-57C5-4349-9DBF-33F20680C15C}"/>
          </ac:grpSpMkLst>
        </pc:grpChg>
        <pc:grpChg chg="add mod topLvl">
          <ac:chgData name="Lim Kelvin" userId="624f6ae12bb7b72b" providerId="LiveId" clId="{B272414D-B18A-4D81-997D-E20EBAE48599}" dt="2024-12-22T11:40:53.363" v="6373" actId="165"/>
          <ac:grpSpMkLst>
            <pc:docMk/>
            <pc:sldMk cId="2173149588" sldId="326"/>
            <ac:grpSpMk id="104" creationId="{EBA89B19-D5C7-44FE-9414-911B8898C6E7}"/>
          </ac:grpSpMkLst>
        </pc:grpChg>
        <pc:grpChg chg="mod">
          <ac:chgData name="Lim Kelvin" userId="624f6ae12bb7b72b" providerId="LiveId" clId="{B272414D-B18A-4D81-997D-E20EBAE48599}" dt="2024-12-22T11:40:53.363" v="6373" actId="165"/>
          <ac:grpSpMkLst>
            <pc:docMk/>
            <pc:sldMk cId="2173149588" sldId="326"/>
            <ac:grpSpMk id="106" creationId="{67667052-F5BA-4F9F-8BE8-2D71BC9FF3E2}"/>
          </ac:grpSpMkLst>
        </pc:grpChg>
        <pc:grpChg chg="add mod topLvl">
          <ac:chgData name="Lim Kelvin" userId="624f6ae12bb7b72b" providerId="LiveId" clId="{B272414D-B18A-4D81-997D-E20EBAE48599}" dt="2024-12-22T11:40:53.363" v="6373" actId="165"/>
          <ac:grpSpMkLst>
            <pc:docMk/>
            <pc:sldMk cId="2173149588" sldId="326"/>
            <ac:grpSpMk id="110" creationId="{F0EC111A-09E0-4E3B-A1AF-66EB93E38978}"/>
          </ac:grpSpMkLst>
        </pc:grpChg>
        <pc:grpChg chg="mod">
          <ac:chgData name="Lim Kelvin" userId="624f6ae12bb7b72b" providerId="LiveId" clId="{B272414D-B18A-4D81-997D-E20EBAE48599}" dt="2024-12-22T11:40:53.363" v="6373" actId="165"/>
          <ac:grpSpMkLst>
            <pc:docMk/>
            <pc:sldMk cId="2173149588" sldId="326"/>
            <ac:grpSpMk id="112" creationId="{9AA3B830-8D9A-47C5-A396-AAD881040A91}"/>
          </ac:grpSpMkLst>
        </pc:grpChg>
        <pc:grpChg chg="add mod topLvl">
          <ac:chgData name="Lim Kelvin" userId="624f6ae12bb7b72b" providerId="LiveId" clId="{B272414D-B18A-4D81-997D-E20EBAE48599}" dt="2024-12-22T11:40:53.363" v="6373" actId="165"/>
          <ac:grpSpMkLst>
            <pc:docMk/>
            <pc:sldMk cId="2173149588" sldId="326"/>
            <ac:grpSpMk id="116" creationId="{3A16488F-EBF5-4893-B663-4EE422E2082D}"/>
          </ac:grpSpMkLst>
        </pc:grpChg>
        <pc:grpChg chg="mod">
          <ac:chgData name="Lim Kelvin" userId="624f6ae12bb7b72b" providerId="LiveId" clId="{B272414D-B18A-4D81-997D-E20EBAE48599}" dt="2024-12-22T11:40:53.363" v="6373" actId="165"/>
          <ac:grpSpMkLst>
            <pc:docMk/>
            <pc:sldMk cId="2173149588" sldId="326"/>
            <ac:grpSpMk id="118" creationId="{A018E277-70BC-4148-A7E5-659437246D0A}"/>
          </ac:grpSpMkLst>
        </pc:grpChg>
        <pc:grpChg chg="add mod topLvl">
          <ac:chgData name="Lim Kelvin" userId="624f6ae12bb7b72b" providerId="LiveId" clId="{B272414D-B18A-4D81-997D-E20EBAE48599}" dt="2024-12-22T11:40:53.363" v="6373" actId="165"/>
          <ac:grpSpMkLst>
            <pc:docMk/>
            <pc:sldMk cId="2173149588" sldId="326"/>
            <ac:grpSpMk id="121" creationId="{72C2E85E-2947-443A-BC9B-8E730C7EA6B7}"/>
          </ac:grpSpMkLst>
        </pc:grpChg>
        <pc:grpChg chg="mod">
          <ac:chgData name="Lim Kelvin" userId="624f6ae12bb7b72b" providerId="LiveId" clId="{B272414D-B18A-4D81-997D-E20EBAE48599}" dt="2024-12-22T11:40:53.363" v="6373" actId="165"/>
          <ac:grpSpMkLst>
            <pc:docMk/>
            <pc:sldMk cId="2173149588" sldId="326"/>
            <ac:grpSpMk id="123" creationId="{F6F5BEE7-4F66-4A04-B2A0-CC1EBC2D9A19}"/>
          </ac:grpSpMkLst>
        </pc:grpChg>
        <pc:grpChg chg="add mod topLvl">
          <ac:chgData name="Lim Kelvin" userId="624f6ae12bb7b72b" providerId="LiveId" clId="{B272414D-B18A-4D81-997D-E20EBAE48599}" dt="2024-12-22T11:40:53.363" v="6373" actId="165"/>
          <ac:grpSpMkLst>
            <pc:docMk/>
            <pc:sldMk cId="2173149588" sldId="326"/>
            <ac:grpSpMk id="126" creationId="{8C009BC7-4F3A-4820-94DF-D18896A8E2A3}"/>
          </ac:grpSpMkLst>
        </pc:grpChg>
        <pc:grpChg chg="mod">
          <ac:chgData name="Lim Kelvin" userId="624f6ae12bb7b72b" providerId="LiveId" clId="{B272414D-B18A-4D81-997D-E20EBAE48599}" dt="2024-12-22T11:40:53.363" v="6373" actId="165"/>
          <ac:grpSpMkLst>
            <pc:docMk/>
            <pc:sldMk cId="2173149588" sldId="326"/>
            <ac:grpSpMk id="128" creationId="{D76BE6AA-C1C2-408A-8B42-20CCBA107EF2}"/>
          </ac:grpSpMkLst>
        </pc:grpChg>
        <pc:picChg chg="mod topLvl">
          <ac:chgData name="Lim Kelvin" userId="624f6ae12bb7b72b" providerId="LiveId" clId="{B272414D-B18A-4D81-997D-E20EBAE48599}" dt="2024-12-22T11:40:53.363" v="6373" actId="165"/>
          <ac:picMkLst>
            <pc:docMk/>
            <pc:sldMk cId="2173149588" sldId="326"/>
            <ac:picMk id="11" creationId="{340AA320-6F3F-4C1C-9C64-F1AB86555C0C}"/>
          </ac:picMkLst>
        </pc:picChg>
        <pc:picChg chg="mod">
          <ac:chgData name="Lim Kelvin" userId="624f6ae12bb7b72b" providerId="LiveId" clId="{B272414D-B18A-4D81-997D-E20EBAE48599}" dt="2024-12-22T11:40:53.363" v="6373" actId="165"/>
          <ac:picMkLst>
            <pc:docMk/>
            <pc:sldMk cId="2173149588" sldId="326"/>
            <ac:picMk id="23" creationId="{966B28C0-77FD-46B4-9AB5-69E94D3BEC6C}"/>
          </ac:picMkLst>
        </pc:picChg>
        <pc:picChg chg="mod">
          <ac:chgData name="Lim Kelvin" userId="624f6ae12bb7b72b" providerId="LiveId" clId="{B272414D-B18A-4D81-997D-E20EBAE48599}" dt="2024-12-22T11:40:53.363" v="6373" actId="165"/>
          <ac:picMkLst>
            <pc:docMk/>
            <pc:sldMk cId="2173149588" sldId="326"/>
            <ac:picMk id="25" creationId="{48D1490E-5F18-4C72-A2FA-93D06FF66808}"/>
          </ac:picMkLst>
        </pc:picChg>
        <pc:picChg chg="mod">
          <ac:chgData name="Lim Kelvin" userId="624f6ae12bb7b72b" providerId="LiveId" clId="{B272414D-B18A-4D81-997D-E20EBAE48599}" dt="2024-12-22T11:40:53.363" v="6373" actId="165"/>
          <ac:picMkLst>
            <pc:docMk/>
            <pc:sldMk cId="2173149588" sldId="326"/>
            <ac:picMk id="35" creationId="{A71E26AE-F4F6-4EC0-8D6A-7568CE3A8B18}"/>
          </ac:picMkLst>
        </pc:picChg>
        <pc:picChg chg="mod">
          <ac:chgData name="Lim Kelvin" userId="624f6ae12bb7b72b" providerId="LiveId" clId="{B272414D-B18A-4D81-997D-E20EBAE48599}" dt="2024-12-22T11:40:53.363" v="6373" actId="165"/>
          <ac:picMkLst>
            <pc:docMk/>
            <pc:sldMk cId="2173149588" sldId="326"/>
            <ac:picMk id="40" creationId="{0EDA7B00-F22F-439A-B685-DC6838C27D29}"/>
          </ac:picMkLst>
        </pc:picChg>
        <pc:picChg chg="mod">
          <ac:chgData name="Lim Kelvin" userId="624f6ae12bb7b72b" providerId="LiveId" clId="{B272414D-B18A-4D81-997D-E20EBAE48599}" dt="2024-12-22T11:40:53.363" v="6373" actId="165"/>
          <ac:picMkLst>
            <pc:docMk/>
            <pc:sldMk cId="2173149588" sldId="326"/>
            <ac:picMk id="45" creationId="{69FE36E4-C0E2-4FF7-BA75-5ED585C13A57}"/>
          </ac:picMkLst>
        </pc:picChg>
        <pc:picChg chg="mod">
          <ac:chgData name="Lim Kelvin" userId="624f6ae12bb7b72b" providerId="LiveId" clId="{B272414D-B18A-4D81-997D-E20EBAE48599}" dt="2024-12-22T11:40:53.363" v="6373" actId="165"/>
          <ac:picMkLst>
            <pc:docMk/>
            <pc:sldMk cId="2173149588" sldId="326"/>
            <ac:picMk id="50" creationId="{3ED48C1E-0326-40B0-B14D-DE78BAD51C67}"/>
          </ac:picMkLst>
        </pc:picChg>
        <pc:picChg chg="mod">
          <ac:chgData name="Lim Kelvin" userId="624f6ae12bb7b72b" providerId="LiveId" clId="{B272414D-B18A-4D81-997D-E20EBAE48599}" dt="2024-12-22T11:40:53.363" v="6373" actId="165"/>
          <ac:picMkLst>
            <pc:docMk/>
            <pc:sldMk cId="2173149588" sldId="326"/>
            <ac:picMk id="55" creationId="{D10F4A70-B439-45D9-A049-4483CACDDB99}"/>
          </ac:picMkLst>
        </pc:picChg>
        <pc:picChg chg="mod">
          <ac:chgData name="Lim Kelvin" userId="624f6ae12bb7b72b" providerId="LiveId" clId="{B272414D-B18A-4D81-997D-E20EBAE48599}" dt="2024-12-22T11:40:53.363" v="6373" actId="165"/>
          <ac:picMkLst>
            <pc:docMk/>
            <pc:sldMk cId="2173149588" sldId="326"/>
            <ac:picMk id="60" creationId="{D07C0BD5-EC27-4D27-A441-6B335E156D54}"/>
          </ac:picMkLst>
        </pc:picChg>
        <pc:picChg chg="mod">
          <ac:chgData name="Lim Kelvin" userId="624f6ae12bb7b72b" providerId="LiveId" clId="{B272414D-B18A-4D81-997D-E20EBAE48599}" dt="2024-12-22T11:40:53.363" v="6373" actId="165"/>
          <ac:picMkLst>
            <pc:docMk/>
            <pc:sldMk cId="2173149588" sldId="326"/>
            <ac:picMk id="65" creationId="{A65C721F-99F9-4B1E-9150-7F6FD1C7E028}"/>
          </ac:picMkLst>
        </pc:picChg>
        <pc:picChg chg="mod">
          <ac:chgData name="Lim Kelvin" userId="624f6ae12bb7b72b" providerId="LiveId" clId="{B272414D-B18A-4D81-997D-E20EBAE48599}" dt="2024-12-22T11:40:53.363" v="6373" actId="165"/>
          <ac:picMkLst>
            <pc:docMk/>
            <pc:sldMk cId="2173149588" sldId="326"/>
            <ac:picMk id="70" creationId="{87A25D6F-8373-4901-94AA-EB41C1710844}"/>
          </ac:picMkLst>
        </pc:picChg>
        <pc:picChg chg="mod">
          <ac:chgData name="Lim Kelvin" userId="624f6ae12bb7b72b" providerId="LiveId" clId="{B272414D-B18A-4D81-997D-E20EBAE48599}" dt="2024-12-22T11:40:53.363" v="6373" actId="165"/>
          <ac:picMkLst>
            <pc:docMk/>
            <pc:sldMk cId="2173149588" sldId="326"/>
            <ac:picMk id="75" creationId="{8D27B197-900D-4DAC-8B75-F906E7FC5C10}"/>
          </ac:picMkLst>
        </pc:picChg>
        <pc:picChg chg="mod">
          <ac:chgData name="Lim Kelvin" userId="624f6ae12bb7b72b" providerId="LiveId" clId="{B272414D-B18A-4D81-997D-E20EBAE48599}" dt="2024-12-22T11:40:53.363" v="6373" actId="165"/>
          <ac:picMkLst>
            <pc:docMk/>
            <pc:sldMk cId="2173149588" sldId="326"/>
            <ac:picMk id="80" creationId="{C456DB19-B229-42E8-86CB-7C2AE2AEBDC9}"/>
          </ac:picMkLst>
        </pc:picChg>
        <pc:picChg chg="mod">
          <ac:chgData name="Lim Kelvin" userId="624f6ae12bb7b72b" providerId="LiveId" clId="{B272414D-B18A-4D81-997D-E20EBAE48599}" dt="2024-12-22T11:40:53.363" v="6373" actId="165"/>
          <ac:picMkLst>
            <pc:docMk/>
            <pc:sldMk cId="2173149588" sldId="326"/>
            <ac:picMk id="85" creationId="{C387D2C7-8DD5-4967-BA8C-93DCBAFBB362}"/>
          </ac:picMkLst>
        </pc:picChg>
        <pc:picChg chg="mod">
          <ac:chgData name="Lim Kelvin" userId="624f6ae12bb7b72b" providerId="LiveId" clId="{B272414D-B18A-4D81-997D-E20EBAE48599}" dt="2024-12-22T11:40:53.363" v="6373" actId="165"/>
          <ac:picMkLst>
            <pc:docMk/>
            <pc:sldMk cId="2173149588" sldId="326"/>
            <ac:picMk id="90" creationId="{2EEE1BD4-ECA7-41CA-8425-DAC71CA36B0F}"/>
          </ac:picMkLst>
        </pc:picChg>
        <pc:picChg chg="mod">
          <ac:chgData name="Lim Kelvin" userId="624f6ae12bb7b72b" providerId="LiveId" clId="{B272414D-B18A-4D81-997D-E20EBAE48599}" dt="2024-12-22T11:40:53.363" v="6373" actId="165"/>
          <ac:picMkLst>
            <pc:docMk/>
            <pc:sldMk cId="2173149588" sldId="326"/>
            <ac:picMk id="96" creationId="{E2CEEA6D-9DF1-45AB-8153-3CD23A92142E}"/>
          </ac:picMkLst>
        </pc:picChg>
        <pc:picChg chg="mod">
          <ac:chgData name="Lim Kelvin" userId="624f6ae12bb7b72b" providerId="LiveId" clId="{B272414D-B18A-4D81-997D-E20EBAE48599}" dt="2024-12-22T11:40:53.363" v="6373" actId="165"/>
          <ac:picMkLst>
            <pc:docMk/>
            <pc:sldMk cId="2173149588" sldId="326"/>
            <ac:picMk id="101" creationId="{98A39E35-BA6B-4E37-AAA5-A682E315E663}"/>
          </ac:picMkLst>
        </pc:picChg>
        <pc:picChg chg="mod">
          <ac:chgData name="Lim Kelvin" userId="624f6ae12bb7b72b" providerId="LiveId" clId="{B272414D-B18A-4D81-997D-E20EBAE48599}" dt="2024-12-22T11:40:53.363" v="6373" actId="165"/>
          <ac:picMkLst>
            <pc:docMk/>
            <pc:sldMk cId="2173149588" sldId="326"/>
            <ac:picMk id="107" creationId="{AE102B2A-0649-40C7-8477-A2BB7783AE42}"/>
          </ac:picMkLst>
        </pc:picChg>
        <pc:picChg chg="mod">
          <ac:chgData name="Lim Kelvin" userId="624f6ae12bb7b72b" providerId="LiveId" clId="{B272414D-B18A-4D81-997D-E20EBAE48599}" dt="2024-12-22T11:40:53.363" v="6373" actId="165"/>
          <ac:picMkLst>
            <pc:docMk/>
            <pc:sldMk cId="2173149588" sldId="326"/>
            <ac:picMk id="113" creationId="{FE68CCC5-1965-4FB8-9EF1-41E4472DC2EE}"/>
          </ac:picMkLst>
        </pc:picChg>
        <pc:picChg chg="mod">
          <ac:chgData name="Lim Kelvin" userId="624f6ae12bb7b72b" providerId="LiveId" clId="{B272414D-B18A-4D81-997D-E20EBAE48599}" dt="2024-12-22T11:40:53.363" v="6373" actId="165"/>
          <ac:picMkLst>
            <pc:docMk/>
            <pc:sldMk cId="2173149588" sldId="326"/>
            <ac:picMk id="119" creationId="{B98DD0A5-2347-4ED9-A674-1023D005C676}"/>
          </ac:picMkLst>
        </pc:picChg>
        <pc:picChg chg="mod">
          <ac:chgData name="Lim Kelvin" userId="624f6ae12bb7b72b" providerId="LiveId" clId="{B272414D-B18A-4D81-997D-E20EBAE48599}" dt="2024-12-22T11:40:53.363" v="6373" actId="165"/>
          <ac:picMkLst>
            <pc:docMk/>
            <pc:sldMk cId="2173149588" sldId="326"/>
            <ac:picMk id="124" creationId="{9C24C14F-F59C-4779-82D1-B6C7A019F254}"/>
          </ac:picMkLst>
        </pc:picChg>
        <pc:picChg chg="mod">
          <ac:chgData name="Lim Kelvin" userId="624f6ae12bb7b72b" providerId="LiveId" clId="{B272414D-B18A-4D81-997D-E20EBAE48599}" dt="2024-12-22T11:40:53.363" v="6373" actId="165"/>
          <ac:picMkLst>
            <pc:docMk/>
            <pc:sldMk cId="2173149588" sldId="326"/>
            <ac:picMk id="129" creationId="{82CFA63D-E7ED-42DD-8E5E-A52FACD47A40}"/>
          </ac:picMkLst>
        </pc:picChg>
      </pc:sldChg>
      <pc:sldChg chg="addSp delSp modSp add del mod">
        <pc:chgData name="Lim Kelvin" userId="624f6ae12bb7b72b" providerId="LiveId" clId="{B272414D-B18A-4D81-997D-E20EBAE48599}" dt="2024-12-21T22:09:07.396" v="4531" actId="47"/>
        <pc:sldMkLst>
          <pc:docMk/>
          <pc:sldMk cId="65751735" sldId="327"/>
        </pc:sldMkLst>
        <pc:spChg chg="mod">
          <ac:chgData name="Lim Kelvin" userId="624f6ae12bb7b72b" providerId="LiveId" clId="{B272414D-B18A-4D81-997D-E20EBAE48599}" dt="2024-12-21T22:01:18.400" v="4350" actId="1076"/>
          <ac:spMkLst>
            <pc:docMk/>
            <pc:sldMk cId="65751735" sldId="327"/>
            <ac:spMk id="7" creationId="{1D71EF6B-3E5A-4363-9A34-55ED4234A49F}"/>
          </ac:spMkLst>
        </pc:spChg>
        <pc:spChg chg="add del mod">
          <ac:chgData name="Lim Kelvin" userId="624f6ae12bb7b72b" providerId="LiveId" clId="{B272414D-B18A-4D81-997D-E20EBAE48599}" dt="2024-12-21T21:48:34.838" v="4122" actId="478"/>
          <ac:spMkLst>
            <pc:docMk/>
            <pc:sldMk cId="65751735" sldId="327"/>
            <ac:spMk id="17" creationId="{E4DB0832-6DCE-4A3D-8DF4-0088C9150845}"/>
          </ac:spMkLst>
        </pc:spChg>
        <pc:spChg chg="mod">
          <ac:chgData name="Lim Kelvin" userId="624f6ae12bb7b72b" providerId="LiveId" clId="{B272414D-B18A-4D81-997D-E20EBAE48599}" dt="2024-12-21T22:01:18.400" v="4350" actId="1076"/>
          <ac:spMkLst>
            <pc:docMk/>
            <pc:sldMk cId="65751735" sldId="327"/>
            <ac:spMk id="18" creationId="{BF147B1C-F6E8-429B-83C7-F6C32066C62C}"/>
          </ac:spMkLst>
        </pc:spChg>
        <pc:spChg chg="mod">
          <ac:chgData name="Lim Kelvin" userId="624f6ae12bb7b72b" providerId="LiveId" clId="{B272414D-B18A-4D81-997D-E20EBAE48599}" dt="2024-12-21T22:01:18.400" v="4350" actId="1076"/>
          <ac:spMkLst>
            <pc:docMk/>
            <pc:sldMk cId="65751735" sldId="327"/>
            <ac:spMk id="19" creationId="{2F342DC3-E81F-4A20-8AE7-92B20BF5D19D}"/>
          </ac:spMkLst>
        </pc:spChg>
        <pc:spChg chg="mod">
          <ac:chgData name="Lim Kelvin" userId="624f6ae12bb7b72b" providerId="LiveId" clId="{B272414D-B18A-4D81-997D-E20EBAE48599}" dt="2024-12-21T22:01:18.400" v="4350" actId="1076"/>
          <ac:spMkLst>
            <pc:docMk/>
            <pc:sldMk cId="65751735" sldId="327"/>
            <ac:spMk id="20" creationId="{F97C61BC-B766-4A9B-8DD6-CDD9982FB140}"/>
          </ac:spMkLst>
        </pc:spChg>
        <pc:spChg chg="add del mod topLvl">
          <ac:chgData name="Lim Kelvin" userId="624f6ae12bb7b72b" providerId="LiveId" clId="{B272414D-B18A-4D81-997D-E20EBAE48599}" dt="2024-12-21T21:56:00.342" v="4272" actId="478"/>
          <ac:spMkLst>
            <pc:docMk/>
            <pc:sldMk cId="65751735" sldId="327"/>
            <ac:spMk id="21" creationId="{BE8B28A4-337C-4A31-BBB1-7C763C22E158}"/>
          </ac:spMkLst>
        </pc:spChg>
        <pc:spChg chg="mod">
          <ac:chgData name="Lim Kelvin" userId="624f6ae12bb7b72b" providerId="LiveId" clId="{B272414D-B18A-4D81-997D-E20EBAE48599}" dt="2024-12-21T21:48:49.406" v="4126"/>
          <ac:spMkLst>
            <pc:docMk/>
            <pc:sldMk cId="65751735" sldId="327"/>
            <ac:spMk id="26" creationId="{2ABEBA87-11E0-4CEB-AA69-1FE38778CBD5}"/>
          </ac:spMkLst>
        </pc:spChg>
        <pc:spChg chg="del">
          <ac:chgData name="Lim Kelvin" userId="624f6ae12bb7b72b" providerId="LiveId" clId="{B272414D-B18A-4D81-997D-E20EBAE48599}" dt="2024-12-21T22:00:27.744" v="4342" actId="478"/>
          <ac:spMkLst>
            <pc:docMk/>
            <pc:sldMk cId="65751735" sldId="327"/>
            <ac:spMk id="28" creationId="{C67B5697-C5FC-479A-9FDC-193385C4ECEF}"/>
          </ac:spMkLst>
        </pc:spChg>
        <pc:spChg chg="mod">
          <ac:chgData name="Lim Kelvin" userId="624f6ae12bb7b72b" providerId="LiveId" clId="{B272414D-B18A-4D81-997D-E20EBAE48599}" dt="2024-12-21T21:58:11.686" v="4297" actId="207"/>
          <ac:spMkLst>
            <pc:docMk/>
            <pc:sldMk cId="65751735" sldId="327"/>
            <ac:spMk id="31" creationId="{69FA8668-FC24-4AFE-B648-113E441154AB}"/>
          </ac:spMkLst>
        </pc:spChg>
        <pc:spChg chg="mod">
          <ac:chgData name="Lim Kelvin" userId="624f6ae12bb7b72b" providerId="LiveId" clId="{B272414D-B18A-4D81-997D-E20EBAE48599}" dt="2024-12-21T21:58:08.921" v="4296"/>
          <ac:spMkLst>
            <pc:docMk/>
            <pc:sldMk cId="65751735" sldId="327"/>
            <ac:spMk id="34" creationId="{E95340A0-7F2F-4D27-9FC4-CF5F22E84A5D}"/>
          </ac:spMkLst>
        </pc:spChg>
        <pc:spChg chg="mod">
          <ac:chgData name="Lim Kelvin" userId="624f6ae12bb7b72b" providerId="LiveId" clId="{B272414D-B18A-4D81-997D-E20EBAE48599}" dt="2024-12-21T21:59:49.380" v="4340" actId="3064"/>
          <ac:spMkLst>
            <pc:docMk/>
            <pc:sldMk cId="65751735" sldId="327"/>
            <ac:spMk id="36" creationId="{F9963C6D-6904-4EA9-BDDD-034CC437CA74}"/>
          </ac:spMkLst>
        </pc:spChg>
        <pc:spChg chg="mod">
          <ac:chgData name="Lim Kelvin" userId="624f6ae12bb7b72b" providerId="LiveId" clId="{B272414D-B18A-4D81-997D-E20EBAE48599}" dt="2024-12-21T21:59:15.215" v="4313"/>
          <ac:spMkLst>
            <pc:docMk/>
            <pc:sldMk cId="65751735" sldId="327"/>
            <ac:spMk id="39" creationId="{B22F9859-A6AD-4216-A044-2F7F3440AD67}"/>
          </ac:spMkLst>
        </pc:spChg>
        <pc:spChg chg="mod">
          <ac:chgData name="Lim Kelvin" userId="624f6ae12bb7b72b" providerId="LiveId" clId="{B272414D-B18A-4D81-997D-E20EBAE48599}" dt="2024-12-21T22:05:37.622" v="4469"/>
          <ac:spMkLst>
            <pc:docMk/>
            <pc:sldMk cId="65751735" sldId="327"/>
            <ac:spMk id="41" creationId="{25F6B46E-AEC4-44F3-A5DB-58A56D468181}"/>
          </ac:spMkLst>
        </pc:spChg>
        <pc:spChg chg="mod">
          <ac:chgData name="Lim Kelvin" userId="624f6ae12bb7b72b" providerId="LiveId" clId="{B272414D-B18A-4D81-997D-E20EBAE48599}" dt="2024-12-21T22:05:37.622" v="4469"/>
          <ac:spMkLst>
            <pc:docMk/>
            <pc:sldMk cId="65751735" sldId="327"/>
            <ac:spMk id="44" creationId="{CC5E37B6-C916-45F2-B581-FA1424833754}"/>
          </ac:spMkLst>
        </pc:spChg>
        <pc:grpChg chg="add del mod">
          <ac:chgData name="Lim Kelvin" userId="624f6ae12bb7b72b" providerId="LiveId" clId="{B272414D-B18A-4D81-997D-E20EBAE48599}" dt="2024-12-21T21:56:00.342" v="4272" actId="478"/>
          <ac:grpSpMkLst>
            <pc:docMk/>
            <pc:sldMk cId="65751735" sldId="327"/>
            <ac:grpSpMk id="2" creationId="{4794D380-2A1A-4905-894A-8287E9569A1A}"/>
          </ac:grpSpMkLst>
        </pc:grpChg>
        <pc:grpChg chg="mod">
          <ac:chgData name="Lim Kelvin" userId="624f6ae12bb7b72b" providerId="LiveId" clId="{B272414D-B18A-4D81-997D-E20EBAE48599}" dt="2024-12-21T22:01:18.400" v="4350" actId="1076"/>
          <ac:grpSpMkLst>
            <pc:docMk/>
            <pc:sldMk cId="65751735" sldId="327"/>
            <ac:grpSpMk id="5" creationId="{5C972B7F-3970-4C3B-A089-8CABC4A5B0CE}"/>
          </ac:grpSpMkLst>
        </pc:grpChg>
        <pc:grpChg chg="mod">
          <ac:chgData name="Lim Kelvin" userId="624f6ae12bb7b72b" providerId="LiveId" clId="{B272414D-B18A-4D81-997D-E20EBAE48599}" dt="2024-12-21T22:01:18.400" v="4350" actId="1076"/>
          <ac:grpSpMkLst>
            <pc:docMk/>
            <pc:sldMk cId="65751735" sldId="327"/>
            <ac:grpSpMk id="12" creationId="{247C0EEB-A1D4-42A5-B868-F100F2E4DB38}"/>
          </ac:grpSpMkLst>
        </pc:grpChg>
        <pc:grpChg chg="add del mod topLvl">
          <ac:chgData name="Lim Kelvin" userId="624f6ae12bb7b72b" providerId="LiveId" clId="{B272414D-B18A-4D81-997D-E20EBAE48599}" dt="2024-12-21T21:56:00.935" v="4273" actId="478"/>
          <ac:grpSpMkLst>
            <pc:docMk/>
            <pc:sldMk cId="65751735" sldId="327"/>
            <ac:grpSpMk id="22" creationId="{13D78A6D-1D75-4CFC-A05A-47AECE4B3F22}"/>
          </ac:grpSpMkLst>
        </pc:grpChg>
        <pc:grpChg chg="add del mod">
          <ac:chgData name="Lim Kelvin" userId="624f6ae12bb7b72b" providerId="LiveId" clId="{B272414D-B18A-4D81-997D-E20EBAE48599}" dt="2024-12-21T21:58:15.642" v="4298" actId="478"/>
          <ac:grpSpMkLst>
            <pc:docMk/>
            <pc:sldMk cId="65751735" sldId="327"/>
            <ac:grpSpMk id="29" creationId="{8D4E8924-977D-4A0C-86D6-ABBF0C497844}"/>
          </ac:grpSpMkLst>
        </pc:grpChg>
        <pc:grpChg chg="mod">
          <ac:chgData name="Lim Kelvin" userId="624f6ae12bb7b72b" providerId="LiveId" clId="{B272414D-B18A-4D81-997D-E20EBAE48599}" dt="2024-12-21T22:01:18.400" v="4350" actId="1076"/>
          <ac:grpSpMkLst>
            <pc:docMk/>
            <pc:sldMk cId="65751735" sldId="327"/>
            <ac:grpSpMk id="30" creationId="{CA8936DA-925F-425E-8AD3-CDE179846D6F}"/>
          </ac:grpSpMkLst>
        </pc:grpChg>
        <pc:grpChg chg="mod">
          <ac:chgData name="Lim Kelvin" userId="624f6ae12bb7b72b" providerId="LiveId" clId="{B272414D-B18A-4D81-997D-E20EBAE48599}" dt="2024-12-21T21:58:08.921" v="4296"/>
          <ac:grpSpMkLst>
            <pc:docMk/>
            <pc:sldMk cId="65751735" sldId="327"/>
            <ac:grpSpMk id="32" creationId="{C1AF3A0E-AAEF-4AC8-BD73-AB55397CCE15}"/>
          </ac:grpSpMkLst>
        </pc:grpChg>
        <pc:grpChg chg="add mod">
          <ac:chgData name="Lim Kelvin" userId="624f6ae12bb7b72b" providerId="LiveId" clId="{B272414D-B18A-4D81-997D-E20EBAE48599}" dt="2024-12-21T22:01:18.400" v="4350" actId="1076"/>
          <ac:grpSpMkLst>
            <pc:docMk/>
            <pc:sldMk cId="65751735" sldId="327"/>
            <ac:grpSpMk id="35" creationId="{1F973BCA-DD0B-4E36-B8EC-EE0CE75E44EC}"/>
          </ac:grpSpMkLst>
        </pc:grpChg>
        <pc:grpChg chg="mod">
          <ac:chgData name="Lim Kelvin" userId="624f6ae12bb7b72b" providerId="LiveId" clId="{B272414D-B18A-4D81-997D-E20EBAE48599}" dt="2024-12-21T21:59:15.215" v="4313"/>
          <ac:grpSpMkLst>
            <pc:docMk/>
            <pc:sldMk cId="65751735" sldId="327"/>
            <ac:grpSpMk id="37" creationId="{F96B5EBD-3043-4B5E-9DAB-754B8844C7B9}"/>
          </ac:grpSpMkLst>
        </pc:grpChg>
        <pc:grpChg chg="add del mod">
          <ac:chgData name="Lim Kelvin" userId="624f6ae12bb7b72b" providerId="LiveId" clId="{B272414D-B18A-4D81-997D-E20EBAE48599}" dt="2024-12-21T22:05:42.612" v="4470"/>
          <ac:grpSpMkLst>
            <pc:docMk/>
            <pc:sldMk cId="65751735" sldId="327"/>
            <ac:grpSpMk id="40" creationId="{B0E3A5C2-270B-4EB7-953A-7D0645434767}"/>
          </ac:grpSpMkLst>
        </pc:grpChg>
        <pc:grpChg chg="mod">
          <ac:chgData name="Lim Kelvin" userId="624f6ae12bb7b72b" providerId="LiveId" clId="{B272414D-B18A-4D81-997D-E20EBAE48599}" dt="2024-12-21T22:05:37.622" v="4469"/>
          <ac:grpSpMkLst>
            <pc:docMk/>
            <pc:sldMk cId="65751735" sldId="327"/>
            <ac:grpSpMk id="42" creationId="{7C28C0E9-568D-427F-BF31-6BBBFC39F4AE}"/>
          </ac:grpSpMkLst>
        </pc:grpChg>
        <pc:picChg chg="mod">
          <ac:chgData name="Lim Kelvin" userId="624f6ae12bb7b72b" providerId="LiveId" clId="{B272414D-B18A-4D81-997D-E20EBAE48599}" dt="2024-12-21T22:01:18.400" v="4350" actId="1076"/>
          <ac:picMkLst>
            <pc:docMk/>
            <pc:sldMk cId="65751735" sldId="327"/>
            <ac:picMk id="11" creationId="{340AA320-6F3F-4C1C-9C64-F1AB86555C0C}"/>
          </ac:picMkLst>
        </pc:picChg>
        <pc:picChg chg="mod">
          <ac:chgData name="Lim Kelvin" userId="624f6ae12bb7b72b" providerId="LiveId" clId="{B272414D-B18A-4D81-997D-E20EBAE48599}" dt="2024-12-21T21:48:49.406" v="4126"/>
          <ac:picMkLst>
            <pc:docMk/>
            <pc:sldMk cId="65751735" sldId="327"/>
            <ac:picMk id="24" creationId="{EC0D140C-7F38-41A9-A45C-84FCCC57742D}"/>
          </ac:picMkLst>
        </pc:picChg>
        <pc:picChg chg="mod">
          <ac:chgData name="Lim Kelvin" userId="624f6ae12bb7b72b" providerId="LiveId" clId="{B272414D-B18A-4D81-997D-E20EBAE48599}" dt="2024-12-21T21:58:08.921" v="4296"/>
          <ac:picMkLst>
            <pc:docMk/>
            <pc:sldMk cId="65751735" sldId="327"/>
            <ac:picMk id="33" creationId="{4C5CC2FA-C85B-4B14-87B2-8C654A61E4A0}"/>
          </ac:picMkLst>
        </pc:picChg>
        <pc:picChg chg="mod">
          <ac:chgData name="Lim Kelvin" userId="624f6ae12bb7b72b" providerId="LiveId" clId="{B272414D-B18A-4D81-997D-E20EBAE48599}" dt="2024-12-21T21:59:15.215" v="4313"/>
          <ac:picMkLst>
            <pc:docMk/>
            <pc:sldMk cId="65751735" sldId="327"/>
            <ac:picMk id="38" creationId="{97D81619-C45A-4416-81AC-46FBBF0620A9}"/>
          </ac:picMkLst>
        </pc:picChg>
        <pc:picChg chg="mod">
          <ac:chgData name="Lim Kelvin" userId="624f6ae12bb7b72b" providerId="LiveId" clId="{B272414D-B18A-4D81-997D-E20EBAE48599}" dt="2024-12-21T22:05:37.622" v="4469"/>
          <ac:picMkLst>
            <pc:docMk/>
            <pc:sldMk cId="65751735" sldId="327"/>
            <ac:picMk id="43" creationId="{28EC2E89-E91F-4267-9557-88EC456F2733}"/>
          </ac:picMkLst>
        </pc:picChg>
      </pc:sldChg>
      <pc:sldChg chg="modSp add del mod">
        <pc:chgData name="Lim Kelvin" userId="624f6ae12bb7b72b" providerId="LiveId" clId="{B272414D-B18A-4D81-997D-E20EBAE48599}" dt="2024-12-21T22:45:34.756" v="6033" actId="2890"/>
        <pc:sldMkLst>
          <pc:docMk/>
          <pc:sldMk cId="2803884570" sldId="327"/>
        </pc:sldMkLst>
        <pc:grpChg chg="mod">
          <ac:chgData name="Lim Kelvin" userId="624f6ae12bb7b72b" providerId="LiveId" clId="{B272414D-B18A-4D81-997D-E20EBAE48599}" dt="2024-12-21T22:45:31.622" v="6032" actId="1076"/>
          <ac:grpSpMkLst>
            <pc:docMk/>
            <pc:sldMk cId="2803884570" sldId="327"/>
            <ac:grpSpMk id="6" creationId="{D7FE5F6D-339A-4D3D-8BBE-C9E57394919D}"/>
          </ac:grpSpMkLst>
        </pc:grpChg>
      </pc:sldChg>
      <pc:sldChg chg="modSp add del mod">
        <pc:chgData name="Lim Kelvin" userId="624f6ae12bb7b72b" providerId="LiveId" clId="{B272414D-B18A-4D81-997D-E20EBAE48599}" dt="2024-12-22T11:33:23.573" v="6144" actId="47"/>
        <pc:sldMkLst>
          <pc:docMk/>
          <pc:sldMk cId="2906077927" sldId="327"/>
        </pc:sldMkLst>
        <pc:grpChg chg="mod">
          <ac:chgData name="Lim Kelvin" userId="624f6ae12bb7b72b" providerId="LiveId" clId="{B272414D-B18A-4D81-997D-E20EBAE48599}" dt="2024-12-21T22:46:23.936" v="6039" actId="1076"/>
          <ac:grpSpMkLst>
            <pc:docMk/>
            <pc:sldMk cId="2906077927" sldId="327"/>
            <ac:grpSpMk id="8" creationId="{532F4B04-3475-45A7-9FFC-E270C9ED6D66}"/>
          </ac:grpSpMkLst>
        </pc:grpChg>
      </pc:sldChg>
      <pc:sldChg chg="modSp add del mod">
        <pc:chgData name="Lim Kelvin" userId="624f6ae12bb7b72b" providerId="LiveId" clId="{B272414D-B18A-4D81-997D-E20EBAE48599}" dt="2024-12-21T22:18:13.944" v="4872" actId="2890"/>
        <pc:sldMkLst>
          <pc:docMk/>
          <pc:sldMk cId="2999901521" sldId="327"/>
        </pc:sldMkLst>
        <pc:spChg chg="mod">
          <ac:chgData name="Lim Kelvin" userId="624f6ae12bb7b72b" providerId="LiveId" clId="{B272414D-B18A-4D81-997D-E20EBAE48599}" dt="2024-12-21T22:18:13.690" v="4871" actId="1076"/>
          <ac:spMkLst>
            <pc:docMk/>
            <pc:sldMk cId="2999901521" sldId="327"/>
            <ac:spMk id="7" creationId="{1D71EF6B-3E5A-4363-9A34-55ED4234A49F}"/>
          </ac:spMkLst>
        </pc:spChg>
        <pc:spChg chg="mod">
          <ac:chgData name="Lim Kelvin" userId="624f6ae12bb7b72b" providerId="LiveId" clId="{B272414D-B18A-4D81-997D-E20EBAE48599}" dt="2024-12-21T22:18:13.690" v="4871" actId="1076"/>
          <ac:spMkLst>
            <pc:docMk/>
            <pc:sldMk cId="2999901521" sldId="327"/>
            <ac:spMk id="18" creationId="{BF147B1C-F6E8-429B-83C7-F6C32066C62C}"/>
          </ac:spMkLst>
        </pc:spChg>
        <pc:spChg chg="mod">
          <ac:chgData name="Lim Kelvin" userId="624f6ae12bb7b72b" providerId="LiveId" clId="{B272414D-B18A-4D81-997D-E20EBAE48599}" dt="2024-12-21T22:18:13.690" v="4871" actId="1076"/>
          <ac:spMkLst>
            <pc:docMk/>
            <pc:sldMk cId="2999901521" sldId="327"/>
            <ac:spMk id="20" creationId="{F97C61BC-B766-4A9B-8DD6-CDD9982FB140}"/>
          </ac:spMkLst>
        </pc:spChg>
        <pc:grpChg chg="mod">
          <ac:chgData name="Lim Kelvin" userId="624f6ae12bb7b72b" providerId="LiveId" clId="{B272414D-B18A-4D81-997D-E20EBAE48599}" dt="2024-12-21T22:18:13.690" v="4871" actId="1076"/>
          <ac:grpSpMkLst>
            <pc:docMk/>
            <pc:sldMk cId="2999901521" sldId="327"/>
            <ac:grpSpMk id="2" creationId="{4DCFD059-CDC9-4484-A021-360FEA5FBB66}"/>
          </ac:grpSpMkLst>
        </pc:grpChg>
        <pc:grpChg chg="mod">
          <ac:chgData name="Lim Kelvin" userId="624f6ae12bb7b72b" providerId="LiveId" clId="{B272414D-B18A-4D81-997D-E20EBAE48599}" dt="2024-12-21T22:18:13.690" v="4871" actId="1076"/>
          <ac:grpSpMkLst>
            <pc:docMk/>
            <pc:sldMk cId="2999901521" sldId="327"/>
            <ac:grpSpMk id="5" creationId="{5C972B7F-3970-4C3B-A089-8CABC4A5B0CE}"/>
          </ac:grpSpMkLst>
        </pc:grpChg>
        <pc:grpChg chg="mod">
          <ac:chgData name="Lim Kelvin" userId="624f6ae12bb7b72b" providerId="LiveId" clId="{B272414D-B18A-4D81-997D-E20EBAE48599}" dt="2024-12-21T22:18:13.690" v="4871" actId="1076"/>
          <ac:grpSpMkLst>
            <pc:docMk/>
            <pc:sldMk cId="2999901521" sldId="327"/>
            <ac:grpSpMk id="12" creationId="{247C0EEB-A1D4-42A5-B868-F100F2E4DB38}"/>
          </ac:grpSpMkLst>
        </pc:grpChg>
        <pc:grpChg chg="mod">
          <ac:chgData name="Lim Kelvin" userId="624f6ae12bb7b72b" providerId="LiveId" clId="{B272414D-B18A-4D81-997D-E20EBAE48599}" dt="2024-12-21T22:18:13.690" v="4871" actId="1076"/>
          <ac:grpSpMkLst>
            <pc:docMk/>
            <pc:sldMk cId="2999901521" sldId="327"/>
            <ac:grpSpMk id="22" creationId="{F05A8129-2C8F-4A1D-BB5A-B779D7BD0601}"/>
          </ac:grpSpMkLst>
        </pc:grpChg>
        <pc:grpChg chg="mod">
          <ac:chgData name="Lim Kelvin" userId="624f6ae12bb7b72b" providerId="LiveId" clId="{B272414D-B18A-4D81-997D-E20EBAE48599}" dt="2024-12-21T22:18:13.690" v="4871" actId="1076"/>
          <ac:grpSpMkLst>
            <pc:docMk/>
            <pc:sldMk cId="2999901521" sldId="327"/>
            <ac:grpSpMk id="37" creationId="{BEA2D22A-0E85-44D6-9D0B-94B05D747592}"/>
          </ac:grpSpMkLst>
        </pc:grpChg>
        <pc:grpChg chg="mod">
          <ac:chgData name="Lim Kelvin" userId="624f6ae12bb7b72b" providerId="LiveId" clId="{B272414D-B18A-4D81-997D-E20EBAE48599}" dt="2024-12-21T22:18:13.690" v="4871" actId="1076"/>
          <ac:grpSpMkLst>
            <pc:docMk/>
            <pc:sldMk cId="2999901521" sldId="327"/>
            <ac:grpSpMk id="42" creationId="{454707F3-909C-452D-9547-BB70BC858859}"/>
          </ac:grpSpMkLst>
        </pc:grpChg>
        <pc:grpChg chg="mod">
          <ac:chgData name="Lim Kelvin" userId="624f6ae12bb7b72b" providerId="LiveId" clId="{B272414D-B18A-4D81-997D-E20EBAE48599}" dt="2024-12-21T22:18:13.690" v="4871" actId="1076"/>
          <ac:grpSpMkLst>
            <pc:docMk/>
            <pc:sldMk cId="2999901521" sldId="327"/>
            <ac:grpSpMk id="47" creationId="{D800BD53-AA07-4802-BABB-8061CE7E2831}"/>
          </ac:grpSpMkLst>
        </pc:grpChg>
        <pc:grpChg chg="mod">
          <ac:chgData name="Lim Kelvin" userId="624f6ae12bb7b72b" providerId="LiveId" clId="{B272414D-B18A-4D81-997D-E20EBAE48599}" dt="2024-12-21T22:18:13.690" v="4871" actId="1076"/>
          <ac:grpSpMkLst>
            <pc:docMk/>
            <pc:sldMk cId="2999901521" sldId="327"/>
            <ac:grpSpMk id="52" creationId="{4A0026BF-696B-4E9E-B2CE-E1E49F8736E2}"/>
          </ac:grpSpMkLst>
        </pc:grpChg>
        <pc:grpChg chg="mod">
          <ac:chgData name="Lim Kelvin" userId="624f6ae12bb7b72b" providerId="LiveId" clId="{B272414D-B18A-4D81-997D-E20EBAE48599}" dt="2024-12-21T22:18:13.690" v="4871" actId="1076"/>
          <ac:grpSpMkLst>
            <pc:docMk/>
            <pc:sldMk cId="2999901521" sldId="327"/>
            <ac:grpSpMk id="57" creationId="{8561F5A9-C316-4304-8EC4-647FDB9CA7B8}"/>
          </ac:grpSpMkLst>
        </pc:grpChg>
        <pc:grpChg chg="mod">
          <ac:chgData name="Lim Kelvin" userId="624f6ae12bb7b72b" providerId="LiveId" clId="{B272414D-B18A-4D81-997D-E20EBAE48599}" dt="2024-12-21T22:18:13.690" v="4871" actId="1076"/>
          <ac:grpSpMkLst>
            <pc:docMk/>
            <pc:sldMk cId="2999901521" sldId="327"/>
            <ac:grpSpMk id="62" creationId="{8044EBE9-381F-4DEC-8E54-A76699AEDF5A}"/>
          </ac:grpSpMkLst>
        </pc:grpChg>
        <pc:grpChg chg="mod">
          <ac:chgData name="Lim Kelvin" userId="624f6ae12bb7b72b" providerId="LiveId" clId="{B272414D-B18A-4D81-997D-E20EBAE48599}" dt="2024-12-21T22:18:13.690" v="4871" actId="1076"/>
          <ac:grpSpMkLst>
            <pc:docMk/>
            <pc:sldMk cId="2999901521" sldId="327"/>
            <ac:grpSpMk id="67" creationId="{70766451-FA85-4B9C-9F0A-715017D4330D}"/>
          </ac:grpSpMkLst>
        </pc:grpChg>
        <pc:picChg chg="mod">
          <ac:chgData name="Lim Kelvin" userId="624f6ae12bb7b72b" providerId="LiveId" clId="{B272414D-B18A-4D81-997D-E20EBAE48599}" dt="2024-12-21T22:18:13.690" v="4871" actId="1076"/>
          <ac:picMkLst>
            <pc:docMk/>
            <pc:sldMk cId="2999901521" sldId="327"/>
            <ac:picMk id="11" creationId="{340AA320-6F3F-4C1C-9C64-F1AB86555C0C}"/>
          </ac:picMkLst>
        </pc:picChg>
      </pc:sldChg>
      <pc:sldChg chg="modSp add del mod">
        <pc:chgData name="Lim Kelvin" userId="624f6ae12bb7b72b" providerId="LiveId" clId="{B272414D-B18A-4D81-997D-E20EBAE48599}" dt="2024-12-22T11:33:23.573" v="6144" actId="47"/>
        <pc:sldMkLst>
          <pc:docMk/>
          <pc:sldMk cId="1590765870" sldId="328"/>
        </pc:sldMkLst>
        <pc:grpChg chg="mod">
          <ac:chgData name="Lim Kelvin" userId="624f6ae12bb7b72b" providerId="LiveId" clId="{B272414D-B18A-4D81-997D-E20EBAE48599}" dt="2024-12-21T22:46:46.643" v="6041" actId="1076"/>
          <ac:grpSpMkLst>
            <pc:docMk/>
            <pc:sldMk cId="1590765870" sldId="328"/>
            <ac:grpSpMk id="8" creationId="{532F4B04-3475-45A7-9FFC-E270C9ED6D66}"/>
          </ac:grpSpMkLst>
        </pc:grpChg>
      </pc:sldChg>
      <pc:sldChg chg="modSp add del mod">
        <pc:chgData name="Lim Kelvin" userId="624f6ae12bb7b72b" providerId="LiveId" clId="{B272414D-B18A-4D81-997D-E20EBAE48599}" dt="2024-12-21T22:18:13.485" v="4870" actId="2890"/>
        <pc:sldMkLst>
          <pc:docMk/>
          <pc:sldMk cId="2542614468" sldId="328"/>
        </pc:sldMkLst>
        <pc:spChg chg="mod">
          <ac:chgData name="Lim Kelvin" userId="624f6ae12bb7b72b" providerId="LiveId" clId="{B272414D-B18A-4D81-997D-E20EBAE48599}" dt="2024-12-21T22:18:13.249" v="4869" actId="1076"/>
          <ac:spMkLst>
            <pc:docMk/>
            <pc:sldMk cId="2542614468" sldId="328"/>
            <ac:spMk id="7" creationId="{1D71EF6B-3E5A-4363-9A34-55ED4234A49F}"/>
          </ac:spMkLst>
        </pc:spChg>
        <pc:spChg chg="mod">
          <ac:chgData name="Lim Kelvin" userId="624f6ae12bb7b72b" providerId="LiveId" clId="{B272414D-B18A-4D81-997D-E20EBAE48599}" dt="2024-12-21T22:18:13.249" v="4869" actId="1076"/>
          <ac:spMkLst>
            <pc:docMk/>
            <pc:sldMk cId="2542614468" sldId="328"/>
            <ac:spMk id="18" creationId="{BF147B1C-F6E8-429B-83C7-F6C32066C62C}"/>
          </ac:spMkLst>
        </pc:spChg>
        <pc:spChg chg="mod">
          <ac:chgData name="Lim Kelvin" userId="624f6ae12bb7b72b" providerId="LiveId" clId="{B272414D-B18A-4D81-997D-E20EBAE48599}" dt="2024-12-21T22:18:13.249" v="4869" actId="1076"/>
          <ac:spMkLst>
            <pc:docMk/>
            <pc:sldMk cId="2542614468" sldId="328"/>
            <ac:spMk id="20" creationId="{F97C61BC-B766-4A9B-8DD6-CDD9982FB140}"/>
          </ac:spMkLst>
        </pc:spChg>
        <pc:grpChg chg="mod">
          <ac:chgData name="Lim Kelvin" userId="624f6ae12bb7b72b" providerId="LiveId" clId="{B272414D-B18A-4D81-997D-E20EBAE48599}" dt="2024-12-21T22:18:13.249" v="4869" actId="1076"/>
          <ac:grpSpMkLst>
            <pc:docMk/>
            <pc:sldMk cId="2542614468" sldId="328"/>
            <ac:grpSpMk id="2" creationId="{4DCFD059-CDC9-4484-A021-360FEA5FBB66}"/>
          </ac:grpSpMkLst>
        </pc:grpChg>
        <pc:grpChg chg="mod">
          <ac:chgData name="Lim Kelvin" userId="624f6ae12bb7b72b" providerId="LiveId" clId="{B272414D-B18A-4D81-997D-E20EBAE48599}" dt="2024-12-21T22:18:13.249" v="4869" actId="1076"/>
          <ac:grpSpMkLst>
            <pc:docMk/>
            <pc:sldMk cId="2542614468" sldId="328"/>
            <ac:grpSpMk id="5" creationId="{5C972B7F-3970-4C3B-A089-8CABC4A5B0CE}"/>
          </ac:grpSpMkLst>
        </pc:grpChg>
        <pc:grpChg chg="mod">
          <ac:chgData name="Lim Kelvin" userId="624f6ae12bb7b72b" providerId="LiveId" clId="{B272414D-B18A-4D81-997D-E20EBAE48599}" dt="2024-12-21T22:18:13.249" v="4869" actId="1076"/>
          <ac:grpSpMkLst>
            <pc:docMk/>
            <pc:sldMk cId="2542614468" sldId="328"/>
            <ac:grpSpMk id="12" creationId="{247C0EEB-A1D4-42A5-B868-F100F2E4DB38}"/>
          </ac:grpSpMkLst>
        </pc:grpChg>
        <pc:grpChg chg="mod">
          <ac:chgData name="Lim Kelvin" userId="624f6ae12bb7b72b" providerId="LiveId" clId="{B272414D-B18A-4D81-997D-E20EBAE48599}" dt="2024-12-21T22:18:13.249" v="4869" actId="1076"/>
          <ac:grpSpMkLst>
            <pc:docMk/>
            <pc:sldMk cId="2542614468" sldId="328"/>
            <ac:grpSpMk id="22" creationId="{F05A8129-2C8F-4A1D-BB5A-B779D7BD0601}"/>
          </ac:grpSpMkLst>
        </pc:grpChg>
        <pc:grpChg chg="mod">
          <ac:chgData name="Lim Kelvin" userId="624f6ae12bb7b72b" providerId="LiveId" clId="{B272414D-B18A-4D81-997D-E20EBAE48599}" dt="2024-12-21T22:18:13.249" v="4869" actId="1076"/>
          <ac:grpSpMkLst>
            <pc:docMk/>
            <pc:sldMk cId="2542614468" sldId="328"/>
            <ac:grpSpMk id="37" creationId="{BEA2D22A-0E85-44D6-9D0B-94B05D747592}"/>
          </ac:grpSpMkLst>
        </pc:grpChg>
        <pc:grpChg chg="mod">
          <ac:chgData name="Lim Kelvin" userId="624f6ae12bb7b72b" providerId="LiveId" clId="{B272414D-B18A-4D81-997D-E20EBAE48599}" dt="2024-12-21T22:18:13.249" v="4869" actId="1076"/>
          <ac:grpSpMkLst>
            <pc:docMk/>
            <pc:sldMk cId="2542614468" sldId="328"/>
            <ac:grpSpMk id="42" creationId="{454707F3-909C-452D-9547-BB70BC858859}"/>
          </ac:grpSpMkLst>
        </pc:grpChg>
        <pc:grpChg chg="mod">
          <ac:chgData name="Lim Kelvin" userId="624f6ae12bb7b72b" providerId="LiveId" clId="{B272414D-B18A-4D81-997D-E20EBAE48599}" dt="2024-12-21T22:18:13.249" v="4869" actId="1076"/>
          <ac:grpSpMkLst>
            <pc:docMk/>
            <pc:sldMk cId="2542614468" sldId="328"/>
            <ac:grpSpMk id="47" creationId="{D800BD53-AA07-4802-BABB-8061CE7E2831}"/>
          </ac:grpSpMkLst>
        </pc:grpChg>
        <pc:grpChg chg="mod">
          <ac:chgData name="Lim Kelvin" userId="624f6ae12bb7b72b" providerId="LiveId" clId="{B272414D-B18A-4D81-997D-E20EBAE48599}" dt="2024-12-21T22:18:13.249" v="4869" actId="1076"/>
          <ac:grpSpMkLst>
            <pc:docMk/>
            <pc:sldMk cId="2542614468" sldId="328"/>
            <ac:grpSpMk id="52" creationId="{4A0026BF-696B-4E9E-B2CE-E1E49F8736E2}"/>
          </ac:grpSpMkLst>
        </pc:grpChg>
        <pc:grpChg chg="mod">
          <ac:chgData name="Lim Kelvin" userId="624f6ae12bb7b72b" providerId="LiveId" clId="{B272414D-B18A-4D81-997D-E20EBAE48599}" dt="2024-12-21T22:18:13.249" v="4869" actId="1076"/>
          <ac:grpSpMkLst>
            <pc:docMk/>
            <pc:sldMk cId="2542614468" sldId="328"/>
            <ac:grpSpMk id="57" creationId="{8561F5A9-C316-4304-8EC4-647FDB9CA7B8}"/>
          </ac:grpSpMkLst>
        </pc:grpChg>
        <pc:grpChg chg="mod">
          <ac:chgData name="Lim Kelvin" userId="624f6ae12bb7b72b" providerId="LiveId" clId="{B272414D-B18A-4D81-997D-E20EBAE48599}" dt="2024-12-21T22:18:13.249" v="4869" actId="1076"/>
          <ac:grpSpMkLst>
            <pc:docMk/>
            <pc:sldMk cId="2542614468" sldId="328"/>
            <ac:grpSpMk id="62" creationId="{8044EBE9-381F-4DEC-8E54-A76699AEDF5A}"/>
          </ac:grpSpMkLst>
        </pc:grpChg>
        <pc:grpChg chg="mod">
          <ac:chgData name="Lim Kelvin" userId="624f6ae12bb7b72b" providerId="LiveId" clId="{B272414D-B18A-4D81-997D-E20EBAE48599}" dt="2024-12-21T22:18:13.249" v="4869" actId="1076"/>
          <ac:grpSpMkLst>
            <pc:docMk/>
            <pc:sldMk cId="2542614468" sldId="328"/>
            <ac:grpSpMk id="67" creationId="{70766451-FA85-4B9C-9F0A-715017D4330D}"/>
          </ac:grpSpMkLst>
        </pc:grpChg>
        <pc:picChg chg="mod">
          <ac:chgData name="Lim Kelvin" userId="624f6ae12bb7b72b" providerId="LiveId" clId="{B272414D-B18A-4D81-997D-E20EBAE48599}" dt="2024-12-21T22:18:13.249" v="4869" actId="1076"/>
          <ac:picMkLst>
            <pc:docMk/>
            <pc:sldMk cId="2542614468" sldId="328"/>
            <ac:picMk id="11" creationId="{340AA320-6F3F-4C1C-9C64-F1AB86555C0C}"/>
          </ac:picMkLst>
        </pc:picChg>
      </pc:sldChg>
      <pc:sldChg chg="modSp add del mod">
        <pc:chgData name="Lim Kelvin" userId="624f6ae12bb7b72b" providerId="LiveId" clId="{B272414D-B18A-4D81-997D-E20EBAE48599}" dt="2024-12-22T11:33:23.573" v="6144" actId="47"/>
        <pc:sldMkLst>
          <pc:docMk/>
          <pc:sldMk cId="1680947836" sldId="329"/>
        </pc:sldMkLst>
        <pc:grpChg chg="mod">
          <ac:chgData name="Lim Kelvin" userId="624f6ae12bb7b72b" providerId="LiveId" clId="{B272414D-B18A-4D81-997D-E20EBAE48599}" dt="2024-12-21T22:47:20.325" v="6048" actId="1076"/>
          <ac:grpSpMkLst>
            <pc:docMk/>
            <pc:sldMk cId="1680947836" sldId="329"/>
            <ac:grpSpMk id="8" creationId="{532F4B04-3475-45A7-9FFC-E270C9ED6D66}"/>
          </ac:grpSpMkLst>
        </pc:grpChg>
      </pc:sldChg>
      <pc:sldChg chg="modSp add del mod">
        <pc:chgData name="Lim Kelvin" userId="624f6ae12bb7b72b" providerId="LiveId" clId="{B272414D-B18A-4D81-997D-E20EBAE48599}" dt="2024-12-22T11:33:23.573" v="6144" actId="47"/>
        <pc:sldMkLst>
          <pc:docMk/>
          <pc:sldMk cId="1359829547" sldId="330"/>
        </pc:sldMkLst>
        <pc:grpChg chg="mod">
          <ac:chgData name="Lim Kelvin" userId="624f6ae12bb7b72b" providerId="LiveId" clId="{B272414D-B18A-4D81-997D-E20EBAE48599}" dt="2024-12-21T22:47:35.189" v="6052" actId="1076"/>
          <ac:grpSpMkLst>
            <pc:docMk/>
            <pc:sldMk cId="1359829547" sldId="330"/>
            <ac:grpSpMk id="8" creationId="{532F4B04-3475-45A7-9FFC-E270C9ED6D66}"/>
          </ac:grpSpMkLst>
        </pc:grpChg>
      </pc:sldChg>
      <pc:sldChg chg="modSp add del mod">
        <pc:chgData name="Lim Kelvin" userId="624f6ae12bb7b72b" providerId="LiveId" clId="{B272414D-B18A-4D81-997D-E20EBAE48599}" dt="2024-12-22T11:33:23.573" v="6144" actId="47"/>
        <pc:sldMkLst>
          <pc:docMk/>
          <pc:sldMk cId="2077779284" sldId="331"/>
        </pc:sldMkLst>
        <pc:grpChg chg="mod">
          <ac:chgData name="Lim Kelvin" userId="624f6ae12bb7b72b" providerId="LiveId" clId="{B272414D-B18A-4D81-997D-E20EBAE48599}" dt="2024-12-21T22:48:20.213" v="6055" actId="1076"/>
          <ac:grpSpMkLst>
            <pc:docMk/>
            <pc:sldMk cId="2077779284" sldId="331"/>
            <ac:grpSpMk id="8" creationId="{532F4B04-3475-45A7-9FFC-E270C9ED6D66}"/>
          </ac:grpSpMkLst>
        </pc:grpChg>
      </pc:sldChg>
      <pc:sldChg chg="modSp add del mod">
        <pc:chgData name="Lim Kelvin" userId="624f6ae12bb7b72b" providerId="LiveId" clId="{B272414D-B18A-4D81-997D-E20EBAE48599}" dt="2024-12-22T11:33:23.573" v="6144" actId="47"/>
        <pc:sldMkLst>
          <pc:docMk/>
          <pc:sldMk cId="3843578801" sldId="332"/>
        </pc:sldMkLst>
        <pc:grpChg chg="mod">
          <ac:chgData name="Lim Kelvin" userId="624f6ae12bb7b72b" providerId="LiveId" clId="{B272414D-B18A-4D81-997D-E20EBAE48599}" dt="2024-12-21T22:48:32.260" v="6058" actId="1076"/>
          <ac:grpSpMkLst>
            <pc:docMk/>
            <pc:sldMk cId="3843578801" sldId="332"/>
            <ac:grpSpMk id="8" creationId="{532F4B04-3475-45A7-9FFC-E270C9ED6D66}"/>
          </ac:grpSpMkLst>
        </pc:grpChg>
      </pc:sldChg>
      <pc:sldChg chg="addSp delSp modSp add del mod modAnim">
        <pc:chgData name="Lim Kelvin" userId="624f6ae12bb7b72b" providerId="LiveId" clId="{B272414D-B18A-4D81-997D-E20EBAE48599}" dt="2024-12-22T12:50:47.222" v="7089" actId="47"/>
        <pc:sldMkLst>
          <pc:docMk/>
          <pc:sldMk cId="3136323136" sldId="333"/>
        </pc:sldMkLst>
        <pc:grpChg chg="del mod">
          <ac:chgData name="Lim Kelvin" userId="624f6ae12bb7b72b" providerId="LiveId" clId="{B272414D-B18A-4D81-997D-E20EBAE48599}" dt="2024-12-22T11:33:30.286" v="6145" actId="478"/>
          <ac:grpSpMkLst>
            <pc:docMk/>
            <pc:sldMk cId="3136323136" sldId="333"/>
            <ac:grpSpMk id="8" creationId="{532F4B04-3475-45A7-9FFC-E270C9ED6D66}"/>
          </ac:grpSpMkLst>
        </pc:grpChg>
        <pc:picChg chg="add mod">
          <ac:chgData name="Lim Kelvin" userId="624f6ae12bb7b72b" providerId="LiveId" clId="{B272414D-B18A-4D81-997D-E20EBAE48599}" dt="2024-12-21T22:53:57.235" v="6119" actId="29295"/>
          <ac:picMkLst>
            <pc:docMk/>
            <pc:sldMk cId="3136323136" sldId="333"/>
            <ac:picMk id="131" creationId="{6B3195EC-830F-46E4-8C57-3B609C777C29}"/>
          </ac:picMkLst>
        </pc:picChg>
      </pc:sldChg>
      <pc:sldChg chg="add del">
        <pc:chgData name="Lim Kelvin" userId="624f6ae12bb7b72b" providerId="LiveId" clId="{B272414D-B18A-4D81-997D-E20EBAE48599}" dt="2024-12-21T22:49:07.150" v="6062" actId="2696"/>
        <pc:sldMkLst>
          <pc:docMk/>
          <pc:sldMk cId="390550991" sldId="334"/>
        </pc:sldMkLst>
      </pc:sldChg>
      <pc:sldChg chg="addSp delSp modSp add del mod ord">
        <pc:chgData name="Lim Kelvin" userId="624f6ae12bb7b72b" providerId="LiveId" clId="{B272414D-B18A-4D81-997D-E20EBAE48599}" dt="2024-12-21T22:52:43.276" v="6093" actId="47"/>
        <pc:sldMkLst>
          <pc:docMk/>
          <pc:sldMk cId="1249390701" sldId="334"/>
        </pc:sldMkLst>
        <pc:spChg chg="del">
          <ac:chgData name="Lim Kelvin" userId="624f6ae12bb7b72b" providerId="LiveId" clId="{B272414D-B18A-4D81-997D-E20EBAE48599}" dt="2024-12-21T22:49:17.399" v="6069" actId="478"/>
          <ac:spMkLst>
            <pc:docMk/>
            <pc:sldMk cId="1249390701" sldId="334"/>
            <ac:spMk id="7" creationId="{1D71EF6B-3E5A-4363-9A34-55ED4234A49F}"/>
          </ac:spMkLst>
        </pc:spChg>
        <pc:grpChg chg="del">
          <ac:chgData name="Lim Kelvin" userId="624f6ae12bb7b72b" providerId="LiveId" clId="{B272414D-B18A-4D81-997D-E20EBAE48599}" dt="2024-12-21T22:49:21.580" v="6070" actId="478"/>
          <ac:grpSpMkLst>
            <pc:docMk/>
            <pc:sldMk cId="1249390701" sldId="334"/>
            <ac:grpSpMk id="8" creationId="{EA7C4EAD-6CEE-49E5-A43D-755F4FA515B9}"/>
          </ac:grpSpMkLst>
        </pc:grpChg>
        <pc:picChg chg="add del mod">
          <ac:chgData name="Lim Kelvin" userId="624f6ae12bb7b72b" providerId="LiveId" clId="{B272414D-B18A-4D81-997D-E20EBAE48599}" dt="2024-12-21T22:50:47.763" v="6077" actId="21"/>
          <ac:picMkLst>
            <pc:docMk/>
            <pc:sldMk cId="1249390701" sldId="334"/>
            <ac:picMk id="3" creationId="{23172352-B459-4060-8B1A-BE18A9B60119}"/>
          </ac:picMkLst>
        </pc:picChg>
        <pc:picChg chg="del">
          <ac:chgData name="Lim Kelvin" userId="624f6ae12bb7b72b" providerId="LiveId" clId="{B272414D-B18A-4D81-997D-E20EBAE48599}" dt="2024-12-21T22:49:15.934" v="6068" actId="478"/>
          <ac:picMkLst>
            <pc:docMk/>
            <pc:sldMk cId="1249390701" sldId="334"/>
            <ac:picMk id="6" creationId="{6D1FA80E-9D23-4E10-A4C8-CFE187BA3696}"/>
          </ac:picMkLst>
        </pc:picChg>
      </pc:sldChg>
      <pc:sldChg chg="add del setBg">
        <pc:chgData name="Lim Kelvin" userId="624f6ae12bb7b72b" providerId="LiveId" clId="{B272414D-B18A-4D81-997D-E20EBAE48599}" dt="2024-12-21T22:49:10.557" v="6064"/>
        <pc:sldMkLst>
          <pc:docMk/>
          <pc:sldMk cId="1591083424" sldId="334"/>
        </pc:sldMkLst>
      </pc:sldChg>
      <pc:sldChg chg="add del">
        <pc:chgData name="Lim Kelvin" userId="624f6ae12bb7b72b" providerId="LiveId" clId="{B272414D-B18A-4D81-997D-E20EBAE48599}" dt="2024-12-21T22:50:09.419" v="6072" actId="47"/>
        <pc:sldMkLst>
          <pc:docMk/>
          <pc:sldMk cId="2226967638" sldId="335"/>
        </pc:sldMkLst>
      </pc:sldChg>
      <pc:sldChg chg="addSp modSp add mod ord">
        <pc:chgData name="Lim Kelvin" userId="624f6ae12bb7b72b" providerId="LiveId" clId="{B272414D-B18A-4D81-997D-E20EBAE48599}" dt="2024-12-21T22:53:21.490" v="6118" actId="404"/>
        <pc:sldMkLst>
          <pc:docMk/>
          <pc:sldMk cId="3718933054" sldId="335"/>
        </pc:sldMkLst>
        <pc:spChg chg="add mod">
          <ac:chgData name="Lim Kelvin" userId="624f6ae12bb7b72b" providerId="LiveId" clId="{B272414D-B18A-4D81-997D-E20EBAE48599}" dt="2024-12-21T22:53:21.490" v="6118" actId="404"/>
          <ac:spMkLst>
            <pc:docMk/>
            <pc:sldMk cId="3718933054" sldId="335"/>
            <ac:spMk id="5" creationId="{E1B4F0EC-5936-4AEB-9F69-2F208B9C8424}"/>
          </ac:spMkLst>
        </pc:spChg>
      </pc:sldChg>
      <pc:sldChg chg="add del">
        <pc:chgData name="Lim Kelvin" userId="624f6ae12bb7b72b" providerId="LiveId" clId="{B272414D-B18A-4D81-997D-E20EBAE48599}" dt="2024-12-21T22:55:11.842" v="6121" actId="2890"/>
        <pc:sldMkLst>
          <pc:docMk/>
          <pc:sldMk cId="161570362" sldId="336"/>
        </pc:sldMkLst>
      </pc:sldChg>
      <pc:sldChg chg="addSp delSp modSp add mod">
        <pc:chgData name="Lim Kelvin" userId="624f6ae12bb7b72b" providerId="LiveId" clId="{B272414D-B18A-4D81-997D-E20EBAE48599}" dt="2024-12-22T12:56:16.853" v="7145" actId="20577"/>
        <pc:sldMkLst>
          <pc:docMk/>
          <pc:sldMk cId="1847068088" sldId="336"/>
        </pc:sldMkLst>
        <pc:spChg chg="mod">
          <ac:chgData name="Lim Kelvin" userId="624f6ae12bb7b72b" providerId="LiveId" clId="{B272414D-B18A-4D81-997D-E20EBAE48599}" dt="2024-12-22T12:56:16.853" v="7145" actId="20577"/>
          <ac:spMkLst>
            <pc:docMk/>
            <pc:sldMk cId="1847068088" sldId="336"/>
            <ac:spMk id="5" creationId="{2777AE34-66C5-484D-B5FF-238283C4E668}"/>
          </ac:spMkLst>
        </pc:spChg>
        <pc:spChg chg="mod">
          <ac:chgData name="Lim Kelvin" userId="624f6ae12bb7b72b" providerId="LiveId" clId="{B272414D-B18A-4D81-997D-E20EBAE48599}" dt="2024-12-21T22:55:48.008" v="6129"/>
          <ac:spMkLst>
            <pc:docMk/>
            <pc:sldMk cId="1847068088" sldId="336"/>
            <ac:spMk id="8" creationId="{1DC60843-969B-4D3B-B1B7-1745BD947223}"/>
          </ac:spMkLst>
        </pc:spChg>
        <pc:grpChg chg="add mod">
          <ac:chgData name="Lim Kelvin" userId="624f6ae12bb7b72b" providerId="LiveId" clId="{B272414D-B18A-4D81-997D-E20EBAE48599}" dt="2024-12-21T22:56:09.206" v="6143" actId="1076"/>
          <ac:grpSpMkLst>
            <pc:docMk/>
            <pc:sldMk cId="1847068088" sldId="336"/>
            <ac:grpSpMk id="4" creationId="{01EBC75B-163E-421C-B1AD-990487AD1948}"/>
          </ac:grpSpMkLst>
        </pc:grpChg>
        <pc:grpChg chg="mod">
          <ac:chgData name="Lim Kelvin" userId="624f6ae12bb7b72b" providerId="LiveId" clId="{B272414D-B18A-4D81-997D-E20EBAE48599}" dt="2024-12-21T22:55:48.008" v="6129"/>
          <ac:grpSpMkLst>
            <pc:docMk/>
            <pc:sldMk cId="1847068088" sldId="336"/>
            <ac:grpSpMk id="6" creationId="{88DF1D51-B3C0-4DAC-AB61-E96204052D3A}"/>
          </ac:grpSpMkLst>
        </pc:grpChg>
        <pc:picChg chg="del">
          <ac:chgData name="Lim Kelvin" userId="624f6ae12bb7b72b" providerId="LiveId" clId="{B272414D-B18A-4D81-997D-E20EBAE48599}" dt="2024-12-21T22:55:32.910" v="6128" actId="478"/>
          <ac:picMkLst>
            <pc:docMk/>
            <pc:sldMk cId="1847068088" sldId="336"/>
            <ac:picMk id="3" creationId="{8BF09A3E-06F8-4A90-ACCE-B01A62DC90E0}"/>
          </ac:picMkLst>
        </pc:picChg>
        <pc:picChg chg="mod">
          <ac:chgData name="Lim Kelvin" userId="624f6ae12bb7b72b" providerId="LiveId" clId="{B272414D-B18A-4D81-997D-E20EBAE48599}" dt="2024-12-21T22:55:48.008" v="6129"/>
          <ac:picMkLst>
            <pc:docMk/>
            <pc:sldMk cId="1847068088" sldId="336"/>
            <ac:picMk id="7" creationId="{238D0C73-B6D7-4432-8302-949FA42408F8}"/>
          </ac:picMkLst>
        </pc:picChg>
      </pc:sldChg>
      <pc:sldChg chg="modSp add del mod">
        <pc:chgData name="Lim Kelvin" userId="624f6ae12bb7b72b" providerId="LiveId" clId="{B272414D-B18A-4D81-997D-E20EBAE48599}" dt="2024-12-22T11:41:00.406" v="6375" actId="47"/>
        <pc:sldMkLst>
          <pc:docMk/>
          <pc:sldMk cId="2457105962" sldId="337"/>
        </pc:sldMkLst>
        <pc:grpChg chg="mod">
          <ac:chgData name="Lim Kelvin" userId="624f6ae12bb7b72b" providerId="LiveId" clId="{B272414D-B18A-4D81-997D-E20EBAE48599}" dt="2024-12-22T11:33:57.248" v="6149" actId="1076"/>
          <ac:grpSpMkLst>
            <pc:docMk/>
            <pc:sldMk cId="2457105962" sldId="337"/>
            <ac:grpSpMk id="8" creationId="{532F4B04-3475-45A7-9FFC-E270C9ED6D66}"/>
          </ac:grpSpMkLst>
        </pc:grpChg>
      </pc:sldChg>
      <pc:sldChg chg="addSp delSp modSp add del mod modTransition modAnim">
        <pc:chgData name="Lim Kelvin" userId="624f6ae12bb7b72b" providerId="LiveId" clId="{B272414D-B18A-4D81-997D-E20EBAE48599}" dt="2024-12-22T11:38:18.365" v="6211" actId="47"/>
        <pc:sldMkLst>
          <pc:docMk/>
          <pc:sldMk cId="3378159490" sldId="338"/>
        </pc:sldMkLst>
        <pc:spChg chg="mod">
          <ac:chgData name="Lim Kelvin" userId="624f6ae12bb7b72b" providerId="LiveId" clId="{B272414D-B18A-4D81-997D-E20EBAE48599}" dt="2024-12-22T11:34:02.867" v="6152"/>
          <ac:spMkLst>
            <pc:docMk/>
            <pc:sldMk cId="3378159490" sldId="338"/>
            <ac:spMk id="132" creationId="{0EECF9D6-D8C3-45CF-BCF4-FD4BD195EE10}"/>
          </ac:spMkLst>
        </pc:spChg>
        <pc:spChg chg="mod">
          <ac:chgData name="Lim Kelvin" userId="624f6ae12bb7b72b" providerId="LiveId" clId="{B272414D-B18A-4D81-997D-E20EBAE48599}" dt="2024-12-22T11:34:02.867" v="6152"/>
          <ac:spMkLst>
            <pc:docMk/>
            <pc:sldMk cId="3378159490" sldId="338"/>
            <ac:spMk id="133" creationId="{6A5B5E84-1C75-4C80-A69A-415EF7161D6F}"/>
          </ac:spMkLst>
        </pc:spChg>
        <pc:spChg chg="mod">
          <ac:chgData name="Lim Kelvin" userId="624f6ae12bb7b72b" providerId="LiveId" clId="{B272414D-B18A-4D81-997D-E20EBAE48599}" dt="2024-12-22T11:34:02.867" v="6152"/>
          <ac:spMkLst>
            <pc:docMk/>
            <pc:sldMk cId="3378159490" sldId="338"/>
            <ac:spMk id="136" creationId="{325C34E1-8C19-40E2-8D71-D0F0A936D8B6}"/>
          </ac:spMkLst>
        </pc:spChg>
        <pc:spChg chg="mod">
          <ac:chgData name="Lim Kelvin" userId="624f6ae12bb7b72b" providerId="LiveId" clId="{B272414D-B18A-4D81-997D-E20EBAE48599}" dt="2024-12-22T11:34:02.867" v="6152"/>
          <ac:spMkLst>
            <pc:docMk/>
            <pc:sldMk cId="3378159490" sldId="338"/>
            <ac:spMk id="147" creationId="{BB5797F9-30A6-42D4-A350-1EAEF05AB010}"/>
          </ac:spMkLst>
        </pc:spChg>
        <pc:spChg chg="mod">
          <ac:chgData name="Lim Kelvin" userId="624f6ae12bb7b72b" providerId="LiveId" clId="{B272414D-B18A-4D81-997D-E20EBAE48599}" dt="2024-12-22T11:34:02.867" v="6152"/>
          <ac:spMkLst>
            <pc:docMk/>
            <pc:sldMk cId="3378159490" sldId="338"/>
            <ac:spMk id="152" creationId="{DE841C4B-F2AD-4D40-B897-349C012AED12}"/>
          </ac:spMkLst>
        </pc:spChg>
        <pc:spChg chg="mod">
          <ac:chgData name="Lim Kelvin" userId="624f6ae12bb7b72b" providerId="LiveId" clId="{B272414D-B18A-4D81-997D-E20EBAE48599}" dt="2024-12-22T11:34:02.867" v="6152"/>
          <ac:spMkLst>
            <pc:docMk/>
            <pc:sldMk cId="3378159490" sldId="338"/>
            <ac:spMk id="156" creationId="{86FC15A0-E473-463A-AFCA-26C660B5B00D}"/>
          </ac:spMkLst>
        </pc:spChg>
        <pc:spChg chg="mod">
          <ac:chgData name="Lim Kelvin" userId="624f6ae12bb7b72b" providerId="LiveId" clId="{B272414D-B18A-4D81-997D-E20EBAE48599}" dt="2024-12-22T11:34:02.867" v="6152"/>
          <ac:spMkLst>
            <pc:docMk/>
            <pc:sldMk cId="3378159490" sldId="338"/>
            <ac:spMk id="161" creationId="{B2BCF9EF-12E4-4E5F-B911-481D90D0C5B0}"/>
          </ac:spMkLst>
        </pc:spChg>
        <pc:spChg chg="mod">
          <ac:chgData name="Lim Kelvin" userId="624f6ae12bb7b72b" providerId="LiveId" clId="{B272414D-B18A-4D81-997D-E20EBAE48599}" dt="2024-12-22T11:34:02.867" v="6152"/>
          <ac:spMkLst>
            <pc:docMk/>
            <pc:sldMk cId="3378159490" sldId="338"/>
            <ac:spMk id="164" creationId="{BCF540F8-B4B4-4590-8E67-B076631948FD}"/>
          </ac:spMkLst>
        </pc:spChg>
        <pc:spChg chg="mod">
          <ac:chgData name="Lim Kelvin" userId="624f6ae12bb7b72b" providerId="LiveId" clId="{B272414D-B18A-4D81-997D-E20EBAE48599}" dt="2024-12-22T11:34:02.867" v="6152"/>
          <ac:spMkLst>
            <pc:docMk/>
            <pc:sldMk cId="3378159490" sldId="338"/>
            <ac:spMk id="165" creationId="{E094B083-BB36-4C11-A7B3-8CE6FE957987}"/>
          </ac:spMkLst>
        </pc:spChg>
        <pc:spChg chg="mod">
          <ac:chgData name="Lim Kelvin" userId="624f6ae12bb7b72b" providerId="LiveId" clId="{B272414D-B18A-4D81-997D-E20EBAE48599}" dt="2024-12-22T11:34:02.867" v="6152"/>
          <ac:spMkLst>
            <pc:docMk/>
            <pc:sldMk cId="3378159490" sldId="338"/>
            <ac:spMk id="168" creationId="{6E6F943B-2184-43E8-AE2E-4E4FD811588C}"/>
          </ac:spMkLst>
        </pc:spChg>
        <pc:spChg chg="mod">
          <ac:chgData name="Lim Kelvin" userId="624f6ae12bb7b72b" providerId="LiveId" clId="{B272414D-B18A-4D81-997D-E20EBAE48599}" dt="2024-12-22T11:34:02.867" v="6152"/>
          <ac:spMkLst>
            <pc:docMk/>
            <pc:sldMk cId="3378159490" sldId="338"/>
            <ac:spMk id="169" creationId="{08FFB81B-C3A7-4EE9-9C3F-917676B7074A}"/>
          </ac:spMkLst>
        </pc:spChg>
        <pc:spChg chg="mod">
          <ac:chgData name="Lim Kelvin" userId="624f6ae12bb7b72b" providerId="LiveId" clId="{B272414D-B18A-4D81-997D-E20EBAE48599}" dt="2024-12-22T11:34:02.867" v="6152"/>
          <ac:spMkLst>
            <pc:docMk/>
            <pc:sldMk cId="3378159490" sldId="338"/>
            <ac:spMk id="172" creationId="{A708E2A6-2C68-4C86-AB35-32FEAFF1F3A1}"/>
          </ac:spMkLst>
        </pc:spChg>
        <pc:spChg chg="mod">
          <ac:chgData name="Lim Kelvin" userId="624f6ae12bb7b72b" providerId="LiveId" clId="{B272414D-B18A-4D81-997D-E20EBAE48599}" dt="2024-12-22T11:34:02.867" v="6152"/>
          <ac:spMkLst>
            <pc:docMk/>
            <pc:sldMk cId="3378159490" sldId="338"/>
            <ac:spMk id="173" creationId="{D523C0A4-185B-4102-8149-3DBF52B71EC7}"/>
          </ac:spMkLst>
        </pc:spChg>
        <pc:spChg chg="mod">
          <ac:chgData name="Lim Kelvin" userId="624f6ae12bb7b72b" providerId="LiveId" clId="{B272414D-B18A-4D81-997D-E20EBAE48599}" dt="2024-12-22T11:34:02.867" v="6152"/>
          <ac:spMkLst>
            <pc:docMk/>
            <pc:sldMk cId="3378159490" sldId="338"/>
            <ac:spMk id="176" creationId="{5384C6F2-43F3-4BF9-8626-811BB4E38666}"/>
          </ac:spMkLst>
        </pc:spChg>
        <pc:spChg chg="mod">
          <ac:chgData name="Lim Kelvin" userId="624f6ae12bb7b72b" providerId="LiveId" clId="{B272414D-B18A-4D81-997D-E20EBAE48599}" dt="2024-12-22T11:34:02.867" v="6152"/>
          <ac:spMkLst>
            <pc:docMk/>
            <pc:sldMk cId="3378159490" sldId="338"/>
            <ac:spMk id="177" creationId="{BC4CC305-DDB5-436E-9CBA-E51BD79A8B31}"/>
          </ac:spMkLst>
        </pc:spChg>
        <pc:spChg chg="mod">
          <ac:chgData name="Lim Kelvin" userId="624f6ae12bb7b72b" providerId="LiveId" clId="{B272414D-B18A-4D81-997D-E20EBAE48599}" dt="2024-12-22T11:34:02.867" v="6152"/>
          <ac:spMkLst>
            <pc:docMk/>
            <pc:sldMk cId="3378159490" sldId="338"/>
            <ac:spMk id="180" creationId="{803A6523-5CA6-4D91-B77D-0EF45D4FF177}"/>
          </ac:spMkLst>
        </pc:spChg>
        <pc:spChg chg="mod">
          <ac:chgData name="Lim Kelvin" userId="624f6ae12bb7b72b" providerId="LiveId" clId="{B272414D-B18A-4D81-997D-E20EBAE48599}" dt="2024-12-22T11:34:02.867" v="6152"/>
          <ac:spMkLst>
            <pc:docMk/>
            <pc:sldMk cId="3378159490" sldId="338"/>
            <ac:spMk id="181" creationId="{E9D111B8-860B-4A4F-8842-BCC9AF2F6DB7}"/>
          </ac:spMkLst>
        </pc:spChg>
        <pc:spChg chg="mod">
          <ac:chgData name="Lim Kelvin" userId="624f6ae12bb7b72b" providerId="LiveId" clId="{B272414D-B18A-4D81-997D-E20EBAE48599}" dt="2024-12-22T11:34:02.867" v="6152"/>
          <ac:spMkLst>
            <pc:docMk/>
            <pc:sldMk cId="3378159490" sldId="338"/>
            <ac:spMk id="184" creationId="{1AD06666-DEF7-435C-9FE0-8BA36504F01E}"/>
          </ac:spMkLst>
        </pc:spChg>
        <pc:spChg chg="mod">
          <ac:chgData name="Lim Kelvin" userId="624f6ae12bb7b72b" providerId="LiveId" clId="{B272414D-B18A-4D81-997D-E20EBAE48599}" dt="2024-12-22T11:34:02.867" v="6152"/>
          <ac:spMkLst>
            <pc:docMk/>
            <pc:sldMk cId="3378159490" sldId="338"/>
            <ac:spMk id="185" creationId="{64E3F7A3-D543-474E-9D82-457AF216FFDF}"/>
          </ac:spMkLst>
        </pc:spChg>
        <pc:spChg chg="mod">
          <ac:chgData name="Lim Kelvin" userId="624f6ae12bb7b72b" providerId="LiveId" clId="{B272414D-B18A-4D81-997D-E20EBAE48599}" dt="2024-12-22T11:34:02.867" v="6152"/>
          <ac:spMkLst>
            <pc:docMk/>
            <pc:sldMk cId="3378159490" sldId="338"/>
            <ac:spMk id="188" creationId="{BADAA790-E109-45D9-8D33-79141017E1A7}"/>
          </ac:spMkLst>
        </pc:spChg>
        <pc:spChg chg="mod">
          <ac:chgData name="Lim Kelvin" userId="624f6ae12bb7b72b" providerId="LiveId" clId="{B272414D-B18A-4D81-997D-E20EBAE48599}" dt="2024-12-22T11:34:02.867" v="6152"/>
          <ac:spMkLst>
            <pc:docMk/>
            <pc:sldMk cId="3378159490" sldId="338"/>
            <ac:spMk id="189" creationId="{0CBBA892-A961-4EAD-B7B0-E43EFE75B33F}"/>
          </ac:spMkLst>
        </pc:spChg>
        <pc:spChg chg="mod">
          <ac:chgData name="Lim Kelvin" userId="624f6ae12bb7b72b" providerId="LiveId" clId="{B272414D-B18A-4D81-997D-E20EBAE48599}" dt="2024-12-22T11:34:02.867" v="6152"/>
          <ac:spMkLst>
            <pc:docMk/>
            <pc:sldMk cId="3378159490" sldId="338"/>
            <ac:spMk id="192" creationId="{6418A6BF-1F20-4981-AD65-B8EC8167816E}"/>
          </ac:spMkLst>
        </pc:spChg>
        <pc:spChg chg="mod">
          <ac:chgData name="Lim Kelvin" userId="624f6ae12bb7b72b" providerId="LiveId" clId="{B272414D-B18A-4D81-997D-E20EBAE48599}" dt="2024-12-22T11:34:02.867" v="6152"/>
          <ac:spMkLst>
            <pc:docMk/>
            <pc:sldMk cId="3378159490" sldId="338"/>
            <ac:spMk id="193" creationId="{06089A47-4D44-4A96-A655-C68ED6815142}"/>
          </ac:spMkLst>
        </pc:spChg>
        <pc:spChg chg="mod">
          <ac:chgData name="Lim Kelvin" userId="624f6ae12bb7b72b" providerId="LiveId" clId="{B272414D-B18A-4D81-997D-E20EBAE48599}" dt="2024-12-22T11:34:02.867" v="6152"/>
          <ac:spMkLst>
            <pc:docMk/>
            <pc:sldMk cId="3378159490" sldId="338"/>
            <ac:spMk id="196" creationId="{3B0931BB-C5E4-432D-BAC7-0D7C720E930E}"/>
          </ac:spMkLst>
        </pc:spChg>
        <pc:spChg chg="mod">
          <ac:chgData name="Lim Kelvin" userId="624f6ae12bb7b72b" providerId="LiveId" clId="{B272414D-B18A-4D81-997D-E20EBAE48599}" dt="2024-12-22T11:34:02.867" v="6152"/>
          <ac:spMkLst>
            <pc:docMk/>
            <pc:sldMk cId="3378159490" sldId="338"/>
            <ac:spMk id="197" creationId="{6119B43F-E996-4935-AD44-397BE277A9D6}"/>
          </ac:spMkLst>
        </pc:spChg>
        <pc:spChg chg="mod">
          <ac:chgData name="Lim Kelvin" userId="624f6ae12bb7b72b" providerId="LiveId" clId="{B272414D-B18A-4D81-997D-E20EBAE48599}" dt="2024-12-22T11:34:02.867" v="6152"/>
          <ac:spMkLst>
            <pc:docMk/>
            <pc:sldMk cId="3378159490" sldId="338"/>
            <ac:spMk id="200" creationId="{135B7958-7834-40AB-93B6-BC5E30738C4E}"/>
          </ac:spMkLst>
        </pc:spChg>
        <pc:spChg chg="mod">
          <ac:chgData name="Lim Kelvin" userId="624f6ae12bb7b72b" providerId="LiveId" clId="{B272414D-B18A-4D81-997D-E20EBAE48599}" dt="2024-12-22T11:34:02.867" v="6152"/>
          <ac:spMkLst>
            <pc:docMk/>
            <pc:sldMk cId="3378159490" sldId="338"/>
            <ac:spMk id="201" creationId="{4474C2F2-F004-4BD1-A160-D6AA391A78E8}"/>
          </ac:spMkLst>
        </pc:spChg>
        <pc:spChg chg="mod">
          <ac:chgData name="Lim Kelvin" userId="624f6ae12bb7b72b" providerId="LiveId" clId="{B272414D-B18A-4D81-997D-E20EBAE48599}" dt="2024-12-22T11:34:02.867" v="6152"/>
          <ac:spMkLst>
            <pc:docMk/>
            <pc:sldMk cId="3378159490" sldId="338"/>
            <ac:spMk id="204" creationId="{6D2D2361-7BE7-4BF2-83A0-260AB1FC5E40}"/>
          </ac:spMkLst>
        </pc:spChg>
        <pc:spChg chg="mod">
          <ac:chgData name="Lim Kelvin" userId="624f6ae12bb7b72b" providerId="LiveId" clId="{B272414D-B18A-4D81-997D-E20EBAE48599}" dt="2024-12-22T11:34:02.867" v="6152"/>
          <ac:spMkLst>
            <pc:docMk/>
            <pc:sldMk cId="3378159490" sldId="338"/>
            <ac:spMk id="205" creationId="{346DCE54-CA34-4718-AED1-91B7B08A7A54}"/>
          </ac:spMkLst>
        </pc:spChg>
        <pc:spChg chg="mod">
          <ac:chgData name="Lim Kelvin" userId="624f6ae12bb7b72b" providerId="LiveId" clId="{B272414D-B18A-4D81-997D-E20EBAE48599}" dt="2024-12-22T11:34:02.867" v="6152"/>
          <ac:spMkLst>
            <pc:docMk/>
            <pc:sldMk cId="3378159490" sldId="338"/>
            <ac:spMk id="208" creationId="{ABCAFB16-133F-4BB2-BE76-DB8FA69AE147}"/>
          </ac:spMkLst>
        </pc:spChg>
        <pc:spChg chg="mod">
          <ac:chgData name="Lim Kelvin" userId="624f6ae12bb7b72b" providerId="LiveId" clId="{B272414D-B18A-4D81-997D-E20EBAE48599}" dt="2024-12-22T11:34:02.867" v="6152"/>
          <ac:spMkLst>
            <pc:docMk/>
            <pc:sldMk cId="3378159490" sldId="338"/>
            <ac:spMk id="209" creationId="{13F870A6-22E0-4E4D-92F1-C3E791454AF9}"/>
          </ac:spMkLst>
        </pc:spChg>
        <pc:spChg chg="mod">
          <ac:chgData name="Lim Kelvin" userId="624f6ae12bb7b72b" providerId="LiveId" clId="{B272414D-B18A-4D81-997D-E20EBAE48599}" dt="2024-12-22T11:34:02.867" v="6152"/>
          <ac:spMkLst>
            <pc:docMk/>
            <pc:sldMk cId="3378159490" sldId="338"/>
            <ac:spMk id="212" creationId="{3F20C7F8-B5F6-4DD3-A292-27F0B20C077B}"/>
          </ac:spMkLst>
        </pc:spChg>
        <pc:spChg chg="mod">
          <ac:chgData name="Lim Kelvin" userId="624f6ae12bb7b72b" providerId="LiveId" clId="{B272414D-B18A-4D81-997D-E20EBAE48599}" dt="2024-12-22T11:34:02.867" v="6152"/>
          <ac:spMkLst>
            <pc:docMk/>
            <pc:sldMk cId="3378159490" sldId="338"/>
            <ac:spMk id="213" creationId="{64DFC093-D301-435D-85B7-D029FD4CDAED}"/>
          </ac:spMkLst>
        </pc:spChg>
        <pc:spChg chg="mod">
          <ac:chgData name="Lim Kelvin" userId="624f6ae12bb7b72b" providerId="LiveId" clId="{B272414D-B18A-4D81-997D-E20EBAE48599}" dt="2024-12-22T11:34:02.867" v="6152"/>
          <ac:spMkLst>
            <pc:docMk/>
            <pc:sldMk cId="3378159490" sldId="338"/>
            <ac:spMk id="216" creationId="{F35DB3A2-D4D4-4356-87F6-A43E0FF657D6}"/>
          </ac:spMkLst>
        </pc:spChg>
        <pc:spChg chg="mod">
          <ac:chgData name="Lim Kelvin" userId="624f6ae12bb7b72b" providerId="LiveId" clId="{B272414D-B18A-4D81-997D-E20EBAE48599}" dt="2024-12-22T11:34:02.867" v="6152"/>
          <ac:spMkLst>
            <pc:docMk/>
            <pc:sldMk cId="3378159490" sldId="338"/>
            <ac:spMk id="217" creationId="{D115049D-DB58-48A2-BD20-AD60956B5ABE}"/>
          </ac:spMkLst>
        </pc:spChg>
        <pc:spChg chg="mod">
          <ac:chgData name="Lim Kelvin" userId="624f6ae12bb7b72b" providerId="LiveId" clId="{B272414D-B18A-4D81-997D-E20EBAE48599}" dt="2024-12-22T11:34:02.867" v="6152"/>
          <ac:spMkLst>
            <pc:docMk/>
            <pc:sldMk cId="3378159490" sldId="338"/>
            <ac:spMk id="220" creationId="{781538B4-918E-4438-812A-28C2C897E669}"/>
          </ac:spMkLst>
        </pc:spChg>
        <pc:spChg chg="mod">
          <ac:chgData name="Lim Kelvin" userId="624f6ae12bb7b72b" providerId="LiveId" clId="{B272414D-B18A-4D81-997D-E20EBAE48599}" dt="2024-12-22T11:34:02.867" v="6152"/>
          <ac:spMkLst>
            <pc:docMk/>
            <pc:sldMk cId="3378159490" sldId="338"/>
            <ac:spMk id="221" creationId="{BBC83048-5526-40B2-A4A7-B958E72F363D}"/>
          </ac:spMkLst>
        </pc:spChg>
        <pc:spChg chg="mod">
          <ac:chgData name="Lim Kelvin" userId="624f6ae12bb7b72b" providerId="LiveId" clId="{B272414D-B18A-4D81-997D-E20EBAE48599}" dt="2024-12-22T11:34:02.867" v="6152"/>
          <ac:spMkLst>
            <pc:docMk/>
            <pc:sldMk cId="3378159490" sldId="338"/>
            <ac:spMk id="224" creationId="{650EBDF0-1A8A-4286-8E13-7107B7638DF1}"/>
          </ac:spMkLst>
        </pc:spChg>
        <pc:spChg chg="mod">
          <ac:chgData name="Lim Kelvin" userId="624f6ae12bb7b72b" providerId="LiveId" clId="{B272414D-B18A-4D81-997D-E20EBAE48599}" dt="2024-12-22T11:34:02.867" v="6152"/>
          <ac:spMkLst>
            <pc:docMk/>
            <pc:sldMk cId="3378159490" sldId="338"/>
            <ac:spMk id="225" creationId="{0D054A26-30B4-4F90-A4DA-F2EE325D6A27}"/>
          </ac:spMkLst>
        </pc:spChg>
        <pc:spChg chg="mod">
          <ac:chgData name="Lim Kelvin" userId="624f6ae12bb7b72b" providerId="LiveId" clId="{B272414D-B18A-4D81-997D-E20EBAE48599}" dt="2024-12-22T11:34:02.867" v="6152"/>
          <ac:spMkLst>
            <pc:docMk/>
            <pc:sldMk cId="3378159490" sldId="338"/>
            <ac:spMk id="228" creationId="{C9DC4C50-97FE-40FF-BEF8-367C6ADFAD53}"/>
          </ac:spMkLst>
        </pc:spChg>
        <pc:spChg chg="mod">
          <ac:chgData name="Lim Kelvin" userId="624f6ae12bb7b72b" providerId="LiveId" clId="{B272414D-B18A-4D81-997D-E20EBAE48599}" dt="2024-12-22T11:34:02.867" v="6152"/>
          <ac:spMkLst>
            <pc:docMk/>
            <pc:sldMk cId="3378159490" sldId="338"/>
            <ac:spMk id="229" creationId="{45D3578E-1DDC-4930-A025-40CAEFFEF90F}"/>
          </ac:spMkLst>
        </pc:spChg>
        <pc:spChg chg="mod">
          <ac:chgData name="Lim Kelvin" userId="624f6ae12bb7b72b" providerId="LiveId" clId="{B272414D-B18A-4D81-997D-E20EBAE48599}" dt="2024-12-22T11:34:02.867" v="6152"/>
          <ac:spMkLst>
            <pc:docMk/>
            <pc:sldMk cId="3378159490" sldId="338"/>
            <ac:spMk id="232" creationId="{D72F3C39-5401-435F-98A7-5B3587F94EDC}"/>
          </ac:spMkLst>
        </pc:spChg>
        <pc:spChg chg="mod">
          <ac:chgData name="Lim Kelvin" userId="624f6ae12bb7b72b" providerId="LiveId" clId="{B272414D-B18A-4D81-997D-E20EBAE48599}" dt="2024-12-22T11:34:02.867" v="6152"/>
          <ac:spMkLst>
            <pc:docMk/>
            <pc:sldMk cId="3378159490" sldId="338"/>
            <ac:spMk id="233" creationId="{666C41CC-0A60-474A-A30F-B1E4803F252F}"/>
          </ac:spMkLst>
        </pc:spChg>
        <pc:spChg chg="mod">
          <ac:chgData name="Lim Kelvin" userId="624f6ae12bb7b72b" providerId="LiveId" clId="{B272414D-B18A-4D81-997D-E20EBAE48599}" dt="2024-12-22T11:34:02.867" v="6152"/>
          <ac:spMkLst>
            <pc:docMk/>
            <pc:sldMk cId="3378159490" sldId="338"/>
            <ac:spMk id="236" creationId="{514AADE4-CF9E-46D5-9F82-10C56BECE546}"/>
          </ac:spMkLst>
        </pc:spChg>
        <pc:spChg chg="mod">
          <ac:chgData name="Lim Kelvin" userId="624f6ae12bb7b72b" providerId="LiveId" clId="{B272414D-B18A-4D81-997D-E20EBAE48599}" dt="2024-12-22T11:34:02.867" v="6152"/>
          <ac:spMkLst>
            <pc:docMk/>
            <pc:sldMk cId="3378159490" sldId="338"/>
            <ac:spMk id="237" creationId="{0162B1F1-E119-4C1A-8D26-ED179A2D9E3D}"/>
          </ac:spMkLst>
        </pc:spChg>
        <pc:spChg chg="mod">
          <ac:chgData name="Lim Kelvin" userId="624f6ae12bb7b72b" providerId="LiveId" clId="{B272414D-B18A-4D81-997D-E20EBAE48599}" dt="2024-12-22T11:34:02.867" v="6152"/>
          <ac:spMkLst>
            <pc:docMk/>
            <pc:sldMk cId="3378159490" sldId="338"/>
            <ac:spMk id="240" creationId="{839211C0-E3DF-4026-A8F9-29B397FD758C}"/>
          </ac:spMkLst>
        </pc:spChg>
        <pc:spChg chg="mod">
          <ac:chgData name="Lim Kelvin" userId="624f6ae12bb7b72b" providerId="LiveId" clId="{B272414D-B18A-4D81-997D-E20EBAE48599}" dt="2024-12-22T11:34:02.867" v="6152"/>
          <ac:spMkLst>
            <pc:docMk/>
            <pc:sldMk cId="3378159490" sldId="338"/>
            <ac:spMk id="242" creationId="{A78C31BC-5DD2-4327-9EC5-E76B096AD503}"/>
          </ac:spMkLst>
        </pc:spChg>
        <pc:spChg chg="mod">
          <ac:chgData name="Lim Kelvin" userId="624f6ae12bb7b72b" providerId="LiveId" clId="{B272414D-B18A-4D81-997D-E20EBAE48599}" dt="2024-12-22T11:34:02.867" v="6152"/>
          <ac:spMkLst>
            <pc:docMk/>
            <pc:sldMk cId="3378159490" sldId="338"/>
            <ac:spMk id="243" creationId="{0029FF4F-47FD-4BBA-9714-FCEE59EE38CA}"/>
          </ac:spMkLst>
        </pc:spChg>
        <pc:spChg chg="mod">
          <ac:chgData name="Lim Kelvin" userId="624f6ae12bb7b72b" providerId="LiveId" clId="{B272414D-B18A-4D81-997D-E20EBAE48599}" dt="2024-12-22T11:34:02.867" v="6152"/>
          <ac:spMkLst>
            <pc:docMk/>
            <pc:sldMk cId="3378159490" sldId="338"/>
            <ac:spMk id="244" creationId="{9EB700A6-4B6D-44AC-A3D3-98B99152DF3D}"/>
          </ac:spMkLst>
        </pc:spChg>
        <pc:spChg chg="mod">
          <ac:chgData name="Lim Kelvin" userId="624f6ae12bb7b72b" providerId="LiveId" clId="{B272414D-B18A-4D81-997D-E20EBAE48599}" dt="2024-12-22T11:34:06.489" v="6155"/>
          <ac:spMkLst>
            <pc:docMk/>
            <pc:sldMk cId="3378159490" sldId="338"/>
            <ac:spMk id="246" creationId="{084E1B87-75E1-4A30-84F4-AE46A6E0B1D2}"/>
          </ac:spMkLst>
        </pc:spChg>
        <pc:spChg chg="mod">
          <ac:chgData name="Lim Kelvin" userId="624f6ae12bb7b72b" providerId="LiveId" clId="{B272414D-B18A-4D81-997D-E20EBAE48599}" dt="2024-12-22T11:34:06.489" v="6155"/>
          <ac:spMkLst>
            <pc:docMk/>
            <pc:sldMk cId="3378159490" sldId="338"/>
            <ac:spMk id="247" creationId="{15BA45E2-EF0B-4CA3-BFC9-5C6CBF4FB685}"/>
          </ac:spMkLst>
        </pc:spChg>
        <pc:spChg chg="mod">
          <ac:chgData name="Lim Kelvin" userId="624f6ae12bb7b72b" providerId="LiveId" clId="{B272414D-B18A-4D81-997D-E20EBAE48599}" dt="2024-12-22T11:34:06.489" v="6155"/>
          <ac:spMkLst>
            <pc:docMk/>
            <pc:sldMk cId="3378159490" sldId="338"/>
            <ac:spMk id="250" creationId="{FFD9E399-E942-43B9-B2E4-3E118ADB81F6}"/>
          </ac:spMkLst>
        </pc:spChg>
        <pc:spChg chg="mod">
          <ac:chgData name="Lim Kelvin" userId="624f6ae12bb7b72b" providerId="LiveId" clId="{B272414D-B18A-4D81-997D-E20EBAE48599}" dt="2024-12-22T11:34:06.489" v="6155"/>
          <ac:spMkLst>
            <pc:docMk/>
            <pc:sldMk cId="3378159490" sldId="338"/>
            <ac:spMk id="261" creationId="{5D642368-6E93-402C-A76D-E1C74FCAE527}"/>
          </ac:spMkLst>
        </pc:spChg>
        <pc:spChg chg="mod">
          <ac:chgData name="Lim Kelvin" userId="624f6ae12bb7b72b" providerId="LiveId" clId="{B272414D-B18A-4D81-997D-E20EBAE48599}" dt="2024-12-22T11:34:06.489" v="6155"/>
          <ac:spMkLst>
            <pc:docMk/>
            <pc:sldMk cId="3378159490" sldId="338"/>
            <ac:spMk id="266" creationId="{0A6699E7-5B05-48A3-B511-33D866AB52E3}"/>
          </ac:spMkLst>
        </pc:spChg>
        <pc:spChg chg="mod">
          <ac:chgData name="Lim Kelvin" userId="624f6ae12bb7b72b" providerId="LiveId" clId="{B272414D-B18A-4D81-997D-E20EBAE48599}" dt="2024-12-22T11:34:06.489" v="6155"/>
          <ac:spMkLst>
            <pc:docMk/>
            <pc:sldMk cId="3378159490" sldId="338"/>
            <ac:spMk id="270" creationId="{F09A3B40-AD7E-4F8B-84FA-F3D16E8FDE58}"/>
          </ac:spMkLst>
        </pc:spChg>
        <pc:spChg chg="mod">
          <ac:chgData name="Lim Kelvin" userId="624f6ae12bb7b72b" providerId="LiveId" clId="{B272414D-B18A-4D81-997D-E20EBAE48599}" dt="2024-12-22T11:34:06.489" v="6155"/>
          <ac:spMkLst>
            <pc:docMk/>
            <pc:sldMk cId="3378159490" sldId="338"/>
            <ac:spMk id="275" creationId="{AF9285E9-D076-4AA4-B679-E52132367AA2}"/>
          </ac:spMkLst>
        </pc:spChg>
        <pc:spChg chg="mod">
          <ac:chgData name="Lim Kelvin" userId="624f6ae12bb7b72b" providerId="LiveId" clId="{B272414D-B18A-4D81-997D-E20EBAE48599}" dt="2024-12-22T11:34:06.489" v="6155"/>
          <ac:spMkLst>
            <pc:docMk/>
            <pc:sldMk cId="3378159490" sldId="338"/>
            <ac:spMk id="278" creationId="{93D2E8B2-62F6-4435-80DF-82B121C25F35}"/>
          </ac:spMkLst>
        </pc:spChg>
        <pc:spChg chg="mod">
          <ac:chgData name="Lim Kelvin" userId="624f6ae12bb7b72b" providerId="LiveId" clId="{B272414D-B18A-4D81-997D-E20EBAE48599}" dt="2024-12-22T11:34:06.489" v="6155"/>
          <ac:spMkLst>
            <pc:docMk/>
            <pc:sldMk cId="3378159490" sldId="338"/>
            <ac:spMk id="279" creationId="{D185639A-57CF-4212-8ADE-E087724A4FDA}"/>
          </ac:spMkLst>
        </pc:spChg>
        <pc:spChg chg="mod">
          <ac:chgData name="Lim Kelvin" userId="624f6ae12bb7b72b" providerId="LiveId" clId="{B272414D-B18A-4D81-997D-E20EBAE48599}" dt="2024-12-22T11:34:06.489" v="6155"/>
          <ac:spMkLst>
            <pc:docMk/>
            <pc:sldMk cId="3378159490" sldId="338"/>
            <ac:spMk id="282" creationId="{190DD709-947D-4F31-AABC-19FFE00ACB8D}"/>
          </ac:spMkLst>
        </pc:spChg>
        <pc:spChg chg="mod">
          <ac:chgData name="Lim Kelvin" userId="624f6ae12bb7b72b" providerId="LiveId" clId="{B272414D-B18A-4D81-997D-E20EBAE48599}" dt="2024-12-22T11:34:06.489" v="6155"/>
          <ac:spMkLst>
            <pc:docMk/>
            <pc:sldMk cId="3378159490" sldId="338"/>
            <ac:spMk id="283" creationId="{797D917A-D1B8-46F1-A315-6E6C1DB05873}"/>
          </ac:spMkLst>
        </pc:spChg>
        <pc:spChg chg="mod">
          <ac:chgData name="Lim Kelvin" userId="624f6ae12bb7b72b" providerId="LiveId" clId="{B272414D-B18A-4D81-997D-E20EBAE48599}" dt="2024-12-22T11:34:06.489" v="6155"/>
          <ac:spMkLst>
            <pc:docMk/>
            <pc:sldMk cId="3378159490" sldId="338"/>
            <ac:spMk id="286" creationId="{F3415905-8D48-4552-B63D-CA8F0570BA16}"/>
          </ac:spMkLst>
        </pc:spChg>
        <pc:spChg chg="mod">
          <ac:chgData name="Lim Kelvin" userId="624f6ae12bb7b72b" providerId="LiveId" clId="{B272414D-B18A-4D81-997D-E20EBAE48599}" dt="2024-12-22T11:34:06.489" v="6155"/>
          <ac:spMkLst>
            <pc:docMk/>
            <pc:sldMk cId="3378159490" sldId="338"/>
            <ac:spMk id="287" creationId="{650E28BA-CA9C-479B-8F9E-9A4656638F54}"/>
          </ac:spMkLst>
        </pc:spChg>
        <pc:spChg chg="mod">
          <ac:chgData name="Lim Kelvin" userId="624f6ae12bb7b72b" providerId="LiveId" clId="{B272414D-B18A-4D81-997D-E20EBAE48599}" dt="2024-12-22T11:34:06.489" v="6155"/>
          <ac:spMkLst>
            <pc:docMk/>
            <pc:sldMk cId="3378159490" sldId="338"/>
            <ac:spMk id="290" creationId="{F5FF7010-0E86-4DDE-B8D7-5470E5616B87}"/>
          </ac:spMkLst>
        </pc:spChg>
        <pc:spChg chg="mod">
          <ac:chgData name="Lim Kelvin" userId="624f6ae12bb7b72b" providerId="LiveId" clId="{B272414D-B18A-4D81-997D-E20EBAE48599}" dt="2024-12-22T11:34:06.489" v="6155"/>
          <ac:spMkLst>
            <pc:docMk/>
            <pc:sldMk cId="3378159490" sldId="338"/>
            <ac:spMk id="291" creationId="{7BD66045-FBC7-459D-900D-FA75B92938D4}"/>
          </ac:spMkLst>
        </pc:spChg>
        <pc:spChg chg="mod">
          <ac:chgData name="Lim Kelvin" userId="624f6ae12bb7b72b" providerId="LiveId" clId="{B272414D-B18A-4D81-997D-E20EBAE48599}" dt="2024-12-22T11:34:06.489" v="6155"/>
          <ac:spMkLst>
            <pc:docMk/>
            <pc:sldMk cId="3378159490" sldId="338"/>
            <ac:spMk id="294" creationId="{2F493C78-F75B-4765-8AE0-24FEB51E28A0}"/>
          </ac:spMkLst>
        </pc:spChg>
        <pc:spChg chg="mod">
          <ac:chgData name="Lim Kelvin" userId="624f6ae12bb7b72b" providerId="LiveId" clId="{B272414D-B18A-4D81-997D-E20EBAE48599}" dt="2024-12-22T11:34:06.489" v="6155"/>
          <ac:spMkLst>
            <pc:docMk/>
            <pc:sldMk cId="3378159490" sldId="338"/>
            <ac:spMk id="295" creationId="{DA2BEDDC-E78B-4B90-8246-5F73F4E720D8}"/>
          </ac:spMkLst>
        </pc:spChg>
        <pc:spChg chg="mod">
          <ac:chgData name="Lim Kelvin" userId="624f6ae12bb7b72b" providerId="LiveId" clId="{B272414D-B18A-4D81-997D-E20EBAE48599}" dt="2024-12-22T11:34:06.489" v="6155"/>
          <ac:spMkLst>
            <pc:docMk/>
            <pc:sldMk cId="3378159490" sldId="338"/>
            <ac:spMk id="298" creationId="{CAE0BF4F-B554-4845-8D2B-8A7172A64E5A}"/>
          </ac:spMkLst>
        </pc:spChg>
        <pc:spChg chg="mod">
          <ac:chgData name="Lim Kelvin" userId="624f6ae12bb7b72b" providerId="LiveId" clId="{B272414D-B18A-4D81-997D-E20EBAE48599}" dt="2024-12-22T11:34:06.489" v="6155"/>
          <ac:spMkLst>
            <pc:docMk/>
            <pc:sldMk cId="3378159490" sldId="338"/>
            <ac:spMk id="299" creationId="{729D9C5D-A4AF-49C6-93D0-167B0F9B5B1F}"/>
          </ac:spMkLst>
        </pc:spChg>
        <pc:spChg chg="mod">
          <ac:chgData name="Lim Kelvin" userId="624f6ae12bb7b72b" providerId="LiveId" clId="{B272414D-B18A-4D81-997D-E20EBAE48599}" dt="2024-12-22T11:34:06.489" v="6155"/>
          <ac:spMkLst>
            <pc:docMk/>
            <pc:sldMk cId="3378159490" sldId="338"/>
            <ac:spMk id="302" creationId="{D81BFBFB-B835-4E27-AFAD-10802B823316}"/>
          </ac:spMkLst>
        </pc:spChg>
        <pc:spChg chg="mod">
          <ac:chgData name="Lim Kelvin" userId="624f6ae12bb7b72b" providerId="LiveId" clId="{B272414D-B18A-4D81-997D-E20EBAE48599}" dt="2024-12-22T11:34:06.489" v="6155"/>
          <ac:spMkLst>
            <pc:docMk/>
            <pc:sldMk cId="3378159490" sldId="338"/>
            <ac:spMk id="303" creationId="{9495BE4F-971F-4072-A71B-C9FC2A213FDF}"/>
          </ac:spMkLst>
        </pc:spChg>
        <pc:spChg chg="mod">
          <ac:chgData name="Lim Kelvin" userId="624f6ae12bb7b72b" providerId="LiveId" clId="{B272414D-B18A-4D81-997D-E20EBAE48599}" dt="2024-12-22T11:34:06.489" v="6155"/>
          <ac:spMkLst>
            <pc:docMk/>
            <pc:sldMk cId="3378159490" sldId="338"/>
            <ac:spMk id="306" creationId="{992A36D4-48B7-4EA4-A79F-385EC516C3F8}"/>
          </ac:spMkLst>
        </pc:spChg>
        <pc:spChg chg="mod">
          <ac:chgData name="Lim Kelvin" userId="624f6ae12bb7b72b" providerId="LiveId" clId="{B272414D-B18A-4D81-997D-E20EBAE48599}" dt="2024-12-22T11:34:06.489" v="6155"/>
          <ac:spMkLst>
            <pc:docMk/>
            <pc:sldMk cId="3378159490" sldId="338"/>
            <ac:spMk id="307" creationId="{7649452B-49F4-4FA3-BD92-23DDBAC0D385}"/>
          </ac:spMkLst>
        </pc:spChg>
        <pc:spChg chg="mod">
          <ac:chgData name="Lim Kelvin" userId="624f6ae12bb7b72b" providerId="LiveId" clId="{B272414D-B18A-4D81-997D-E20EBAE48599}" dt="2024-12-22T11:34:06.489" v="6155"/>
          <ac:spMkLst>
            <pc:docMk/>
            <pc:sldMk cId="3378159490" sldId="338"/>
            <ac:spMk id="310" creationId="{9165F2B2-BA56-4ACB-AAA6-71A051EDE1AF}"/>
          </ac:spMkLst>
        </pc:spChg>
        <pc:spChg chg="mod">
          <ac:chgData name="Lim Kelvin" userId="624f6ae12bb7b72b" providerId="LiveId" clId="{B272414D-B18A-4D81-997D-E20EBAE48599}" dt="2024-12-22T11:34:06.489" v="6155"/>
          <ac:spMkLst>
            <pc:docMk/>
            <pc:sldMk cId="3378159490" sldId="338"/>
            <ac:spMk id="311" creationId="{573DDACB-93E6-4ECC-BF4D-B6CBBB879B99}"/>
          </ac:spMkLst>
        </pc:spChg>
        <pc:spChg chg="mod">
          <ac:chgData name="Lim Kelvin" userId="624f6ae12bb7b72b" providerId="LiveId" clId="{B272414D-B18A-4D81-997D-E20EBAE48599}" dt="2024-12-22T11:34:06.489" v="6155"/>
          <ac:spMkLst>
            <pc:docMk/>
            <pc:sldMk cId="3378159490" sldId="338"/>
            <ac:spMk id="314" creationId="{2C8D5AB1-2101-45AF-A53F-F62B05F4BC90}"/>
          </ac:spMkLst>
        </pc:spChg>
        <pc:spChg chg="mod">
          <ac:chgData name="Lim Kelvin" userId="624f6ae12bb7b72b" providerId="LiveId" clId="{B272414D-B18A-4D81-997D-E20EBAE48599}" dt="2024-12-22T11:34:06.489" v="6155"/>
          <ac:spMkLst>
            <pc:docMk/>
            <pc:sldMk cId="3378159490" sldId="338"/>
            <ac:spMk id="315" creationId="{6A2D096C-0588-4BE0-B77A-73373C596A1E}"/>
          </ac:spMkLst>
        </pc:spChg>
        <pc:spChg chg="mod">
          <ac:chgData name="Lim Kelvin" userId="624f6ae12bb7b72b" providerId="LiveId" clId="{B272414D-B18A-4D81-997D-E20EBAE48599}" dt="2024-12-22T11:34:06.489" v="6155"/>
          <ac:spMkLst>
            <pc:docMk/>
            <pc:sldMk cId="3378159490" sldId="338"/>
            <ac:spMk id="318" creationId="{98A5B257-3003-4586-8D03-545B5484A949}"/>
          </ac:spMkLst>
        </pc:spChg>
        <pc:spChg chg="mod">
          <ac:chgData name="Lim Kelvin" userId="624f6ae12bb7b72b" providerId="LiveId" clId="{B272414D-B18A-4D81-997D-E20EBAE48599}" dt="2024-12-22T11:34:06.489" v="6155"/>
          <ac:spMkLst>
            <pc:docMk/>
            <pc:sldMk cId="3378159490" sldId="338"/>
            <ac:spMk id="319" creationId="{CC64A08E-400D-4B4A-B545-CE3CC7819F98}"/>
          </ac:spMkLst>
        </pc:spChg>
        <pc:spChg chg="mod">
          <ac:chgData name="Lim Kelvin" userId="624f6ae12bb7b72b" providerId="LiveId" clId="{B272414D-B18A-4D81-997D-E20EBAE48599}" dt="2024-12-22T11:34:06.489" v="6155"/>
          <ac:spMkLst>
            <pc:docMk/>
            <pc:sldMk cId="3378159490" sldId="338"/>
            <ac:spMk id="322" creationId="{08DA4D51-BD6D-43BF-A3DE-02EEF7C16C71}"/>
          </ac:spMkLst>
        </pc:spChg>
        <pc:spChg chg="mod">
          <ac:chgData name="Lim Kelvin" userId="624f6ae12bb7b72b" providerId="LiveId" clId="{B272414D-B18A-4D81-997D-E20EBAE48599}" dt="2024-12-22T11:34:06.489" v="6155"/>
          <ac:spMkLst>
            <pc:docMk/>
            <pc:sldMk cId="3378159490" sldId="338"/>
            <ac:spMk id="323" creationId="{9EAD9173-8673-4143-BBEC-A2EAA8399352}"/>
          </ac:spMkLst>
        </pc:spChg>
        <pc:spChg chg="mod">
          <ac:chgData name="Lim Kelvin" userId="624f6ae12bb7b72b" providerId="LiveId" clId="{B272414D-B18A-4D81-997D-E20EBAE48599}" dt="2024-12-22T11:34:06.489" v="6155"/>
          <ac:spMkLst>
            <pc:docMk/>
            <pc:sldMk cId="3378159490" sldId="338"/>
            <ac:spMk id="326" creationId="{2EA75A01-22D9-478B-8BC5-1A952A67EB1C}"/>
          </ac:spMkLst>
        </pc:spChg>
        <pc:spChg chg="mod">
          <ac:chgData name="Lim Kelvin" userId="624f6ae12bb7b72b" providerId="LiveId" clId="{B272414D-B18A-4D81-997D-E20EBAE48599}" dt="2024-12-22T11:34:06.489" v="6155"/>
          <ac:spMkLst>
            <pc:docMk/>
            <pc:sldMk cId="3378159490" sldId="338"/>
            <ac:spMk id="327" creationId="{A732E130-A6C4-4385-92CE-1A9B6F1A91A7}"/>
          </ac:spMkLst>
        </pc:spChg>
        <pc:spChg chg="mod">
          <ac:chgData name="Lim Kelvin" userId="624f6ae12bb7b72b" providerId="LiveId" clId="{B272414D-B18A-4D81-997D-E20EBAE48599}" dt="2024-12-22T11:34:06.489" v="6155"/>
          <ac:spMkLst>
            <pc:docMk/>
            <pc:sldMk cId="3378159490" sldId="338"/>
            <ac:spMk id="330" creationId="{4353E23F-82DE-444E-AF44-3D43A77AFE30}"/>
          </ac:spMkLst>
        </pc:spChg>
        <pc:spChg chg="mod">
          <ac:chgData name="Lim Kelvin" userId="624f6ae12bb7b72b" providerId="LiveId" clId="{B272414D-B18A-4D81-997D-E20EBAE48599}" dt="2024-12-22T11:34:06.489" v="6155"/>
          <ac:spMkLst>
            <pc:docMk/>
            <pc:sldMk cId="3378159490" sldId="338"/>
            <ac:spMk id="331" creationId="{2D5F1AC0-7212-4C3E-85FC-C8C414F60A74}"/>
          </ac:spMkLst>
        </pc:spChg>
        <pc:spChg chg="mod">
          <ac:chgData name="Lim Kelvin" userId="624f6ae12bb7b72b" providerId="LiveId" clId="{B272414D-B18A-4D81-997D-E20EBAE48599}" dt="2024-12-22T11:34:06.489" v="6155"/>
          <ac:spMkLst>
            <pc:docMk/>
            <pc:sldMk cId="3378159490" sldId="338"/>
            <ac:spMk id="334" creationId="{4AB560D4-8244-4080-86B1-CDD952829470}"/>
          </ac:spMkLst>
        </pc:spChg>
        <pc:spChg chg="mod">
          <ac:chgData name="Lim Kelvin" userId="624f6ae12bb7b72b" providerId="LiveId" clId="{B272414D-B18A-4D81-997D-E20EBAE48599}" dt="2024-12-22T11:34:06.489" v="6155"/>
          <ac:spMkLst>
            <pc:docMk/>
            <pc:sldMk cId="3378159490" sldId="338"/>
            <ac:spMk id="335" creationId="{DE7F6756-BC16-41B5-93D5-9CE0911C80B8}"/>
          </ac:spMkLst>
        </pc:spChg>
        <pc:spChg chg="mod">
          <ac:chgData name="Lim Kelvin" userId="624f6ae12bb7b72b" providerId="LiveId" clId="{B272414D-B18A-4D81-997D-E20EBAE48599}" dt="2024-12-22T11:34:06.489" v="6155"/>
          <ac:spMkLst>
            <pc:docMk/>
            <pc:sldMk cId="3378159490" sldId="338"/>
            <ac:spMk id="338" creationId="{920A1065-6E50-4D61-B003-22F966C06EA1}"/>
          </ac:spMkLst>
        </pc:spChg>
        <pc:spChg chg="mod">
          <ac:chgData name="Lim Kelvin" userId="624f6ae12bb7b72b" providerId="LiveId" clId="{B272414D-B18A-4D81-997D-E20EBAE48599}" dt="2024-12-22T11:34:06.489" v="6155"/>
          <ac:spMkLst>
            <pc:docMk/>
            <pc:sldMk cId="3378159490" sldId="338"/>
            <ac:spMk id="339" creationId="{81BDF5C6-AE2A-47B9-B852-3FED0EE9D4F0}"/>
          </ac:spMkLst>
        </pc:spChg>
        <pc:spChg chg="mod">
          <ac:chgData name="Lim Kelvin" userId="624f6ae12bb7b72b" providerId="LiveId" clId="{B272414D-B18A-4D81-997D-E20EBAE48599}" dt="2024-12-22T11:34:06.489" v="6155"/>
          <ac:spMkLst>
            <pc:docMk/>
            <pc:sldMk cId="3378159490" sldId="338"/>
            <ac:spMk id="342" creationId="{9BF6474A-649D-4D85-BC6E-0F13750E1570}"/>
          </ac:spMkLst>
        </pc:spChg>
        <pc:spChg chg="mod">
          <ac:chgData name="Lim Kelvin" userId="624f6ae12bb7b72b" providerId="LiveId" clId="{B272414D-B18A-4D81-997D-E20EBAE48599}" dt="2024-12-22T11:34:06.489" v="6155"/>
          <ac:spMkLst>
            <pc:docMk/>
            <pc:sldMk cId="3378159490" sldId="338"/>
            <ac:spMk id="343" creationId="{EBB8C80A-DF12-4E43-990E-1F1F0DAE9F27}"/>
          </ac:spMkLst>
        </pc:spChg>
        <pc:spChg chg="mod">
          <ac:chgData name="Lim Kelvin" userId="624f6ae12bb7b72b" providerId="LiveId" clId="{B272414D-B18A-4D81-997D-E20EBAE48599}" dt="2024-12-22T11:34:06.489" v="6155"/>
          <ac:spMkLst>
            <pc:docMk/>
            <pc:sldMk cId="3378159490" sldId="338"/>
            <ac:spMk id="346" creationId="{0C3C398C-CE97-4EC2-81A8-8785C7ADE596}"/>
          </ac:spMkLst>
        </pc:spChg>
        <pc:spChg chg="mod">
          <ac:chgData name="Lim Kelvin" userId="624f6ae12bb7b72b" providerId="LiveId" clId="{B272414D-B18A-4D81-997D-E20EBAE48599}" dt="2024-12-22T11:34:06.489" v="6155"/>
          <ac:spMkLst>
            <pc:docMk/>
            <pc:sldMk cId="3378159490" sldId="338"/>
            <ac:spMk id="347" creationId="{E203D3AA-04A7-4708-9D83-38C74BD749D1}"/>
          </ac:spMkLst>
        </pc:spChg>
        <pc:spChg chg="mod">
          <ac:chgData name="Lim Kelvin" userId="624f6ae12bb7b72b" providerId="LiveId" clId="{B272414D-B18A-4D81-997D-E20EBAE48599}" dt="2024-12-22T11:34:06.489" v="6155"/>
          <ac:spMkLst>
            <pc:docMk/>
            <pc:sldMk cId="3378159490" sldId="338"/>
            <ac:spMk id="350" creationId="{8BE2ED9C-F87F-40A3-BEBB-F4F541F25184}"/>
          </ac:spMkLst>
        </pc:spChg>
        <pc:spChg chg="mod">
          <ac:chgData name="Lim Kelvin" userId="624f6ae12bb7b72b" providerId="LiveId" clId="{B272414D-B18A-4D81-997D-E20EBAE48599}" dt="2024-12-22T11:34:06.489" v="6155"/>
          <ac:spMkLst>
            <pc:docMk/>
            <pc:sldMk cId="3378159490" sldId="338"/>
            <ac:spMk id="351" creationId="{ADDAE3A9-214B-4789-90A1-EFF25886C245}"/>
          </ac:spMkLst>
        </pc:spChg>
        <pc:spChg chg="mod">
          <ac:chgData name="Lim Kelvin" userId="624f6ae12bb7b72b" providerId="LiveId" clId="{B272414D-B18A-4D81-997D-E20EBAE48599}" dt="2024-12-22T11:34:06.489" v="6155"/>
          <ac:spMkLst>
            <pc:docMk/>
            <pc:sldMk cId="3378159490" sldId="338"/>
            <ac:spMk id="354" creationId="{9ADA23DB-80D5-437B-B4D9-BD2C49450419}"/>
          </ac:spMkLst>
        </pc:spChg>
        <pc:spChg chg="mod">
          <ac:chgData name="Lim Kelvin" userId="624f6ae12bb7b72b" providerId="LiveId" clId="{B272414D-B18A-4D81-997D-E20EBAE48599}" dt="2024-12-22T11:34:06.489" v="6155"/>
          <ac:spMkLst>
            <pc:docMk/>
            <pc:sldMk cId="3378159490" sldId="338"/>
            <ac:spMk id="356" creationId="{5324A6B8-1639-49D1-ABA6-A82BEA71B4A3}"/>
          </ac:spMkLst>
        </pc:spChg>
        <pc:spChg chg="mod">
          <ac:chgData name="Lim Kelvin" userId="624f6ae12bb7b72b" providerId="LiveId" clId="{B272414D-B18A-4D81-997D-E20EBAE48599}" dt="2024-12-22T11:34:06.489" v="6155"/>
          <ac:spMkLst>
            <pc:docMk/>
            <pc:sldMk cId="3378159490" sldId="338"/>
            <ac:spMk id="357" creationId="{7253D676-5C15-436C-8D03-98BA01DEFD6B}"/>
          </ac:spMkLst>
        </pc:spChg>
        <pc:spChg chg="mod">
          <ac:chgData name="Lim Kelvin" userId="624f6ae12bb7b72b" providerId="LiveId" clId="{B272414D-B18A-4D81-997D-E20EBAE48599}" dt="2024-12-22T11:34:06.489" v="6155"/>
          <ac:spMkLst>
            <pc:docMk/>
            <pc:sldMk cId="3378159490" sldId="338"/>
            <ac:spMk id="358" creationId="{13907BAE-6813-4EDB-9D7B-9E73DF050131}"/>
          </ac:spMkLst>
        </pc:spChg>
        <pc:spChg chg="mod">
          <ac:chgData name="Lim Kelvin" userId="624f6ae12bb7b72b" providerId="LiveId" clId="{B272414D-B18A-4D81-997D-E20EBAE48599}" dt="2024-12-22T11:34:10.733" v="6157"/>
          <ac:spMkLst>
            <pc:docMk/>
            <pc:sldMk cId="3378159490" sldId="338"/>
            <ac:spMk id="360" creationId="{077DB12F-1D54-4DFF-925F-4A3E974E4592}"/>
          </ac:spMkLst>
        </pc:spChg>
        <pc:spChg chg="mod">
          <ac:chgData name="Lim Kelvin" userId="624f6ae12bb7b72b" providerId="LiveId" clId="{B272414D-B18A-4D81-997D-E20EBAE48599}" dt="2024-12-22T11:34:10.733" v="6157"/>
          <ac:spMkLst>
            <pc:docMk/>
            <pc:sldMk cId="3378159490" sldId="338"/>
            <ac:spMk id="361" creationId="{3D8DA6A1-CAEF-44FF-AF5E-A063261D42E3}"/>
          </ac:spMkLst>
        </pc:spChg>
        <pc:spChg chg="mod">
          <ac:chgData name="Lim Kelvin" userId="624f6ae12bb7b72b" providerId="LiveId" clId="{B272414D-B18A-4D81-997D-E20EBAE48599}" dt="2024-12-22T11:34:10.733" v="6157"/>
          <ac:spMkLst>
            <pc:docMk/>
            <pc:sldMk cId="3378159490" sldId="338"/>
            <ac:spMk id="364" creationId="{D7578584-C4EE-4776-9FDA-95DF259B6AE1}"/>
          </ac:spMkLst>
        </pc:spChg>
        <pc:spChg chg="mod">
          <ac:chgData name="Lim Kelvin" userId="624f6ae12bb7b72b" providerId="LiveId" clId="{B272414D-B18A-4D81-997D-E20EBAE48599}" dt="2024-12-22T11:34:10.733" v="6157"/>
          <ac:spMkLst>
            <pc:docMk/>
            <pc:sldMk cId="3378159490" sldId="338"/>
            <ac:spMk id="375" creationId="{1CCE2E49-446E-4905-A0BA-63665563DD3C}"/>
          </ac:spMkLst>
        </pc:spChg>
        <pc:spChg chg="mod">
          <ac:chgData name="Lim Kelvin" userId="624f6ae12bb7b72b" providerId="LiveId" clId="{B272414D-B18A-4D81-997D-E20EBAE48599}" dt="2024-12-22T11:34:10.733" v="6157"/>
          <ac:spMkLst>
            <pc:docMk/>
            <pc:sldMk cId="3378159490" sldId="338"/>
            <ac:spMk id="380" creationId="{BDBC7037-94A9-4056-ACBF-85F0F9354FA2}"/>
          </ac:spMkLst>
        </pc:spChg>
        <pc:spChg chg="mod">
          <ac:chgData name="Lim Kelvin" userId="624f6ae12bb7b72b" providerId="LiveId" clId="{B272414D-B18A-4D81-997D-E20EBAE48599}" dt="2024-12-22T11:34:10.733" v="6157"/>
          <ac:spMkLst>
            <pc:docMk/>
            <pc:sldMk cId="3378159490" sldId="338"/>
            <ac:spMk id="384" creationId="{2162906E-9F4E-4292-B515-8E0CADC8AF3D}"/>
          </ac:spMkLst>
        </pc:spChg>
        <pc:spChg chg="mod">
          <ac:chgData name="Lim Kelvin" userId="624f6ae12bb7b72b" providerId="LiveId" clId="{B272414D-B18A-4D81-997D-E20EBAE48599}" dt="2024-12-22T11:34:10.733" v="6157"/>
          <ac:spMkLst>
            <pc:docMk/>
            <pc:sldMk cId="3378159490" sldId="338"/>
            <ac:spMk id="389" creationId="{ADE026E7-40CF-4BA1-854C-16B50C910122}"/>
          </ac:spMkLst>
        </pc:spChg>
        <pc:spChg chg="mod">
          <ac:chgData name="Lim Kelvin" userId="624f6ae12bb7b72b" providerId="LiveId" clId="{B272414D-B18A-4D81-997D-E20EBAE48599}" dt="2024-12-22T11:34:10.733" v="6157"/>
          <ac:spMkLst>
            <pc:docMk/>
            <pc:sldMk cId="3378159490" sldId="338"/>
            <ac:spMk id="392" creationId="{B07B5026-DE47-4488-99E6-6976E8DE04CD}"/>
          </ac:spMkLst>
        </pc:spChg>
        <pc:spChg chg="mod">
          <ac:chgData name="Lim Kelvin" userId="624f6ae12bb7b72b" providerId="LiveId" clId="{B272414D-B18A-4D81-997D-E20EBAE48599}" dt="2024-12-22T11:34:10.733" v="6157"/>
          <ac:spMkLst>
            <pc:docMk/>
            <pc:sldMk cId="3378159490" sldId="338"/>
            <ac:spMk id="393" creationId="{EE75E588-81C4-4F4C-8C0D-7E269FBEE9AB}"/>
          </ac:spMkLst>
        </pc:spChg>
        <pc:spChg chg="mod">
          <ac:chgData name="Lim Kelvin" userId="624f6ae12bb7b72b" providerId="LiveId" clId="{B272414D-B18A-4D81-997D-E20EBAE48599}" dt="2024-12-22T11:34:10.733" v="6157"/>
          <ac:spMkLst>
            <pc:docMk/>
            <pc:sldMk cId="3378159490" sldId="338"/>
            <ac:spMk id="396" creationId="{0B23E1CF-4E1F-466A-897F-7DA966BB9395}"/>
          </ac:spMkLst>
        </pc:spChg>
        <pc:spChg chg="mod">
          <ac:chgData name="Lim Kelvin" userId="624f6ae12bb7b72b" providerId="LiveId" clId="{B272414D-B18A-4D81-997D-E20EBAE48599}" dt="2024-12-22T11:34:10.733" v="6157"/>
          <ac:spMkLst>
            <pc:docMk/>
            <pc:sldMk cId="3378159490" sldId="338"/>
            <ac:spMk id="397" creationId="{419CD8C6-223B-4CA5-9FE2-A08643A11574}"/>
          </ac:spMkLst>
        </pc:spChg>
        <pc:spChg chg="mod">
          <ac:chgData name="Lim Kelvin" userId="624f6ae12bb7b72b" providerId="LiveId" clId="{B272414D-B18A-4D81-997D-E20EBAE48599}" dt="2024-12-22T11:34:10.733" v="6157"/>
          <ac:spMkLst>
            <pc:docMk/>
            <pc:sldMk cId="3378159490" sldId="338"/>
            <ac:spMk id="400" creationId="{01D45A2E-EB71-470A-9902-E0CCCCC3968E}"/>
          </ac:spMkLst>
        </pc:spChg>
        <pc:spChg chg="mod">
          <ac:chgData name="Lim Kelvin" userId="624f6ae12bb7b72b" providerId="LiveId" clId="{B272414D-B18A-4D81-997D-E20EBAE48599}" dt="2024-12-22T11:34:10.733" v="6157"/>
          <ac:spMkLst>
            <pc:docMk/>
            <pc:sldMk cId="3378159490" sldId="338"/>
            <ac:spMk id="401" creationId="{DBE65DFF-05E4-4732-994A-0307D2E59F26}"/>
          </ac:spMkLst>
        </pc:spChg>
        <pc:spChg chg="mod">
          <ac:chgData name="Lim Kelvin" userId="624f6ae12bb7b72b" providerId="LiveId" clId="{B272414D-B18A-4D81-997D-E20EBAE48599}" dt="2024-12-22T11:34:10.733" v="6157"/>
          <ac:spMkLst>
            <pc:docMk/>
            <pc:sldMk cId="3378159490" sldId="338"/>
            <ac:spMk id="404" creationId="{467E474C-FDE0-44D0-93B4-58C187BADFBD}"/>
          </ac:spMkLst>
        </pc:spChg>
        <pc:spChg chg="mod">
          <ac:chgData name="Lim Kelvin" userId="624f6ae12bb7b72b" providerId="LiveId" clId="{B272414D-B18A-4D81-997D-E20EBAE48599}" dt="2024-12-22T11:34:10.733" v="6157"/>
          <ac:spMkLst>
            <pc:docMk/>
            <pc:sldMk cId="3378159490" sldId="338"/>
            <ac:spMk id="405" creationId="{CFA05BE1-D9D1-4DA9-AE23-E7FAED6B440C}"/>
          </ac:spMkLst>
        </pc:spChg>
        <pc:spChg chg="mod">
          <ac:chgData name="Lim Kelvin" userId="624f6ae12bb7b72b" providerId="LiveId" clId="{B272414D-B18A-4D81-997D-E20EBAE48599}" dt="2024-12-22T11:34:10.733" v="6157"/>
          <ac:spMkLst>
            <pc:docMk/>
            <pc:sldMk cId="3378159490" sldId="338"/>
            <ac:spMk id="408" creationId="{E31512A9-DF3F-4F74-B52E-30EED0E3881E}"/>
          </ac:spMkLst>
        </pc:spChg>
        <pc:spChg chg="mod">
          <ac:chgData name="Lim Kelvin" userId="624f6ae12bb7b72b" providerId="LiveId" clId="{B272414D-B18A-4D81-997D-E20EBAE48599}" dt="2024-12-22T11:34:10.733" v="6157"/>
          <ac:spMkLst>
            <pc:docMk/>
            <pc:sldMk cId="3378159490" sldId="338"/>
            <ac:spMk id="409" creationId="{417B5646-9794-4803-9F86-51DBA785EB38}"/>
          </ac:spMkLst>
        </pc:spChg>
        <pc:spChg chg="mod">
          <ac:chgData name="Lim Kelvin" userId="624f6ae12bb7b72b" providerId="LiveId" clId="{B272414D-B18A-4D81-997D-E20EBAE48599}" dt="2024-12-22T11:34:10.733" v="6157"/>
          <ac:spMkLst>
            <pc:docMk/>
            <pc:sldMk cId="3378159490" sldId="338"/>
            <ac:spMk id="412" creationId="{8E6F2EA3-6EA4-4818-8FC0-12BDCD3326E6}"/>
          </ac:spMkLst>
        </pc:spChg>
        <pc:spChg chg="mod">
          <ac:chgData name="Lim Kelvin" userId="624f6ae12bb7b72b" providerId="LiveId" clId="{B272414D-B18A-4D81-997D-E20EBAE48599}" dt="2024-12-22T11:34:10.733" v="6157"/>
          <ac:spMkLst>
            <pc:docMk/>
            <pc:sldMk cId="3378159490" sldId="338"/>
            <ac:spMk id="413" creationId="{4460F2C9-3ED9-451B-93E1-B5F2FE274B85}"/>
          </ac:spMkLst>
        </pc:spChg>
        <pc:spChg chg="mod">
          <ac:chgData name="Lim Kelvin" userId="624f6ae12bb7b72b" providerId="LiveId" clId="{B272414D-B18A-4D81-997D-E20EBAE48599}" dt="2024-12-22T11:34:10.733" v="6157"/>
          <ac:spMkLst>
            <pc:docMk/>
            <pc:sldMk cId="3378159490" sldId="338"/>
            <ac:spMk id="416" creationId="{37BD7F79-389F-4D9D-B04D-D44BE70EA0AC}"/>
          </ac:spMkLst>
        </pc:spChg>
        <pc:spChg chg="mod">
          <ac:chgData name="Lim Kelvin" userId="624f6ae12bb7b72b" providerId="LiveId" clId="{B272414D-B18A-4D81-997D-E20EBAE48599}" dt="2024-12-22T11:34:10.733" v="6157"/>
          <ac:spMkLst>
            <pc:docMk/>
            <pc:sldMk cId="3378159490" sldId="338"/>
            <ac:spMk id="417" creationId="{2A461FA0-908D-429E-87A0-BE2739614461}"/>
          </ac:spMkLst>
        </pc:spChg>
        <pc:spChg chg="mod">
          <ac:chgData name="Lim Kelvin" userId="624f6ae12bb7b72b" providerId="LiveId" clId="{B272414D-B18A-4D81-997D-E20EBAE48599}" dt="2024-12-22T11:34:10.733" v="6157"/>
          <ac:spMkLst>
            <pc:docMk/>
            <pc:sldMk cId="3378159490" sldId="338"/>
            <ac:spMk id="420" creationId="{DD998CAD-2B8B-4D12-A72C-AC19BA161778}"/>
          </ac:spMkLst>
        </pc:spChg>
        <pc:spChg chg="mod">
          <ac:chgData name="Lim Kelvin" userId="624f6ae12bb7b72b" providerId="LiveId" clId="{B272414D-B18A-4D81-997D-E20EBAE48599}" dt="2024-12-22T11:34:10.733" v="6157"/>
          <ac:spMkLst>
            <pc:docMk/>
            <pc:sldMk cId="3378159490" sldId="338"/>
            <ac:spMk id="421" creationId="{AD3EB95F-6CDC-4C80-82EB-31C67CD3E777}"/>
          </ac:spMkLst>
        </pc:spChg>
        <pc:spChg chg="mod">
          <ac:chgData name="Lim Kelvin" userId="624f6ae12bb7b72b" providerId="LiveId" clId="{B272414D-B18A-4D81-997D-E20EBAE48599}" dt="2024-12-22T11:34:10.733" v="6157"/>
          <ac:spMkLst>
            <pc:docMk/>
            <pc:sldMk cId="3378159490" sldId="338"/>
            <ac:spMk id="424" creationId="{19A041AC-AB1E-4DB7-911A-6672DFCC3B59}"/>
          </ac:spMkLst>
        </pc:spChg>
        <pc:spChg chg="mod">
          <ac:chgData name="Lim Kelvin" userId="624f6ae12bb7b72b" providerId="LiveId" clId="{B272414D-B18A-4D81-997D-E20EBAE48599}" dt="2024-12-22T11:34:10.733" v="6157"/>
          <ac:spMkLst>
            <pc:docMk/>
            <pc:sldMk cId="3378159490" sldId="338"/>
            <ac:spMk id="425" creationId="{D11F8C4A-5C68-4E79-ABEB-6459B26EE375}"/>
          </ac:spMkLst>
        </pc:spChg>
        <pc:spChg chg="mod">
          <ac:chgData name="Lim Kelvin" userId="624f6ae12bb7b72b" providerId="LiveId" clId="{B272414D-B18A-4D81-997D-E20EBAE48599}" dt="2024-12-22T11:34:10.733" v="6157"/>
          <ac:spMkLst>
            <pc:docMk/>
            <pc:sldMk cId="3378159490" sldId="338"/>
            <ac:spMk id="428" creationId="{1312B44F-04F0-487F-A18E-47D3E0E895A1}"/>
          </ac:spMkLst>
        </pc:spChg>
        <pc:spChg chg="mod">
          <ac:chgData name="Lim Kelvin" userId="624f6ae12bb7b72b" providerId="LiveId" clId="{B272414D-B18A-4D81-997D-E20EBAE48599}" dt="2024-12-22T11:34:10.733" v="6157"/>
          <ac:spMkLst>
            <pc:docMk/>
            <pc:sldMk cId="3378159490" sldId="338"/>
            <ac:spMk id="429" creationId="{0A076E85-0F47-49C9-B4B6-8E9F0807BA31}"/>
          </ac:spMkLst>
        </pc:spChg>
        <pc:spChg chg="mod">
          <ac:chgData name="Lim Kelvin" userId="624f6ae12bb7b72b" providerId="LiveId" clId="{B272414D-B18A-4D81-997D-E20EBAE48599}" dt="2024-12-22T11:34:10.733" v="6157"/>
          <ac:spMkLst>
            <pc:docMk/>
            <pc:sldMk cId="3378159490" sldId="338"/>
            <ac:spMk id="432" creationId="{00D09D42-B569-47C7-8C24-118B997F6F49}"/>
          </ac:spMkLst>
        </pc:spChg>
        <pc:spChg chg="mod">
          <ac:chgData name="Lim Kelvin" userId="624f6ae12bb7b72b" providerId="LiveId" clId="{B272414D-B18A-4D81-997D-E20EBAE48599}" dt="2024-12-22T11:34:10.733" v="6157"/>
          <ac:spMkLst>
            <pc:docMk/>
            <pc:sldMk cId="3378159490" sldId="338"/>
            <ac:spMk id="433" creationId="{75902D5C-0938-461D-AFFA-973DA1D70334}"/>
          </ac:spMkLst>
        </pc:spChg>
        <pc:spChg chg="mod">
          <ac:chgData name="Lim Kelvin" userId="624f6ae12bb7b72b" providerId="LiveId" clId="{B272414D-B18A-4D81-997D-E20EBAE48599}" dt="2024-12-22T11:34:10.733" v="6157"/>
          <ac:spMkLst>
            <pc:docMk/>
            <pc:sldMk cId="3378159490" sldId="338"/>
            <ac:spMk id="436" creationId="{5757EAFD-50A6-4CAC-9A0B-C9DE7DAB6D1D}"/>
          </ac:spMkLst>
        </pc:spChg>
        <pc:spChg chg="mod">
          <ac:chgData name="Lim Kelvin" userId="624f6ae12bb7b72b" providerId="LiveId" clId="{B272414D-B18A-4D81-997D-E20EBAE48599}" dt="2024-12-22T11:34:10.733" v="6157"/>
          <ac:spMkLst>
            <pc:docMk/>
            <pc:sldMk cId="3378159490" sldId="338"/>
            <ac:spMk id="437" creationId="{2A79A9AC-E5E1-4D68-9BFB-A965C843D120}"/>
          </ac:spMkLst>
        </pc:spChg>
        <pc:spChg chg="mod">
          <ac:chgData name="Lim Kelvin" userId="624f6ae12bb7b72b" providerId="LiveId" clId="{B272414D-B18A-4D81-997D-E20EBAE48599}" dt="2024-12-22T11:34:10.733" v="6157"/>
          <ac:spMkLst>
            <pc:docMk/>
            <pc:sldMk cId="3378159490" sldId="338"/>
            <ac:spMk id="440" creationId="{ECE2317F-E8A9-4B57-97C1-A6C850DC1C22}"/>
          </ac:spMkLst>
        </pc:spChg>
        <pc:spChg chg="mod">
          <ac:chgData name="Lim Kelvin" userId="624f6ae12bb7b72b" providerId="LiveId" clId="{B272414D-B18A-4D81-997D-E20EBAE48599}" dt="2024-12-22T11:34:10.733" v="6157"/>
          <ac:spMkLst>
            <pc:docMk/>
            <pc:sldMk cId="3378159490" sldId="338"/>
            <ac:spMk id="441" creationId="{76222400-F0CB-4CC2-A4C2-E89C559A10FB}"/>
          </ac:spMkLst>
        </pc:spChg>
        <pc:spChg chg="mod">
          <ac:chgData name="Lim Kelvin" userId="624f6ae12bb7b72b" providerId="LiveId" clId="{B272414D-B18A-4D81-997D-E20EBAE48599}" dt="2024-12-22T11:34:10.733" v="6157"/>
          <ac:spMkLst>
            <pc:docMk/>
            <pc:sldMk cId="3378159490" sldId="338"/>
            <ac:spMk id="444" creationId="{82543493-BD34-48CE-A70B-0B6B4C19C098}"/>
          </ac:spMkLst>
        </pc:spChg>
        <pc:spChg chg="mod">
          <ac:chgData name="Lim Kelvin" userId="624f6ae12bb7b72b" providerId="LiveId" clId="{B272414D-B18A-4D81-997D-E20EBAE48599}" dt="2024-12-22T11:34:10.733" v="6157"/>
          <ac:spMkLst>
            <pc:docMk/>
            <pc:sldMk cId="3378159490" sldId="338"/>
            <ac:spMk id="445" creationId="{3DCB7474-AB67-43A2-80EF-231A164DB212}"/>
          </ac:spMkLst>
        </pc:spChg>
        <pc:spChg chg="mod">
          <ac:chgData name="Lim Kelvin" userId="624f6ae12bb7b72b" providerId="LiveId" clId="{B272414D-B18A-4D81-997D-E20EBAE48599}" dt="2024-12-22T11:34:10.733" v="6157"/>
          <ac:spMkLst>
            <pc:docMk/>
            <pc:sldMk cId="3378159490" sldId="338"/>
            <ac:spMk id="448" creationId="{459008C5-AD87-439E-85F3-B0EB1CFDE600}"/>
          </ac:spMkLst>
        </pc:spChg>
        <pc:spChg chg="mod">
          <ac:chgData name="Lim Kelvin" userId="624f6ae12bb7b72b" providerId="LiveId" clId="{B272414D-B18A-4D81-997D-E20EBAE48599}" dt="2024-12-22T11:34:10.733" v="6157"/>
          <ac:spMkLst>
            <pc:docMk/>
            <pc:sldMk cId="3378159490" sldId="338"/>
            <ac:spMk id="449" creationId="{534B97A1-43BE-4860-A3C7-12FA24AF5E5B}"/>
          </ac:spMkLst>
        </pc:spChg>
        <pc:spChg chg="mod">
          <ac:chgData name="Lim Kelvin" userId="624f6ae12bb7b72b" providerId="LiveId" clId="{B272414D-B18A-4D81-997D-E20EBAE48599}" dt="2024-12-22T11:34:10.733" v="6157"/>
          <ac:spMkLst>
            <pc:docMk/>
            <pc:sldMk cId="3378159490" sldId="338"/>
            <ac:spMk id="452" creationId="{9F581CA3-4982-43B0-8B60-AD7EA0A5AE3C}"/>
          </ac:spMkLst>
        </pc:spChg>
        <pc:spChg chg="mod">
          <ac:chgData name="Lim Kelvin" userId="624f6ae12bb7b72b" providerId="LiveId" clId="{B272414D-B18A-4D81-997D-E20EBAE48599}" dt="2024-12-22T11:34:10.733" v="6157"/>
          <ac:spMkLst>
            <pc:docMk/>
            <pc:sldMk cId="3378159490" sldId="338"/>
            <ac:spMk id="453" creationId="{89F80A27-A946-414D-8D51-81CDB1B6288E}"/>
          </ac:spMkLst>
        </pc:spChg>
        <pc:spChg chg="mod">
          <ac:chgData name="Lim Kelvin" userId="624f6ae12bb7b72b" providerId="LiveId" clId="{B272414D-B18A-4D81-997D-E20EBAE48599}" dt="2024-12-22T11:34:10.733" v="6157"/>
          <ac:spMkLst>
            <pc:docMk/>
            <pc:sldMk cId="3378159490" sldId="338"/>
            <ac:spMk id="456" creationId="{2B90257D-6678-4BBD-B06C-9040595FA772}"/>
          </ac:spMkLst>
        </pc:spChg>
        <pc:spChg chg="mod">
          <ac:chgData name="Lim Kelvin" userId="624f6ae12bb7b72b" providerId="LiveId" clId="{B272414D-B18A-4D81-997D-E20EBAE48599}" dt="2024-12-22T11:34:10.733" v="6157"/>
          <ac:spMkLst>
            <pc:docMk/>
            <pc:sldMk cId="3378159490" sldId="338"/>
            <ac:spMk id="457" creationId="{4F5F1ED6-9D0D-4B36-ACA4-4066F468C64A}"/>
          </ac:spMkLst>
        </pc:spChg>
        <pc:spChg chg="mod">
          <ac:chgData name="Lim Kelvin" userId="624f6ae12bb7b72b" providerId="LiveId" clId="{B272414D-B18A-4D81-997D-E20EBAE48599}" dt="2024-12-22T11:34:10.733" v="6157"/>
          <ac:spMkLst>
            <pc:docMk/>
            <pc:sldMk cId="3378159490" sldId="338"/>
            <ac:spMk id="460" creationId="{22DE5CBF-4586-41D3-8C15-96EC9C07FBD0}"/>
          </ac:spMkLst>
        </pc:spChg>
        <pc:spChg chg="mod">
          <ac:chgData name="Lim Kelvin" userId="624f6ae12bb7b72b" providerId="LiveId" clId="{B272414D-B18A-4D81-997D-E20EBAE48599}" dt="2024-12-22T11:34:10.733" v="6157"/>
          <ac:spMkLst>
            <pc:docMk/>
            <pc:sldMk cId="3378159490" sldId="338"/>
            <ac:spMk id="461" creationId="{BCB8E25F-67C6-46D2-A9DD-D44D3AD0D3FE}"/>
          </ac:spMkLst>
        </pc:spChg>
        <pc:spChg chg="mod">
          <ac:chgData name="Lim Kelvin" userId="624f6ae12bb7b72b" providerId="LiveId" clId="{B272414D-B18A-4D81-997D-E20EBAE48599}" dt="2024-12-22T11:34:10.733" v="6157"/>
          <ac:spMkLst>
            <pc:docMk/>
            <pc:sldMk cId="3378159490" sldId="338"/>
            <ac:spMk id="464" creationId="{8BF8083F-2D3D-4FBD-8377-D7E1E504E9AC}"/>
          </ac:spMkLst>
        </pc:spChg>
        <pc:spChg chg="mod">
          <ac:chgData name="Lim Kelvin" userId="624f6ae12bb7b72b" providerId="LiveId" clId="{B272414D-B18A-4D81-997D-E20EBAE48599}" dt="2024-12-22T11:34:10.733" v="6157"/>
          <ac:spMkLst>
            <pc:docMk/>
            <pc:sldMk cId="3378159490" sldId="338"/>
            <ac:spMk id="465" creationId="{A55B0C7A-845E-4720-AC9B-4903A5F24379}"/>
          </ac:spMkLst>
        </pc:spChg>
        <pc:spChg chg="mod">
          <ac:chgData name="Lim Kelvin" userId="624f6ae12bb7b72b" providerId="LiveId" clId="{B272414D-B18A-4D81-997D-E20EBAE48599}" dt="2024-12-22T11:34:10.733" v="6157"/>
          <ac:spMkLst>
            <pc:docMk/>
            <pc:sldMk cId="3378159490" sldId="338"/>
            <ac:spMk id="468" creationId="{DB405BC4-4170-40ED-AED1-3943E062C2C5}"/>
          </ac:spMkLst>
        </pc:spChg>
        <pc:spChg chg="mod">
          <ac:chgData name="Lim Kelvin" userId="624f6ae12bb7b72b" providerId="LiveId" clId="{B272414D-B18A-4D81-997D-E20EBAE48599}" dt="2024-12-22T11:34:10.733" v="6157"/>
          <ac:spMkLst>
            <pc:docMk/>
            <pc:sldMk cId="3378159490" sldId="338"/>
            <ac:spMk id="470" creationId="{B2E220FC-922C-4B65-8407-2E725EE0244A}"/>
          </ac:spMkLst>
        </pc:spChg>
        <pc:spChg chg="mod">
          <ac:chgData name="Lim Kelvin" userId="624f6ae12bb7b72b" providerId="LiveId" clId="{B272414D-B18A-4D81-997D-E20EBAE48599}" dt="2024-12-22T11:34:10.733" v="6157"/>
          <ac:spMkLst>
            <pc:docMk/>
            <pc:sldMk cId="3378159490" sldId="338"/>
            <ac:spMk id="471" creationId="{8FA09234-20CA-4048-BAA6-4A4009ECBAA8}"/>
          </ac:spMkLst>
        </pc:spChg>
        <pc:spChg chg="mod">
          <ac:chgData name="Lim Kelvin" userId="624f6ae12bb7b72b" providerId="LiveId" clId="{B272414D-B18A-4D81-997D-E20EBAE48599}" dt="2024-12-22T11:34:10.733" v="6157"/>
          <ac:spMkLst>
            <pc:docMk/>
            <pc:sldMk cId="3378159490" sldId="338"/>
            <ac:spMk id="472" creationId="{04669EDC-7742-447A-A042-52F778E22737}"/>
          </ac:spMkLst>
        </pc:spChg>
        <pc:spChg chg="mod">
          <ac:chgData name="Lim Kelvin" userId="624f6ae12bb7b72b" providerId="LiveId" clId="{B272414D-B18A-4D81-997D-E20EBAE48599}" dt="2024-12-22T11:34:13.283" v="6159"/>
          <ac:spMkLst>
            <pc:docMk/>
            <pc:sldMk cId="3378159490" sldId="338"/>
            <ac:spMk id="474" creationId="{B8131BF2-3B10-4C50-BAAC-D70232BC9DDC}"/>
          </ac:spMkLst>
        </pc:spChg>
        <pc:spChg chg="mod">
          <ac:chgData name="Lim Kelvin" userId="624f6ae12bb7b72b" providerId="LiveId" clId="{B272414D-B18A-4D81-997D-E20EBAE48599}" dt="2024-12-22T11:34:13.283" v="6159"/>
          <ac:spMkLst>
            <pc:docMk/>
            <pc:sldMk cId="3378159490" sldId="338"/>
            <ac:spMk id="475" creationId="{369EED11-602C-425C-B968-0D4F5C26DB13}"/>
          </ac:spMkLst>
        </pc:spChg>
        <pc:spChg chg="mod">
          <ac:chgData name="Lim Kelvin" userId="624f6ae12bb7b72b" providerId="LiveId" clId="{B272414D-B18A-4D81-997D-E20EBAE48599}" dt="2024-12-22T11:34:13.283" v="6159"/>
          <ac:spMkLst>
            <pc:docMk/>
            <pc:sldMk cId="3378159490" sldId="338"/>
            <ac:spMk id="478" creationId="{6A12F63E-99E3-496E-AA1D-03DCC18EAEF3}"/>
          </ac:spMkLst>
        </pc:spChg>
        <pc:spChg chg="mod">
          <ac:chgData name="Lim Kelvin" userId="624f6ae12bb7b72b" providerId="LiveId" clId="{B272414D-B18A-4D81-997D-E20EBAE48599}" dt="2024-12-22T11:34:13.283" v="6159"/>
          <ac:spMkLst>
            <pc:docMk/>
            <pc:sldMk cId="3378159490" sldId="338"/>
            <ac:spMk id="489" creationId="{5C11C32D-E430-493E-8365-5D3B2C88D0ED}"/>
          </ac:spMkLst>
        </pc:spChg>
        <pc:spChg chg="mod">
          <ac:chgData name="Lim Kelvin" userId="624f6ae12bb7b72b" providerId="LiveId" clId="{B272414D-B18A-4D81-997D-E20EBAE48599}" dt="2024-12-22T11:34:13.283" v="6159"/>
          <ac:spMkLst>
            <pc:docMk/>
            <pc:sldMk cId="3378159490" sldId="338"/>
            <ac:spMk id="494" creationId="{8A8CEFA4-D062-468C-AF2D-0B241DE10E96}"/>
          </ac:spMkLst>
        </pc:spChg>
        <pc:spChg chg="mod">
          <ac:chgData name="Lim Kelvin" userId="624f6ae12bb7b72b" providerId="LiveId" clId="{B272414D-B18A-4D81-997D-E20EBAE48599}" dt="2024-12-22T11:34:13.283" v="6159"/>
          <ac:spMkLst>
            <pc:docMk/>
            <pc:sldMk cId="3378159490" sldId="338"/>
            <ac:spMk id="498" creationId="{5996F9F3-60AF-475C-A090-F2828D2E713F}"/>
          </ac:spMkLst>
        </pc:spChg>
        <pc:spChg chg="mod">
          <ac:chgData name="Lim Kelvin" userId="624f6ae12bb7b72b" providerId="LiveId" clId="{B272414D-B18A-4D81-997D-E20EBAE48599}" dt="2024-12-22T11:34:13.283" v="6159"/>
          <ac:spMkLst>
            <pc:docMk/>
            <pc:sldMk cId="3378159490" sldId="338"/>
            <ac:spMk id="503" creationId="{07A7775E-36F7-4092-BBF7-FE7E7D6B39DD}"/>
          </ac:spMkLst>
        </pc:spChg>
        <pc:spChg chg="mod">
          <ac:chgData name="Lim Kelvin" userId="624f6ae12bb7b72b" providerId="LiveId" clId="{B272414D-B18A-4D81-997D-E20EBAE48599}" dt="2024-12-22T11:34:13.283" v="6159"/>
          <ac:spMkLst>
            <pc:docMk/>
            <pc:sldMk cId="3378159490" sldId="338"/>
            <ac:spMk id="506" creationId="{105768B2-7517-4E8D-85D0-AD03C44EDB86}"/>
          </ac:spMkLst>
        </pc:spChg>
        <pc:spChg chg="mod">
          <ac:chgData name="Lim Kelvin" userId="624f6ae12bb7b72b" providerId="LiveId" clId="{B272414D-B18A-4D81-997D-E20EBAE48599}" dt="2024-12-22T11:34:13.283" v="6159"/>
          <ac:spMkLst>
            <pc:docMk/>
            <pc:sldMk cId="3378159490" sldId="338"/>
            <ac:spMk id="507" creationId="{9505F939-9BC2-4B1F-8EEA-F1ED55A6CCA1}"/>
          </ac:spMkLst>
        </pc:spChg>
        <pc:spChg chg="mod">
          <ac:chgData name="Lim Kelvin" userId="624f6ae12bb7b72b" providerId="LiveId" clId="{B272414D-B18A-4D81-997D-E20EBAE48599}" dt="2024-12-22T11:34:13.283" v="6159"/>
          <ac:spMkLst>
            <pc:docMk/>
            <pc:sldMk cId="3378159490" sldId="338"/>
            <ac:spMk id="510" creationId="{1118E831-38D3-4638-9846-D1A92B49ACC3}"/>
          </ac:spMkLst>
        </pc:spChg>
        <pc:spChg chg="mod">
          <ac:chgData name="Lim Kelvin" userId="624f6ae12bb7b72b" providerId="LiveId" clId="{B272414D-B18A-4D81-997D-E20EBAE48599}" dt="2024-12-22T11:34:13.283" v="6159"/>
          <ac:spMkLst>
            <pc:docMk/>
            <pc:sldMk cId="3378159490" sldId="338"/>
            <ac:spMk id="511" creationId="{8AE06C81-23B3-4A67-BF2B-1B46C100A7DD}"/>
          </ac:spMkLst>
        </pc:spChg>
        <pc:spChg chg="mod">
          <ac:chgData name="Lim Kelvin" userId="624f6ae12bb7b72b" providerId="LiveId" clId="{B272414D-B18A-4D81-997D-E20EBAE48599}" dt="2024-12-22T11:34:13.283" v="6159"/>
          <ac:spMkLst>
            <pc:docMk/>
            <pc:sldMk cId="3378159490" sldId="338"/>
            <ac:spMk id="514" creationId="{55FC54F4-DA7E-46AD-A1AD-BEB524751686}"/>
          </ac:spMkLst>
        </pc:spChg>
        <pc:spChg chg="mod">
          <ac:chgData name="Lim Kelvin" userId="624f6ae12bb7b72b" providerId="LiveId" clId="{B272414D-B18A-4D81-997D-E20EBAE48599}" dt="2024-12-22T11:34:13.283" v="6159"/>
          <ac:spMkLst>
            <pc:docMk/>
            <pc:sldMk cId="3378159490" sldId="338"/>
            <ac:spMk id="515" creationId="{0925431E-218B-44C3-A420-50AC5ACD7B1B}"/>
          </ac:spMkLst>
        </pc:spChg>
        <pc:spChg chg="mod">
          <ac:chgData name="Lim Kelvin" userId="624f6ae12bb7b72b" providerId="LiveId" clId="{B272414D-B18A-4D81-997D-E20EBAE48599}" dt="2024-12-22T11:34:13.283" v="6159"/>
          <ac:spMkLst>
            <pc:docMk/>
            <pc:sldMk cId="3378159490" sldId="338"/>
            <ac:spMk id="518" creationId="{5D4E9296-F9CF-40F4-B7AA-AEA074831832}"/>
          </ac:spMkLst>
        </pc:spChg>
        <pc:spChg chg="mod">
          <ac:chgData name="Lim Kelvin" userId="624f6ae12bb7b72b" providerId="LiveId" clId="{B272414D-B18A-4D81-997D-E20EBAE48599}" dt="2024-12-22T11:34:13.283" v="6159"/>
          <ac:spMkLst>
            <pc:docMk/>
            <pc:sldMk cId="3378159490" sldId="338"/>
            <ac:spMk id="519" creationId="{5D4BA36A-538C-45A8-92A1-C449A34893B0}"/>
          </ac:spMkLst>
        </pc:spChg>
        <pc:spChg chg="mod">
          <ac:chgData name="Lim Kelvin" userId="624f6ae12bb7b72b" providerId="LiveId" clId="{B272414D-B18A-4D81-997D-E20EBAE48599}" dt="2024-12-22T11:34:13.283" v="6159"/>
          <ac:spMkLst>
            <pc:docMk/>
            <pc:sldMk cId="3378159490" sldId="338"/>
            <ac:spMk id="522" creationId="{0356145A-28B7-44C9-B200-EB470BCF1468}"/>
          </ac:spMkLst>
        </pc:spChg>
        <pc:spChg chg="mod">
          <ac:chgData name="Lim Kelvin" userId="624f6ae12bb7b72b" providerId="LiveId" clId="{B272414D-B18A-4D81-997D-E20EBAE48599}" dt="2024-12-22T11:34:13.283" v="6159"/>
          <ac:spMkLst>
            <pc:docMk/>
            <pc:sldMk cId="3378159490" sldId="338"/>
            <ac:spMk id="523" creationId="{95675FBE-D55D-4C60-A282-C4743CB16F58}"/>
          </ac:spMkLst>
        </pc:spChg>
        <pc:spChg chg="mod">
          <ac:chgData name="Lim Kelvin" userId="624f6ae12bb7b72b" providerId="LiveId" clId="{B272414D-B18A-4D81-997D-E20EBAE48599}" dt="2024-12-22T11:34:13.283" v="6159"/>
          <ac:spMkLst>
            <pc:docMk/>
            <pc:sldMk cId="3378159490" sldId="338"/>
            <ac:spMk id="526" creationId="{A77A1262-AC96-4086-9814-BC3B15B5C7C1}"/>
          </ac:spMkLst>
        </pc:spChg>
        <pc:spChg chg="mod">
          <ac:chgData name="Lim Kelvin" userId="624f6ae12bb7b72b" providerId="LiveId" clId="{B272414D-B18A-4D81-997D-E20EBAE48599}" dt="2024-12-22T11:34:13.283" v="6159"/>
          <ac:spMkLst>
            <pc:docMk/>
            <pc:sldMk cId="3378159490" sldId="338"/>
            <ac:spMk id="527" creationId="{89F6A633-7711-4759-BE72-B52A5E4F9807}"/>
          </ac:spMkLst>
        </pc:spChg>
        <pc:spChg chg="mod">
          <ac:chgData name="Lim Kelvin" userId="624f6ae12bb7b72b" providerId="LiveId" clId="{B272414D-B18A-4D81-997D-E20EBAE48599}" dt="2024-12-22T11:34:13.283" v="6159"/>
          <ac:spMkLst>
            <pc:docMk/>
            <pc:sldMk cId="3378159490" sldId="338"/>
            <ac:spMk id="530" creationId="{A619B101-47DC-4BD0-A4D2-C095BEBF02FA}"/>
          </ac:spMkLst>
        </pc:spChg>
        <pc:spChg chg="mod">
          <ac:chgData name="Lim Kelvin" userId="624f6ae12bb7b72b" providerId="LiveId" clId="{B272414D-B18A-4D81-997D-E20EBAE48599}" dt="2024-12-22T11:34:13.283" v="6159"/>
          <ac:spMkLst>
            <pc:docMk/>
            <pc:sldMk cId="3378159490" sldId="338"/>
            <ac:spMk id="531" creationId="{B624555A-F8E6-4B0A-84CE-36FD979ADE35}"/>
          </ac:spMkLst>
        </pc:spChg>
        <pc:spChg chg="mod">
          <ac:chgData name="Lim Kelvin" userId="624f6ae12bb7b72b" providerId="LiveId" clId="{B272414D-B18A-4D81-997D-E20EBAE48599}" dt="2024-12-22T11:34:13.283" v="6159"/>
          <ac:spMkLst>
            <pc:docMk/>
            <pc:sldMk cId="3378159490" sldId="338"/>
            <ac:spMk id="534" creationId="{91348106-DDF8-4E7A-A315-A3571D74F6B1}"/>
          </ac:spMkLst>
        </pc:spChg>
        <pc:spChg chg="mod">
          <ac:chgData name="Lim Kelvin" userId="624f6ae12bb7b72b" providerId="LiveId" clId="{B272414D-B18A-4D81-997D-E20EBAE48599}" dt="2024-12-22T11:34:13.283" v="6159"/>
          <ac:spMkLst>
            <pc:docMk/>
            <pc:sldMk cId="3378159490" sldId="338"/>
            <ac:spMk id="535" creationId="{BBADBC2D-924D-454D-8F6E-0AC72DC238F6}"/>
          </ac:spMkLst>
        </pc:spChg>
        <pc:spChg chg="mod">
          <ac:chgData name="Lim Kelvin" userId="624f6ae12bb7b72b" providerId="LiveId" clId="{B272414D-B18A-4D81-997D-E20EBAE48599}" dt="2024-12-22T11:34:13.283" v="6159"/>
          <ac:spMkLst>
            <pc:docMk/>
            <pc:sldMk cId="3378159490" sldId="338"/>
            <ac:spMk id="538" creationId="{BD2E8EF5-67C0-40B3-AC8A-95BC146D18F8}"/>
          </ac:spMkLst>
        </pc:spChg>
        <pc:spChg chg="mod">
          <ac:chgData name="Lim Kelvin" userId="624f6ae12bb7b72b" providerId="LiveId" clId="{B272414D-B18A-4D81-997D-E20EBAE48599}" dt="2024-12-22T11:34:13.283" v="6159"/>
          <ac:spMkLst>
            <pc:docMk/>
            <pc:sldMk cId="3378159490" sldId="338"/>
            <ac:spMk id="539" creationId="{6D22CA51-4F21-4526-BBB7-855E1778EB1D}"/>
          </ac:spMkLst>
        </pc:spChg>
        <pc:spChg chg="mod">
          <ac:chgData name="Lim Kelvin" userId="624f6ae12bb7b72b" providerId="LiveId" clId="{B272414D-B18A-4D81-997D-E20EBAE48599}" dt="2024-12-22T11:34:13.283" v="6159"/>
          <ac:spMkLst>
            <pc:docMk/>
            <pc:sldMk cId="3378159490" sldId="338"/>
            <ac:spMk id="542" creationId="{5D39A24D-16BF-4ED5-A2C4-6085CEEA8DA2}"/>
          </ac:spMkLst>
        </pc:spChg>
        <pc:spChg chg="mod">
          <ac:chgData name="Lim Kelvin" userId="624f6ae12bb7b72b" providerId="LiveId" clId="{B272414D-B18A-4D81-997D-E20EBAE48599}" dt="2024-12-22T11:34:13.283" v="6159"/>
          <ac:spMkLst>
            <pc:docMk/>
            <pc:sldMk cId="3378159490" sldId="338"/>
            <ac:spMk id="543" creationId="{C4524E31-46F6-4DD5-84D9-2E2D01986286}"/>
          </ac:spMkLst>
        </pc:spChg>
        <pc:spChg chg="mod">
          <ac:chgData name="Lim Kelvin" userId="624f6ae12bb7b72b" providerId="LiveId" clId="{B272414D-B18A-4D81-997D-E20EBAE48599}" dt="2024-12-22T11:34:13.283" v="6159"/>
          <ac:spMkLst>
            <pc:docMk/>
            <pc:sldMk cId="3378159490" sldId="338"/>
            <ac:spMk id="546" creationId="{80DE745F-B249-40E5-8B06-5A853CC92A40}"/>
          </ac:spMkLst>
        </pc:spChg>
        <pc:spChg chg="mod">
          <ac:chgData name="Lim Kelvin" userId="624f6ae12bb7b72b" providerId="LiveId" clId="{B272414D-B18A-4D81-997D-E20EBAE48599}" dt="2024-12-22T11:34:13.283" v="6159"/>
          <ac:spMkLst>
            <pc:docMk/>
            <pc:sldMk cId="3378159490" sldId="338"/>
            <ac:spMk id="547" creationId="{1F855FCC-5028-4E91-8123-F5085F1D6C0B}"/>
          </ac:spMkLst>
        </pc:spChg>
        <pc:spChg chg="mod">
          <ac:chgData name="Lim Kelvin" userId="624f6ae12bb7b72b" providerId="LiveId" clId="{B272414D-B18A-4D81-997D-E20EBAE48599}" dt="2024-12-22T11:34:13.283" v="6159"/>
          <ac:spMkLst>
            <pc:docMk/>
            <pc:sldMk cId="3378159490" sldId="338"/>
            <ac:spMk id="550" creationId="{5B97AADC-E283-4CDD-98E8-A2AB5899E447}"/>
          </ac:spMkLst>
        </pc:spChg>
        <pc:spChg chg="mod">
          <ac:chgData name="Lim Kelvin" userId="624f6ae12bb7b72b" providerId="LiveId" clId="{B272414D-B18A-4D81-997D-E20EBAE48599}" dt="2024-12-22T11:34:13.283" v="6159"/>
          <ac:spMkLst>
            <pc:docMk/>
            <pc:sldMk cId="3378159490" sldId="338"/>
            <ac:spMk id="551" creationId="{309386F8-3275-40B5-A69D-9D465D5CC4A8}"/>
          </ac:spMkLst>
        </pc:spChg>
        <pc:spChg chg="mod">
          <ac:chgData name="Lim Kelvin" userId="624f6ae12bb7b72b" providerId="LiveId" clId="{B272414D-B18A-4D81-997D-E20EBAE48599}" dt="2024-12-22T11:34:13.283" v="6159"/>
          <ac:spMkLst>
            <pc:docMk/>
            <pc:sldMk cId="3378159490" sldId="338"/>
            <ac:spMk id="554" creationId="{541AA7BE-696F-408F-870F-FAD146BA83CF}"/>
          </ac:spMkLst>
        </pc:spChg>
        <pc:spChg chg="mod">
          <ac:chgData name="Lim Kelvin" userId="624f6ae12bb7b72b" providerId="LiveId" clId="{B272414D-B18A-4D81-997D-E20EBAE48599}" dt="2024-12-22T11:34:13.283" v="6159"/>
          <ac:spMkLst>
            <pc:docMk/>
            <pc:sldMk cId="3378159490" sldId="338"/>
            <ac:spMk id="555" creationId="{696A5F5F-3501-499C-9DC5-44CE1B008FFD}"/>
          </ac:spMkLst>
        </pc:spChg>
        <pc:spChg chg="mod">
          <ac:chgData name="Lim Kelvin" userId="624f6ae12bb7b72b" providerId="LiveId" clId="{B272414D-B18A-4D81-997D-E20EBAE48599}" dt="2024-12-22T11:34:13.283" v="6159"/>
          <ac:spMkLst>
            <pc:docMk/>
            <pc:sldMk cId="3378159490" sldId="338"/>
            <ac:spMk id="558" creationId="{4B3DF7E5-C7C0-4362-AEDC-87C5B64C1B81}"/>
          </ac:spMkLst>
        </pc:spChg>
        <pc:spChg chg="mod">
          <ac:chgData name="Lim Kelvin" userId="624f6ae12bb7b72b" providerId="LiveId" clId="{B272414D-B18A-4D81-997D-E20EBAE48599}" dt="2024-12-22T11:34:13.283" v="6159"/>
          <ac:spMkLst>
            <pc:docMk/>
            <pc:sldMk cId="3378159490" sldId="338"/>
            <ac:spMk id="559" creationId="{C32C8AAB-B7CD-48F2-B3FB-EA56E3748F74}"/>
          </ac:spMkLst>
        </pc:spChg>
        <pc:spChg chg="mod">
          <ac:chgData name="Lim Kelvin" userId="624f6ae12bb7b72b" providerId="LiveId" clId="{B272414D-B18A-4D81-997D-E20EBAE48599}" dt="2024-12-22T11:34:13.283" v="6159"/>
          <ac:spMkLst>
            <pc:docMk/>
            <pc:sldMk cId="3378159490" sldId="338"/>
            <ac:spMk id="562" creationId="{0378A946-AF8D-4506-8342-B816A72B0928}"/>
          </ac:spMkLst>
        </pc:spChg>
        <pc:spChg chg="mod">
          <ac:chgData name="Lim Kelvin" userId="624f6ae12bb7b72b" providerId="LiveId" clId="{B272414D-B18A-4D81-997D-E20EBAE48599}" dt="2024-12-22T11:34:13.283" v="6159"/>
          <ac:spMkLst>
            <pc:docMk/>
            <pc:sldMk cId="3378159490" sldId="338"/>
            <ac:spMk id="563" creationId="{2CA1FA1A-5B5F-4247-A499-BB177ACD5658}"/>
          </ac:spMkLst>
        </pc:spChg>
        <pc:spChg chg="mod">
          <ac:chgData name="Lim Kelvin" userId="624f6ae12bb7b72b" providerId="LiveId" clId="{B272414D-B18A-4D81-997D-E20EBAE48599}" dt="2024-12-22T11:34:13.283" v="6159"/>
          <ac:spMkLst>
            <pc:docMk/>
            <pc:sldMk cId="3378159490" sldId="338"/>
            <ac:spMk id="566" creationId="{8FB472ED-4FD1-4207-8B76-07FB1C5C85E2}"/>
          </ac:spMkLst>
        </pc:spChg>
        <pc:spChg chg="mod">
          <ac:chgData name="Lim Kelvin" userId="624f6ae12bb7b72b" providerId="LiveId" clId="{B272414D-B18A-4D81-997D-E20EBAE48599}" dt="2024-12-22T11:34:13.283" v="6159"/>
          <ac:spMkLst>
            <pc:docMk/>
            <pc:sldMk cId="3378159490" sldId="338"/>
            <ac:spMk id="567" creationId="{0688C5D0-A474-4CA2-B916-D230A5E6C971}"/>
          </ac:spMkLst>
        </pc:spChg>
        <pc:spChg chg="mod">
          <ac:chgData name="Lim Kelvin" userId="624f6ae12bb7b72b" providerId="LiveId" clId="{B272414D-B18A-4D81-997D-E20EBAE48599}" dt="2024-12-22T11:34:13.283" v="6159"/>
          <ac:spMkLst>
            <pc:docMk/>
            <pc:sldMk cId="3378159490" sldId="338"/>
            <ac:spMk id="570" creationId="{8966E158-70E2-42D2-A274-D3134D18BEC6}"/>
          </ac:spMkLst>
        </pc:spChg>
        <pc:spChg chg="mod">
          <ac:chgData name="Lim Kelvin" userId="624f6ae12bb7b72b" providerId="LiveId" clId="{B272414D-B18A-4D81-997D-E20EBAE48599}" dt="2024-12-22T11:34:13.283" v="6159"/>
          <ac:spMkLst>
            <pc:docMk/>
            <pc:sldMk cId="3378159490" sldId="338"/>
            <ac:spMk id="571" creationId="{4EE789DB-B5A4-470C-9E93-88EEBF470278}"/>
          </ac:spMkLst>
        </pc:spChg>
        <pc:spChg chg="mod">
          <ac:chgData name="Lim Kelvin" userId="624f6ae12bb7b72b" providerId="LiveId" clId="{B272414D-B18A-4D81-997D-E20EBAE48599}" dt="2024-12-22T11:34:13.283" v="6159"/>
          <ac:spMkLst>
            <pc:docMk/>
            <pc:sldMk cId="3378159490" sldId="338"/>
            <ac:spMk id="574" creationId="{5F4FD6EE-F966-4CFF-851D-E742EBECE99D}"/>
          </ac:spMkLst>
        </pc:spChg>
        <pc:spChg chg="mod">
          <ac:chgData name="Lim Kelvin" userId="624f6ae12bb7b72b" providerId="LiveId" clId="{B272414D-B18A-4D81-997D-E20EBAE48599}" dt="2024-12-22T11:34:13.283" v="6159"/>
          <ac:spMkLst>
            <pc:docMk/>
            <pc:sldMk cId="3378159490" sldId="338"/>
            <ac:spMk id="575" creationId="{3815E4B7-482E-463E-BEBF-8A3008F6F387}"/>
          </ac:spMkLst>
        </pc:spChg>
        <pc:spChg chg="mod">
          <ac:chgData name="Lim Kelvin" userId="624f6ae12bb7b72b" providerId="LiveId" clId="{B272414D-B18A-4D81-997D-E20EBAE48599}" dt="2024-12-22T11:34:13.283" v="6159"/>
          <ac:spMkLst>
            <pc:docMk/>
            <pc:sldMk cId="3378159490" sldId="338"/>
            <ac:spMk id="578" creationId="{A958ECF8-2EBA-4838-8C8E-AEC546D3B5F4}"/>
          </ac:spMkLst>
        </pc:spChg>
        <pc:spChg chg="mod">
          <ac:chgData name="Lim Kelvin" userId="624f6ae12bb7b72b" providerId="LiveId" clId="{B272414D-B18A-4D81-997D-E20EBAE48599}" dt="2024-12-22T11:34:13.283" v="6159"/>
          <ac:spMkLst>
            <pc:docMk/>
            <pc:sldMk cId="3378159490" sldId="338"/>
            <ac:spMk id="579" creationId="{625FD8AA-6945-4B55-B261-E53803D3D13F}"/>
          </ac:spMkLst>
        </pc:spChg>
        <pc:spChg chg="mod">
          <ac:chgData name="Lim Kelvin" userId="624f6ae12bb7b72b" providerId="LiveId" clId="{B272414D-B18A-4D81-997D-E20EBAE48599}" dt="2024-12-22T11:34:13.283" v="6159"/>
          <ac:spMkLst>
            <pc:docMk/>
            <pc:sldMk cId="3378159490" sldId="338"/>
            <ac:spMk id="582" creationId="{19DE6246-FFF6-4285-90A3-A989F97F0E73}"/>
          </ac:spMkLst>
        </pc:spChg>
        <pc:spChg chg="mod">
          <ac:chgData name="Lim Kelvin" userId="624f6ae12bb7b72b" providerId="LiveId" clId="{B272414D-B18A-4D81-997D-E20EBAE48599}" dt="2024-12-22T11:34:13.283" v="6159"/>
          <ac:spMkLst>
            <pc:docMk/>
            <pc:sldMk cId="3378159490" sldId="338"/>
            <ac:spMk id="584" creationId="{DDCBCFF7-49C7-4177-A0D3-4DE18B225DB0}"/>
          </ac:spMkLst>
        </pc:spChg>
        <pc:spChg chg="mod">
          <ac:chgData name="Lim Kelvin" userId="624f6ae12bb7b72b" providerId="LiveId" clId="{B272414D-B18A-4D81-997D-E20EBAE48599}" dt="2024-12-22T11:34:13.283" v="6159"/>
          <ac:spMkLst>
            <pc:docMk/>
            <pc:sldMk cId="3378159490" sldId="338"/>
            <ac:spMk id="585" creationId="{B69E355C-0831-4221-BC47-584E59524461}"/>
          </ac:spMkLst>
        </pc:spChg>
        <pc:spChg chg="mod">
          <ac:chgData name="Lim Kelvin" userId="624f6ae12bb7b72b" providerId="LiveId" clId="{B272414D-B18A-4D81-997D-E20EBAE48599}" dt="2024-12-22T11:34:13.283" v="6159"/>
          <ac:spMkLst>
            <pc:docMk/>
            <pc:sldMk cId="3378159490" sldId="338"/>
            <ac:spMk id="586" creationId="{02308E6E-33C9-46AF-8E2C-C1862B9D60D3}"/>
          </ac:spMkLst>
        </pc:spChg>
        <pc:spChg chg="mod">
          <ac:chgData name="Lim Kelvin" userId="624f6ae12bb7b72b" providerId="LiveId" clId="{B272414D-B18A-4D81-997D-E20EBAE48599}" dt="2024-12-22T11:34:17.038" v="6161"/>
          <ac:spMkLst>
            <pc:docMk/>
            <pc:sldMk cId="3378159490" sldId="338"/>
            <ac:spMk id="588" creationId="{EB5E84E8-6BC3-47FB-8223-86DB248DCA90}"/>
          </ac:spMkLst>
        </pc:spChg>
        <pc:spChg chg="mod">
          <ac:chgData name="Lim Kelvin" userId="624f6ae12bb7b72b" providerId="LiveId" clId="{B272414D-B18A-4D81-997D-E20EBAE48599}" dt="2024-12-22T11:34:17.038" v="6161"/>
          <ac:spMkLst>
            <pc:docMk/>
            <pc:sldMk cId="3378159490" sldId="338"/>
            <ac:spMk id="589" creationId="{CF80B0C2-F04C-4AC2-8510-78D380560D7B}"/>
          </ac:spMkLst>
        </pc:spChg>
        <pc:spChg chg="mod">
          <ac:chgData name="Lim Kelvin" userId="624f6ae12bb7b72b" providerId="LiveId" clId="{B272414D-B18A-4D81-997D-E20EBAE48599}" dt="2024-12-22T11:34:17.038" v="6161"/>
          <ac:spMkLst>
            <pc:docMk/>
            <pc:sldMk cId="3378159490" sldId="338"/>
            <ac:spMk id="592" creationId="{C800E91B-0512-45D7-A59A-71E6E78DA41E}"/>
          </ac:spMkLst>
        </pc:spChg>
        <pc:spChg chg="mod">
          <ac:chgData name="Lim Kelvin" userId="624f6ae12bb7b72b" providerId="LiveId" clId="{B272414D-B18A-4D81-997D-E20EBAE48599}" dt="2024-12-22T11:34:17.038" v="6161"/>
          <ac:spMkLst>
            <pc:docMk/>
            <pc:sldMk cId="3378159490" sldId="338"/>
            <ac:spMk id="603" creationId="{10C94AB4-3466-44C3-940F-BE29E65B7DEB}"/>
          </ac:spMkLst>
        </pc:spChg>
        <pc:spChg chg="mod">
          <ac:chgData name="Lim Kelvin" userId="624f6ae12bb7b72b" providerId="LiveId" clId="{B272414D-B18A-4D81-997D-E20EBAE48599}" dt="2024-12-22T11:34:17.038" v="6161"/>
          <ac:spMkLst>
            <pc:docMk/>
            <pc:sldMk cId="3378159490" sldId="338"/>
            <ac:spMk id="608" creationId="{A7FEDD4E-9AAD-42E9-AA32-FC14F746755B}"/>
          </ac:spMkLst>
        </pc:spChg>
        <pc:spChg chg="mod">
          <ac:chgData name="Lim Kelvin" userId="624f6ae12bb7b72b" providerId="LiveId" clId="{B272414D-B18A-4D81-997D-E20EBAE48599}" dt="2024-12-22T11:34:17.038" v="6161"/>
          <ac:spMkLst>
            <pc:docMk/>
            <pc:sldMk cId="3378159490" sldId="338"/>
            <ac:spMk id="612" creationId="{19E8D217-C0D6-4740-AF20-581473B01EDE}"/>
          </ac:spMkLst>
        </pc:spChg>
        <pc:spChg chg="mod">
          <ac:chgData name="Lim Kelvin" userId="624f6ae12bb7b72b" providerId="LiveId" clId="{B272414D-B18A-4D81-997D-E20EBAE48599}" dt="2024-12-22T11:34:17.038" v="6161"/>
          <ac:spMkLst>
            <pc:docMk/>
            <pc:sldMk cId="3378159490" sldId="338"/>
            <ac:spMk id="617" creationId="{CBFE5CA4-BC65-467A-909E-43A52CA5383D}"/>
          </ac:spMkLst>
        </pc:spChg>
        <pc:spChg chg="mod">
          <ac:chgData name="Lim Kelvin" userId="624f6ae12bb7b72b" providerId="LiveId" clId="{B272414D-B18A-4D81-997D-E20EBAE48599}" dt="2024-12-22T11:34:17.038" v="6161"/>
          <ac:spMkLst>
            <pc:docMk/>
            <pc:sldMk cId="3378159490" sldId="338"/>
            <ac:spMk id="620" creationId="{1AEA7D04-0E3D-4839-8BF6-81D753F749EF}"/>
          </ac:spMkLst>
        </pc:spChg>
        <pc:spChg chg="mod">
          <ac:chgData name="Lim Kelvin" userId="624f6ae12bb7b72b" providerId="LiveId" clId="{B272414D-B18A-4D81-997D-E20EBAE48599}" dt="2024-12-22T11:34:17.038" v="6161"/>
          <ac:spMkLst>
            <pc:docMk/>
            <pc:sldMk cId="3378159490" sldId="338"/>
            <ac:spMk id="621" creationId="{016194E6-A60A-474C-BE7A-501B063449C5}"/>
          </ac:spMkLst>
        </pc:spChg>
        <pc:spChg chg="mod">
          <ac:chgData name="Lim Kelvin" userId="624f6ae12bb7b72b" providerId="LiveId" clId="{B272414D-B18A-4D81-997D-E20EBAE48599}" dt="2024-12-22T11:34:17.038" v="6161"/>
          <ac:spMkLst>
            <pc:docMk/>
            <pc:sldMk cId="3378159490" sldId="338"/>
            <ac:spMk id="624" creationId="{BC2DD58D-03EA-4BDD-A63C-F09C982BC7F1}"/>
          </ac:spMkLst>
        </pc:spChg>
        <pc:spChg chg="mod">
          <ac:chgData name="Lim Kelvin" userId="624f6ae12bb7b72b" providerId="LiveId" clId="{B272414D-B18A-4D81-997D-E20EBAE48599}" dt="2024-12-22T11:34:17.038" v="6161"/>
          <ac:spMkLst>
            <pc:docMk/>
            <pc:sldMk cId="3378159490" sldId="338"/>
            <ac:spMk id="625" creationId="{4337DD29-A45E-4045-BF7E-12639A7074DD}"/>
          </ac:spMkLst>
        </pc:spChg>
        <pc:spChg chg="mod">
          <ac:chgData name="Lim Kelvin" userId="624f6ae12bb7b72b" providerId="LiveId" clId="{B272414D-B18A-4D81-997D-E20EBAE48599}" dt="2024-12-22T11:34:17.038" v="6161"/>
          <ac:spMkLst>
            <pc:docMk/>
            <pc:sldMk cId="3378159490" sldId="338"/>
            <ac:spMk id="628" creationId="{CB24AF0C-D362-4E49-94C9-7E21EF3B23B3}"/>
          </ac:spMkLst>
        </pc:spChg>
        <pc:spChg chg="mod">
          <ac:chgData name="Lim Kelvin" userId="624f6ae12bb7b72b" providerId="LiveId" clId="{B272414D-B18A-4D81-997D-E20EBAE48599}" dt="2024-12-22T11:34:17.038" v="6161"/>
          <ac:spMkLst>
            <pc:docMk/>
            <pc:sldMk cId="3378159490" sldId="338"/>
            <ac:spMk id="629" creationId="{7A3612DB-5617-4D17-BDE2-73A7DF094100}"/>
          </ac:spMkLst>
        </pc:spChg>
        <pc:spChg chg="mod">
          <ac:chgData name="Lim Kelvin" userId="624f6ae12bb7b72b" providerId="LiveId" clId="{B272414D-B18A-4D81-997D-E20EBAE48599}" dt="2024-12-22T11:34:17.038" v="6161"/>
          <ac:spMkLst>
            <pc:docMk/>
            <pc:sldMk cId="3378159490" sldId="338"/>
            <ac:spMk id="632" creationId="{BA992066-B1FB-450F-BAF8-76B411E63162}"/>
          </ac:spMkLst>
        </pc:spChg>
        <pc:spChg chg="mod">
          <ac:chgData name="Lim Kelvin" userId="624f6ae12bb7b72b" providerId="LiveId" clId="{B272414D-B18A-4D81-997D-E20EBAE48599}" dt="2024-12-22T11:34:17.038" v="6161"/>
          <ac:spMkLst>
            <pc:docMk/>
            <pc:sldMk cId="3378159490" sldId="338"/>
            <ac:spMk id="633" creationId="{9EE6B144-1D9C-4069-AFAF-2FBFD8B4F1DE}"/>
          </ac:spMkLst>
        </pc:spChg>
        <pc:spChg chg="mod">
          <ac:chgData name="Lim Kelvin" userId="624f6ae12bb7b72b" providerId="LiveId" clId="{B272414D-B18A-4D81-997D-E20EBAE48599}" dt="2024-12-22T11:34:17.038" v="6161"/>
          <ac:spMkLst>
            <pc:docMk/>
            <pc:sldMk cId="3378159490" sldId="338"/>
            <ac:spMk id="636" creationId="{BE0AA6B6-670C-40E0-8670-478B640DB787}"/>
          </ac:spMkLst>
        </pc:spChg>
        <pc:spChg chg="mod">
          <ac:chgData name="Lim Kelvin" userId="624f6ae12bb7b72b" providerId="LiveId" clId="{B272414D-B18A-4D81-997D-E20EBAE48599}" dt="2024-12-22T11:34:17.038" v="6161"/>
          <ac:spMkLst>
            <pc:docMk/>
            <pc:sldMk cId="3378159490" sldId="338"/>
            <ac:spMk id="637" creationId="{3EF17495-D280-4BC8-A6C5-D8E89919CD46}"/>
          </ac:spMkLst>
        </pc:spChg>
        <pc:spChg chg="mod">
          <ac:chgData name="Lim Kelvin" userId="624f6ae12bb7b72b" providerId="LiveId" clId="{B272414D-B18A-4D81-997D-E20EBAE48599}" dt="2024-12-22T11:34:17.038" v="6161"/>
          <ac:spMkLst>
            <pc:docMk/>
            <pc:sldMk cId="3378159490" sldId="338"/>
            <ac:spMk id="640" creationId="{733C771A-DC2D-48E7-A8DA-B264FD42799B}"/>
          </ac:spMkLst>
        </pc:spChg>
        <pc:spChg chg="mod">
          <ac:chgData name="Lim Kelvin" userId="624f6ae12bb7b72b" providerId="LiveId" clId="{B272414D-B18A-4D81-997D-E20EBAE48599}" dt="2024-12-22T11:34:17.038" v="6161"/>
          <ac:spMkLst>
            <pc:docMk/>
            <pc:sldMk cId="3378159490" sldId="338"/>
            <ac:spMk id="641" creationId="{CAC770D3-B107-430F-8877-22980C262491}"/>
          </ac:spMkLst>
        </pc:spChg>
        <pc:spChg chg="mod">
          <ac:chgData name="Lim Kelvin" userId="624f6ae12bb7b72b" providerId="LiveId" clId="{B272414D-B18A-4D81-997D-E20EBAE48599}" dt="2024-12-22T11:34:17.038" v="6161"/>
          <ac:spMkLst>
            <pc:docMk/>
            <pc:sldMk cId="3378159490" sldId="338"/>
            <ac:spMk id="644" creationId="{3B946C9F-4897-46D2-A35C-CA9740E1D93C}"/>
          </ac:spMkLst>
        </pc:spChg>
        <pc:spChg chg="mod">
          <ac:chgData name="Lim Kelvin" userId="624f6ae12bb7b72b" providerId="LiveId" clId="{B272414D-B18A-4D81-997D-E20EBAE48599}" dt="2024-12-22T11:34:17.038" v="6161"/>
          <ac:spMkLst>
            <pc:docMk/>
            <pc:sldMk cId="3378159490" sldId="338"/>
            <ac:spMk id="645" creationId="{493BDB29-01DE-4E5D-8925-5D856A7865A5}"/>
          </ac:spMkLst>
        </pc:spChg>
        <pc:spChg chg="mod">
          <ac:chgData name="Lim Kelvin" userId="624f6ae12bb7b72b" providerId="LiveId" clId="{B272414D-B18A-4D81-997D-E20EBAE48599}" dt="2024-12-22T11:34:17.038" v="6161"/>
          <ac:spMkLst>
            <pc:docMk/>
            <pc:sldMk cId="3378159490" sldId="338"/>
            <ac:spMk id="648" creationId="{5F08BC63-AA3D-4E29-8460-B6593F378959}"/>
          </ac:spMkLst>
        </pc:spChg>
        <pc:spChg chg="mod">
          <ac:chgData name="Lim Kelvin" userId="624f6ae12bb7b72b" providerId="LiveId" clId="{B272414D-B18A-4D81-997D-E20EBAE48599}" dt="2024-12-22T11:34:17.038" v="6161"/>
          <ac:spMkLst>
            <pc:docMk/>
            <pc:sldMk cId="3378159490" sldId="338"/>
            <ac:spMk id="649" creationId="{0C5F2EFB-8588-41EB-A1CE-2AE20967AF4A}"/>
          </ac:spMkLst>
        </pc:spChg>
        <pc:spChg chg="mod">
          <ac:chgData name="Lim Kelvin" userId="624f6ae12bb7b72b" providerId="LiveId" clId="{B272414D-B18A-4D81-997D-E20EBAE48599}" dt="2024-12-22T11:34:17.038" v="6161"/>
          <ac:spMkLst>
            <pc:docMk/>
            <pc:sldMk cId="3378159490" sldId="338"/>
            <ac:spMk id="652" creationId="{BB741FBF-93E9-4A29-A13B-37FD5E2D201F}"/>
          </ac:spMkLst>
        </pc:spChg>
        <pc:spChg chg="mod">
          <ac:chgData name="Lim Kelvin" userId="624f6ae12bb7b72b" providerId="LiveId" clId="{B272414D-B18A-4D81-997D-E20EBAE48599}" dt="2024-12-22T11:34:17.038" v="6161"/>
          <ac:spMkLst>
            <pc:docMk/>
            <pc:sldMk cId="3378159490" sldId="338"/>
            <ac:spMk id="653" creationId="{5ED6827E-0817-4948-A689-0DF81CAAABEF}"/>
          </ac:spMkLst>
        </pc:spChg>
        <pc:spChg chg="mod">
          <ac:chgData name="Lim Kelvin" userId="624f6ae12bb7b72b" providerId="LiveId" clId="{B272414D-B18A-4D81-997D-E20EBAE48599}" dt="2024-12-22T11:34:17.038" v="6161"/>
          <ac:spMkLst>
            <pc:docMk/>
            <pc:sldMk cId="3378159490" sldId="338"/>
            <ac:spMk id="656" creationId="{C1DCC43D-0509-416B-A457-EACF47F279FA}"/>
          </ac:spMkLst>
        </pc:spChg>
        <pc:spChg chg="mod">
          <ac:chgData name="Lim Kelvin" userId="624f6ae12bb7b72b" providerId="LiveId" clId="{B272414D-B18A-4D81-997D-E20EBAE48599}" dt="2024-12-22T11:34:17.038" v="6161"/>
          <ac:spMkLst>
            <pc:docMk/>
            <pc:sldMk cId="3378159490" sldId="338"/>
            <ac:spMk id="657" creationId="{2C3DC0DD-F60D-4961-8383-DB1AE3BBF4DC}"/>
          </ac:spMkLst>
        </pc:spChg>
        <pc:spChg chg="mod">
          <ac:chgData name="Lim Kelvin" userId="624f6ae12bb7b72b" providerId="LiveId" clId="{B272414D-B18A-4D81-997D-E20EBAE48599}" dt="2024-12-22T11:34:17.038" v="6161"/>
          <ac:spMkLst>
            <pc:docMk/>
            <pc:sldMk cId="3378159490" sldId="338"/>
            <ac:spMk id="660" creationId="{520288C6-5538-4C46-8451-992F2E04D23B}"/>
          </ac:spMkLst>
        </pc:spChg>
        <pc:spChg chg="mod">
          <ac:chgData name="Lim Kelvin" userId="624f6ae12bb7b72b" providerId="LiveId" clId="{B272414D-B18A-4D81-997D-E20EBAE48599}" dt="2024-12-22T11:34:17.038" v="6161"/>
          <ac:spMkLst>
            <pc:docMk/>
            <pc:sldMk cId="3378159490" sldId="338"/>
            <ac:spMk id="661" creationId="{56F5FABC-EB45-4C9E-996D-9BF407E16A41}"/>
          </ac:spMkLst>
        </pc:spChg>
        <pc:spChg chg="mod">
          <ac:chgData name="Lim Kelvin" userId="624f6ae12bb7b72b" providerId="LiveId" clId="{B272414D-B18A-4D81-997D-E20EBAE48599}" dt="2024-12-22T11:34:17.038" v="6161"/>
          <ac:spMkLst>
            <pc:docMk/>
            <pc:sldMk cId="3378159490" sldId="338"/>
            <ac:spMk id="664" creationId="{1327E05A-FD3F-4A52-8AD1-3FE63D49DA92}"/>
          </ac:spMkLst>
        </pc:spChg>
        <pc:spChg chg="mod">
          <ac:chgData name="Lim Kelvin" userId="624f6ae12bb7b72b" providerId="LiveId" clId="{B272414D-B18A-4D81-997D-E20EBAE48599}" dt="2024-12-22T11:34:17.038" v="6161"/>
          <ac:spMkLst>
            <pc:docMk/>
            <pc:sldMk cId="3378159490" sldId="338"/>
            <ac:spMk id="665" creationId="{CD949C34-1234-414D-B499-7213A2B12262}"/>
          </ac:spMkLst>
        </pc:spChg>
        <pc:spChg chg="mod">
          <ac:chgData name="Lim Kelvin" userId="624f6ae12bb7b72b" providerId="LiveId" clId="{B272414D-B18A-4D81-997D-E20EBAE48599}" dt="2024-12-22T11:34:17.038" v="6161"/>
          <ac:spMkLst>
            <pc:docMk/>
            <pc:sldMk cId="3378159490" sldId="338"/>
            <ac:spMk id="668" creationId="{F1C4BFC8-6857-44A1-8D10-61F05F45F82F}"/>
          </ac:spMkLst>
        </pc:spChg>
        <pc:spChg chg="mod">
          <ac:chgData name="Lim Kelvin" userId="624f6ae12bb7b72b" providerId="LiveId" clId="{B272414D-B18A-4D81-997D-E20EBAE48599}" dt="2024-12-22T11:34:17.038" v="6161"/>
          <ac:spMkLst>
            <pc:docMk/>
            <pc:sldMk cId="3378159490" sldId="338"/>
            <ac:spMk id="669" creationId="{FCE96CA0-F38F-4EC2-8349-5DDD1C004BF0}"/>
          </ac:spMkLst>
        </pc:spChg>
        <pc:spChg chg="mod">
          <ac:chgData name="Lim Kelvin" userId="624f6ae12bb7b72b" providerId="LiveId" clId="{B272414D-B18A-4D81-997D-E20EBAE48599}" dt="2024-12-22T11:34:17.038" v="6161"/>
          <ac:spMkLst>
            <pc:docMk/>
            <pc:sldMk cId="3378159490" sldId="338"/>
            <ac:spMk id="672" creationId="{366E720D-8305-48CE-970B-9B539B1AC302}"/>
          </ac:spMkLst>
        </pc:spChg>
        <pc:spChg chg="mod">
          <ac:chgData name="Lim Kelvin" userId="624f6ae12bb7b72b" providerId="LiveId" clId="{B272414D-B18A-4D81-997D-E20EBAE48599}" dt="2024-12-22T11:34:17.038" v="6161"/>
          <ac:spMkLst>
            <pc:docMk/>
            <pc:sldMk cId="3378159490" sldId="338"/>
            <ac:spMk id="673" creationId="{436DC3E2-B2B8-4133-AF49-7D725501FD26}"/>
          </ac:spMkLst>
        </pc:spChg>
        <pc:spChg chg="mod">
          <ac:chgData name="Lim Kelvin" userId="624f6ae12bb7b72b" providerId="LiveId" clId="{B272414D-B18A-4D81-997D-E20EBAE48599}" dt="2024-12-22T11:34:17.038" v="6161"/>
          <ac:spMkLst>
            <pc:docMk/>
            <pc:sldMk cId="3378159490" sldId="338"/>
            <ac:spMk id="676" creationId="{4268DA86-ED7E-4408-808D-84882DCF6610}"/>
          </ac:spMkLst>
        </pc:spChg>
        <pc:spChg chg="mod">
          <ac:chgData name="Lim Kelvin" userId="624f6ae12bb7b72b" providerId="LiveId" clId="{B272414D-B18A-4D81-997D-E20EBAE48599}" dt="2024-12-22T11:34:17.038" v="6161"/>
          <ac:spMkLst>
            <pc:docMk/>
            <pc:sldMk cId="3378159490" sldId="338"/>
            <ac:spMk id="677" creationId="{DA1711A4-A7CA-4C5E-8A3C-8BA3C3E195A8}"/>
          </ac:spMkLst>
        </pc:spChg>
        <pc:spChg chg="mod">
          <ac:chgData name="Lim Kelvin" userId="624f6ae12bb7b72b" providerId="LiveId" clId="{B272414D-B18A-4D81-997D-E20EBAE48599}" dt="2024-12-22T11:34:17.038" v="6161"/>
          <ac:spMkLst>
            <pc:docMk/>
            <pc:sldMk cId="3378159490" sldId="338"/>
            <ac:spMk id="680" creationId="{19BFEC5B-A690-4A1C-BAF1-DD24450ACAB2}"/>
          </ac:spMkLst>
        </pc:spChg>
        <pc:spChg chg="mod">
          <ac:chgData name="Lim Kelvin" userId="624f6ae12bb7b72b" providerId="LiveId" clId="{B272414D-B18A-4D81-997D-E20EBAE48599}" dt="2024-12-22T11:34:17.038" v="6161"/>
          <ac:spMkLst>
            <pc:docMk/>
            <pc:sldMk cId="3378159490" sldId="338"/>
            <ac:spMk id="681" creationId="{A40D5030-1B3E-47EE-A01C-8904A38512EA}"/>
          </ac:spMkLst>
        </pc:spChg>
        <pc:spChg chg="mod">
          <ac:chgData name="Lim Kelvin" userId="624f6ae12bb7b72b" providerId="LiveId" clId="{B272414D-B18A-4D81-997D-E20EBAE48599}" dt="2024-12-22T11:34:17.038" v="6161"/>
          <ac:spMkLst>
            <pc:docMk/>
            <pc:sldMk cId="3378159490" sldId="338"/>
            <ac:spMk id="684" creationId="{659C3BAF-7AC6-47FA-A79B-3BCF7578842E}"/>
          </ac:spMkLst>
        </pc:spChg>
        <pc:spChg chg="mod">
          <ac:chgData name="Lim Kelvin" userId="624f6ae12bb7b72b" providerId="LiveId" clId="{B272414D-B18A-4D81-997D-E20EBAE48599}" dt="2024-12-22T11:34:17.038" v="6161"/>
          <ac:spMkLst>
            <pc:docMk/>
            <pc:sldMk cId="3378159490" sldId="338"/>
            <ac:spMk id="685" creationId="{B3E88600-2352-4FCB-BA6F-68F41AE4A425}"/>
          </ac:spMkLst>
        </pc:spChg>
        <pc:spChg chg="mod">
          <ac:chgData name="Lim Kelvin" userId="624f6ae12bb7b72b" providerId="LiveId" clId="{B272414D-B18A-4D81-997D-E20EBAE48599}" dt="2024-12-22T11:34:17.038" v="6161"/>
          <ac:spMkLst>
            <pc:docMk/>
            <pc:sldMk cId="3378159490" sldId="338"/>
            <ac:spMk id="688" creationId="{FEC7C4F7-5812-4132-819F-EAF2B989E19C}"/>
          </ac:spMkLst>
        </pc:spChg>
        <pc:spChg chg="mod">
          <ac:chgData name="Lim Kelvin" userId="624f6ae12bb7b72b" providerId="LiveId" clId="{B272414D-B18A-4D81-997D-E20EBAE48599}" dt="2024-12-22T11:34:17.038" v="6161"/>
          <ac:spMkLst>
            <pc:docMk/>
            <pc:sldMk cId="3378159490" sldId="338"/>
            <ac:spMk id="689" creationId="{3985F0AE-AA0A-43D9-B1E7-488118A9657E}"/>
          </ac:spMkLst>
        </pc:spChg>
        <pc:spChg chg="mod">
          <ac:chgData name="Lim Kelvin" userId="624f6ae12bb7b72b" providerId="LiveId" clId="{B272414D-B18A-4D81-997D-E20EBAE48599}" dt="2024-12-22T11:34:17.038" v="6161"/>
          <ac:spMkLst>
            <pc:docMk/>
            <pc:sldMk cId="3378159490" sldId="338"/>
            <ac:spMk id="692" creationId="{57F9E3D4-2C70-4FC2-889B-26A05221B5BD}"/>
          </ac:spMkLst>
        </pc:spChg>
        <pc:spChg chg="mod">
          <ac:chgData name="Lim Kelvin" userId="624f6ae12bb7b72b" providerId="LiveId" clId="{B272414D-B18A-4D81-997D-E20EBAE48599}" dt="2024-12-22T11:34:17.038" v="6161"/>
          <ac:spMkLst>
            <pc:docMk/>
            <pc:sldMk cId="3378159490" sldId="338"/>
            <ac:spMk id="693" creationId="{D3F338CB-ABDF-4A52-9075-A86B56ED0042}"/>
          </ac:spMkLst>
        </pc:spChg>
        <pc:spChg chg="mod">
          <ac:chgData name="Lim Kelvin" userId="624f6ae12bb7b72b" providerId="LiveId" clId="{B272414D-B18A-4D81-997D-E20EBAE48599}" dt="2024-12-22T11:34:17.038" v="6161"/>
          <ac:spMkLst>
            <pc:docMk/>
            <pc:sldMk cId="3378159490" sldId="338"/>
            <ac:spMk id="696" creationId="{0B7A0FB6-D426-43C2-B22F-C71507C382CD}"/>
          </ac:spMkLst>
        </pc:spChg>
        <pc:spChg chg="mod">
          <ac:chgData name="Lim Kelvin" userId="624f6ae12bb7b72b" providerId="LiveId" clId="{B272414D-B18A-4D81-997D-E20EBAE48599}" dt="2024-12-22T11:34:17.038" v="6161"/>
          <ac:spMkLst>
            <pc:docMk/>
            <pc:sldMk cId="3378159490" sldId="338"/>
            <ac:spMk id="698" creationId="{54167306-506B-4EA7-BA9A-8300398C4C90}"/>
          </ac:spMkLst>
        </pc:spChg>
        <pc:spChg chg="mod">
          <ac:chgData name="Lim Kelvin" userId="624f6ae12bb7b72b" providerId="LiveId" clId="{B272414D-B18A-4D81-997D-E20EBAE48599}" dt="2024-12-22T11:34:17.038" v="6161"/>
          <ac:spMkLst>
            <pc:docMk/>
            <pc:sldMk cId="3378159490" sldId="338"/>
            <ac:spMk id="699" creationId="{00DC6830-373C-445F-A225-CCAF6398B42C}"/>
          </ac:spMkLst>
        </pc:spChg>
        <pc:spChg chg="mod">
          <ac:chgData name="Lim Kelvin" userId="624f6ae12bb7b72b" providerId="LiveId" clId="{B272414D-B18A-4D81-997D-E20EBAE48599}" dt="2024-12-22T11:34:17.038" v="6161"/>
          <ac:spMkLst>
            <pc:docMk/>
            <pc:sldMk cId="3378159490" sldId="338"/>
            <ac:spMk id="700" creationId="{C8F695AA-8D9A-429A-ACB7-B34101FFDD4B}"/>
          </ac:spMkLst>
        </pc:spChg>
        <pc:spChg chg="mod">
          <ac:chgData name="Lim Kelvin" userId="624f6ae12bb7b72b" providerId="LiveId" clId="{B272414D-B18A-4D81-997D-E20EBAE48599}" dt="2024-12-22T11:34:25.868" v="6163"/>
          <ac:spMkLst>
            <pc:docMk/>
            <pc:sldMk cId="3378159490" sldId="338"/>
            <ac:spMk id="702" creationId="{78F208A6-B237-43C3-B058-922DDFBF10EB}"/>
          </ac:spMkLst>
        </pc:spChg>
        <pc:spChg chg="mod">
          <ac:chgData name="Lim Kelvin" userId="624f6ae12bb7b72b" providerId="LiveId" clId="{B272414D-B18A-4D81-997D-E20EBAE48599}" dt="2024-12-22T11:34:25.868" v="6163"/>
          <ac:spMkLst>
            <pc:docMk/>
            <pc:sldMk cId="3378159490" sldId="338"/>
            <ac:spMk id="703" creationId="{509DD8D5-1F63-4FA4-A398-9374B774EA67}"/>
          </ac:spMkLst>
        </pc:spChg>
        <pc:spChg chg="mod">
          <ac:chgData name="Lim Kelvin" userId="624f6ae12bb7b72b" providerId="LiveId" clId="{B272414D-B18A-4D81-997D-E20EBAE48599}" dt="2024-12-22T11:34:25.868" v="6163"/>
          <ac:spMkLst>
            <pc:docMk/>
            <pc:sldMk cId="3378159490" sldId="338"/>
            <ac:spMk id="706" creationId="{616E747E-2C29-41F1-8173-D1B348BD58C0}"/>
          </ac:spMkLst>
        </pc:spChg>
        <pc:spChg chg="mod">
          <ac:chgData name="Lim Kelvin" userId="624f6ae12bb7b72b" providerId="LiveId" clId="{B272414D-B18A-4D81-997D-E20EBAE48599}" dt="2024-12-22T11:34:25.868" v="6163"/>
          <ac:spMkLst>
            <pc:docMk/>
            <pc:sldMk cId="3378159490" sldId="338"/>
            <ac:spMk id="717" creationId="{286386B5-6D29-410C-BDA6-C4D6522F9410}"/>
          </ac:spMkLst>
        </pc:spChg>
        <pc:spChg chg="mod">
          <ac:chgData name="Lim Kelvin" userId="624f6ae12bb7b72b" providerId="LiveId" clId="{B272414D-B18A-4D81-997D-E20EBAE48599}" dt="2024-12-22T11:34:25.868" v="6163"/>
          <ac:spMkLst>
            <pc:docMk/>
            <pc:sldMk cId="3378159490" sldId="338"/>
            <ac:spMk id="722" creationId="{9461E714-FD48-4072-8B79-69C562E675CA}"/>
          </ac:spMkLst>
        </pc:spChg>
        <pc:spChg chg="mod">
          <ac:chgData name="Lim Kelvin" userId="624f6ae12bb7b72b" providerId="LiveId" clId="{B272414D-B18A-4D81-997D-E20EBAE48599}" dt="2024-12-22T11:34:25.868" v="6163"/>
          <ac:spMkLst>
            <pc:docMk/>
            <pc:sldMk cId="3378159490" sldId="338"/>
            <ac:spMk id="726" creationId="{BD57B047-10A0-4729-8D9C-EA65F8812377}"/>
          </ac:spMkLst>
        </pc:spChg>
        <pc:spChg chg="mod">
          <ac:chgData name="Lim Kelvin" userId="624f6ae12bb7b72b" providerId="LiveId" clId="{B272414D-B18A-4D81-997D-E20EBAE48599}" dt="2024-12-22T11:34:25.868" v="6163"/>
          <ac:spMkLst>
            <pc:docMk/>
            <pc:sldMk cId="3378159490" sldId="338"/>
            <ac:spMk id="731" creationId="{109B0127-D386-4898-A122-3CC3111FF469}"/>
          </ac:spMkLst>
        </pc:spChg>
        <pc:spChg chg="mod">
          <ac:chgData name="Lim Kelvin" userId="624f6ae12bb7b72b" providerId="LiveId" clId="{B272414D-B18A-4D81-997D-E20EBAE48599}" dt="2024-12-22T11:34:25.868" v="6163"/>
          <ac:spMkLst>
            <pc:docMk/>
            <pc:sldMk cId="3378159490" sldId="338"/>
            <ac:spMk id="734" creationId="{A4077BD5-7F06-45C6-80EF-946FDC045487}"/>
          </ac:spMkLst>
        </pc:spChg>
        <pc:spChg chg="mod">
          <ac:chgData name="Lim Kelvin" userId="624f6ae12bb7b72b" providerId="LiveId" clId="{B272414D-B18A-4D81-997D-E20EBAE48599}" dt="2024-12-22T11:34:25.868" v="6163"/>
          <ac:spMkLst>
            <pc:docMk/>
            <pc:sldMk cId="3378159490" sldId="338"/>
            <ac:spMk id="735" creationId="{879B8E12-8D13-4B76-8ED3-B483D862E4CA}"/>
          </ac:spMkLst>
        </pc:spChg>
        <pc:spChg chg="mod">
          <ac:chgData name="Lim Kelvin" userId="624f6ae12bb7b72b" providerId="LiveId" clId="{B272414D-B18A-4D81-997D-E20EBAE48599}" dt="2024-12-22T11:34:25.868" v="6163"/>
          <ac:spMkLst>
            <pc:docMk/>
            <pc:sldMk cId="3378159490" sldId="338"/>
            <ac:spMk id="738" creationId="{90F20B97-2728-4B84-9F75-07C5F7C403C6}"/>
          </ac:spMkLst>
        </pc:spChg>
        <pc:spChg chg="mod">
          <ac:chgData name="Lim Kelvin" userId="624f6ae12bb7b72b" providerId="LiveId" clId="{B272414D-B18A-4D81-997D-E20EBAE48599}" dt="2024-12-22T11:34:25.868" v="6163"/>
          <ac:spMkLst>
            <pc:docMk/>
            <pc:sldMk cId="3378159490" sldId="338"/>
            <ac:spMk id="739" creationId="{7FFF1788-AE87-4EDD-9C22-8FE08054C97B}"/>
          </ac:spMkLst>
        </pc:spChg>
        <pc:spChg chg="mod">
          <ac:chgData name="Lim Kelvin" userId="624f6ae12bb7b72b" providerId="LiveId" clId="{B272414D-B18A-4D81-997D-E20EBAE48599}" dt="2024-12-22T11:34:25.868" v="6163"/>
          <ac:spMkLst>
            <pc:docMk/>
            <pc:sldMk cId="3378159490" sldId="338"/>
            <ac:spMk id="742" creationId="{349749B2-61A2-44D7-BFB5-94BE9E01655F}"/>
          </ac:spMkLst>
        </pc:spChg>
        <pc:spChg chg="mod">
          <ac:chgData name="Lim Kelvin" userId="624f6ae12bb7b72b" providerId="LiveId" clId="{B272414D-B18A-4D81-997D-E20EBAE48599}" dt="2024-12-22T11:34:25.868" v="6163"/>
          <ac:spMkLst>
            <pc:docMk/>
            <pc:sldMk cId="3378159490" sldId="338"/>
            <ac:spMk id="743" creationId="{5B37DE31-3298-48C8-A650-DE552D79953C}"/>
          </ac:spMkLst>
        </pc:spChg>
        <pc:spChg chg="mod">
          <ac:chgData name="Lim Kelvin" userId="624f6ae12bb7b72b" providerId="LiveId" clId="{B272414D-B18A-4D81-997D-E20EBAE48599}" dt="2024-12-22T11:34:25.868" v="6163"/>
          <ac:spMkLst>
            <pc:docMk/>
            <pc:sldMk cId="3378159490" sldId="338"/>
            <ac:spMk id="746" creationId="{2493CE80-DB26-474F-8EB6-9D35954E40D1}"/>
          </ac:spMkLst>
        </pc:spChg>
        <pc:spChg chg="mod">
          <ac:chgData name="Lim Kelvin" userId="624f6ae12bb7b72b" providerId="LiveId" clId="{B272414D-B18A-4D81-997D-E20EBAE48599}" dt="2024-12-22T11:34:25.868" v="6163"/>
          <ac:spMkLst>
            <pc:docMk/>
            <pc:sldMk cId="3378159490" sldId="338"/>
            <ac:spMk id="747" creationId="{1E3B4686-C95F-4EAC-B8D7-DAF6EE1ACECA}"/>
          </ac:spMkLst>
        </pc:spChg>
        <pc:spChg chg="mod">
          <ac:chgData name="Lim Kelvin" userId="624f6ae12bb7b72b" providerId="LiveId" clId="{B272414D-B18A-4D81-997D-E20EBAE48599}" dt="2024-12-22T11:34:25.868" v="6163"/>
          <ac:spMkLst>
            <pc:docMk/>
            <pc:sldMk cId="3378159490" sldId="338"/>
            <ac:spMk id="750" creationId="{C85A4F69-95B9-410E-BAD0-C2515E18A3DB}"/>
          </ac:spMkLst>
        </pc:spChg>
        <pc:spChg chg="mod">
          <ac:chgData name="Lim Kelvin" userId="624f6ae12bb7b72b" providerId="LiveId" clId="{B272414D-B18A-4D81-997D-E20EBAE48599}" dt="2024-12-22T11:34:25.868" v="6163"/>
          <ac:spMkLst>
            <pc:docMk/>
            <pc:sldMk cId="3378159490" sldId="338"/>
            <ac:spMk id="751" creationId="{F5FF3292-2A8C-4EDD-8AE7-1CF65FA456C8}"/>
          </ac:spMkLst>
        </pc:spChg>
        <pc:spChg chg="mod">
          <ac:chgData name="Lim Kelvin" userId="624f6ae12bb7b72b" providerId="LiveId" clId="{B272414D-B18A-4D81-997D-E20EBAE48599}" dt="2024-12-22T11:34:25.868" v="6163"/>
          <ac:spMkLst>
            <pc:docMk/>
            <pc:sldMk cId="3378159490" sldId="338"/>
            <ac:spMk id="754" creationId="{D15DA984-4ABE-46F3-921C-A35992F77230}"/>
          </ac:spMkLst>
        </pc:spChg>
        <pc:spChg chg="mod">
          <ac:chgData name="Lim Kelvin" userId="624f6ae12bb7b72b" providerId="LiveId" clId="{B272414D-B18A-4D81-997D-E20EBAE48599}" dt="2024-12-22T11:34:25.868" v="6163"/>
          <ac:spMkLst>
            <pc:docMk/>
            <pc:sldMk cId="3378159490" sldId="338"/>
            <ac:spMk id="755" creationId="{012188DE-7CE0-41C7-9407-92C9C61D8626}"/>
          </ac:spMkLst>
        </pc:spChg>
        <pc:spChg chg="mod">
          <ac:chgData name="Lim Kelvin" userId="624f6ae12bb7b72b" providerId="LiveId" clId="{B272414D-B18A-4D81-997D-E20EBAE48599}" dt="2024-12-22T11:34:25.868" v="6163"/>
          <ac:spMkLst>
            <pc:docMk/>
            <pc:sldMk cId="3378159490" sldId="338"/>
            <ac:spMk id="758" creationId="{4F9B37D3-BB1C-4416-A62E-F63623DC2218}"/>
          </ac:spMkLst>
        </pc:spChg>
        <pc:spChg chg="mod">
          <ac:chgData name="Lim Kelvin" userId="624f6ae12bb7b72b" providerId="LiveId" clId="{B272414D-B18A-4D81-997D-E20EBAE48599}" dt="2024-12-22T11:34:25.868" v="6163"/>
          <ac:spMkLst>
            <pc:docMk/>
            <pc:sldMk cId="3378159490" sldId="338"/>
            <ac:spMk id="759" creationId="{7C8FF4F0-DE51-4465-B42F-8D29F6C6585D}"/>
          </ac:spMkLst>
        </pc:spChg>
        <pc:spChg chg="mod">
          <ac:chgData name="Lim Kelvin" userId="624f6ae12bb7b72b" providerId="LiveId" clId="{B272414D-B18A-4D81-997D-E20EBAE48599}" dt="2024-12-22T11:34:25.868" v="6163"/>
          <ac:spMkLst>
            <pc:docMk/>
            <pc:sldMk cId="3378159490" sldId="338"/>
            <ac:spMk id="762" creationId="{0F924940-A233-4EC8-B28C-D7B2F9A05E11}"/>
          </ac:spMkLst>
        </pc:spChg>
        <pc:spChg chg="mod">
          <ac:chgData name="Lim Kelvin" userId="624f6ae12bb7b72b" providerId="LiveId" clId="{B272414D-B18A-4D81-997D-E20EBAE48599}" dt="2024-12-22T11:34:25.868" v="6163"/>
          <ac:spMkLst>
            <pc:docMk/>
            <pc:sldMk cId="3378159490" sldId="338"/>
            <ac:spMk id="763" creationId="{6E716632-B4F4-43BA-A2BA-5D6B636CAB09}"/>
          </ac:spMkLst>
        </pc:spChg>
        <pc:spChg chg="mod">
          <ac:chgData name="Lim Kelvin" userId="624f6ae12bb7b72b" providerId="LiveId" clId="{B272414D-B18A-4D81-997D-E20EBAE48599}" dt="2024-12-22T11:34:25.868" v="6163"/>
          <ac:spMkLst>
            <pc:docMk/>
            <pc:sldMk cId="3378159490" sldId="338"/>
            <ac:spMk id="766" creationId="{D15DF90D-1B33-4DA7-8240-548BA86FFEBB}"/>
          </ac:spMkLst>
        </pc:spChg>
        <pc:spChg chg="mod">
          <ac:chgData name="Lim Kelvin" userId="624f6ae12bb7b72b" providerId="LiveId" clId="{B272414D-B18A-4D81-997D-E20EBAE48599}" dt="2024-12-22T11:34:25.868" v="6163"/>
          <ac:spMkLst>
            <pc:docMk/>
            <pc:sldMk cId="3378159490" sldId="338"/>
            <ac:spMk id="767" creationId="{99AC5E3B-9488-48FE-AE78-4D687105D369}"/>
          </ac:spMkLst>
        </pc:spChg>
        <pc:spChg chg="mod">
          <ac:chgData name="Lim Kelvin" userId="624f6ae12bb7b72b" providerId="LiveId" clId="{B272414D-B18A-4D81-997D-E20EBAE48599}" dt="2024-12-22T11:34:25.868" v="6163"/>
          <ac:spMkLst>
            <pc:docMk/>
            <pc:sldMk cId="3378159490" sldId="338"/>
            <ac:spMk id="770" creationId="{BFC13A91-8B55-4D7B-BB9A-C2C3902FCBC9}"/>
          </ac:spMkLst>
        </pc:spChg>
        <pc:spChg chg="mod">
          <ac:chgData name="Lim Kelvin" userId="624f6ae12bb7b72b" providerId="LiveId" clId="{B272414D-B18A-4D81-997D-E20EBAE48599}" dt="2024-12-22T11:34:25.868" v="6163"/>
          <ac:spMkLst>
            <pc:docMk/>
            <pc:sldMk cId="3378159490" sldId="338"/>
            <ac:spMk id="771" creationId="{6DE3D921-9C9F-4F62-BAE4-16241B6D6D53}"/>
          </ac:spMkLst>
        </pc:spChg>
        <pc:spChg chg="mod">
          <ac:chgData name="Lim Kelvin" userId="624f6ae12bb7b72b" providerId="LiveId" clId="{B272414D-B18A-4D81-997D-E20EBAE48599}" dt="2024-12-22T11:34:25.868" v="6163"/>
          <ac:spMkLst>
            <pc:docMk/>
            <pc:sldMk cId="3378159490" sldId="338"/>
            <ac:spMk id="774" creationId="{B1E361BF-D850-407A-BF50-D0E1E3312CAB}"/>
          </ac:spMkLst>
        </pc:spChg>
        <pc:spChg chg="mod">
          <ac:chgData name="Lim Kelvin" userId="624f6ae12bb7b72b" providerId="LiveId" clId="{B272414D-B18A-4D81-997D-E20EBAE48599}" dt="2024-12-22T11:34:25.868" v="6163"/>
          <ac:spMkLst>
            <pc:docMk/>
            <pc:sldMk cId="3378159490" sldId="338"/>
            <ac:spMk id="775" creationId="{B3002142-C1FD-4355-8783-FDDAC1C362CD}"/>
          </ac:spMkLst>
        </pc:spChg>
        <pc:spChg chg="mod">
          <ac:chgData name="Lim Kelvin" userId="624f6ae12bb7b72b" providerId="LiveId" clId="{B272414D-B18A-4D81-997D-E20EBAE48599}" dt="2024-12-22T11:34:25.868" v="6163"/>
          <ac:spMkLst>
            <pc:docMk/>
            <pc:sldMk cId="3378159490" sldId="338"/>
            <ac:spMk id="778" creationId="{87D93F07-4E29-4750-8239-AEBFD3EA76AF}"/>
          </ac:spMkLst>
        </pc:spChg>
        <pc:spChg chg="mod">
          <ac:chgData name="Lim Kelvin" userId="624f6ae12bb7b72b" providerId="LiveId" clId="{B272414D-B18A-4D81-997D-E20EBAE48599}" dt="2024-12-22T11:34:25.868" v="6163"/>
          <ac:spMkLst>
            <pc:docMk/>
            <pc:sldMk cId="3378159490" sldId="338"/>
            <ac:spMk id="779" creationId="{337A75D8-3E34-4D87-905C-921C1C1CF0D3}"/>
          </ac:spMkLst>
        </pc:spChg>
        <pc:spChg chg="mod">
          <ac:chgData name="Lim Kelvin" userId="624f6ae12bb7b72b" providerId="LiveId" clId="{B272414D-B18A-4D81-997D-E20EBAE48599}" dt="2024-12-22T11:34:25.868" v="6163"/>
          <ac:spMkLst>
            <pc:docMk/>
            <pc:sldMk cId="3378159490" sldId="338"/>
            <ac:spMk id="782" creationId="{02FBE75A-7B8C-457D-AFAD-83101C63A8A3}"/>
          </ac:spMkLst>
        </pc:spChg>
        <pc:spChg chg="mod">
          <ac:chgData name="Lim Kelvin" userId="624f6ae12bb7b72b" providerId="LiveId" clId="{B272414D-B18A-4D81-997D-E20EBAE48599}" dt="2024-12-22T11:34:25.868" v="6163"/>
          <ac:spMkLst>
            <pc:docMk/>
            <pc:sldMk cId="3378159490" sldId="338"/>
            <ac:spMk id="783" creationId="{353326BE-F69C-4CD3-A5A2-FB72E627275F}"/>
          </ac:spMkLst>
        </pc:spChg>
        <pc:spChg chg="mod">
          <ac:chgData name="Lim Kelvin" userId="624f6ae12bb7b72b" providerId="LiveId" clId="{B272414D-B18A-4D81-997D-E20EBAE48599}" dt="2024-12-22T11:34:25.868" v="6163"/>
          <ac:spMkLst>
            <pc:docMk/>
            <pc:sldMk cId="3378159490" sldId="338"/>
            <ac:spMk id="786" creationId="{71995308-671F-4A5B-8077-D7023D10C759}"/>
          </ac:spMkLst>
        </pc:spChg>
        <pc:spChg chg="mod">
          <ac:chgData name="Lim Kelvin" userId="624f6ae12bb7b72b" providerId="LiveId" clId="{B272414D-B18A-4D81-997D-E20EBAE48599}" dt="2024-12-22T11:34:25.868" v="6163"/>
          <ac:spMkLst>
            <pc:docMk/>
            <pc:sldMk cId="3378159490" sldId="338"/>
            <ac:spMk id="787" creationId="{7EC8B58A-9893-4DF7-A472-F53A341C442C}"/>
          </ac:spMkLst>
        </pc:spChg>
        <pc:spChg chg="mod">
          <ac:chgData name="Lim Kelvin" userId="624f6ae12bb7b72b" providerId="LiveId" clId="{B272414D-B18A-4D81-997D-E20EBAE48599}" dt="2024-12-22T11:34:25.868" v="6163"/>
          <ac:spMkLst>
            <pc:docMk/>
            <pc:sldMk cId="3378159490" sldId="338"/>
            <ac:spMk id="790" creationId="{0C9BA6AA-830F-4104-87AC-076C2F323B12}"/>
          </ac:spMkLst>
        </pc:spChg>
        <pc:spChg chg="mod">
          <ac:chgData name="Lim Kelvin" userId="624f6ae12bb7b72b" providerId="LiveId" clId="{B272414D-B18A-4D81-997D-E20EBAE48599}" dt="2024-12-22T11:34:25.868" v="6163"/>
          <ac:spMkLst>
            <pc:docMk/>
            <pc:sldMk cId="3378159490" sldId="338"/>
            <ac:spMk id="791" creationId="{9F78E280-8055-45BC-B613-6D93C930800E}"/>
          </ac:spMkLst>
        </pc:spChg>
        <pc:spChg chg="mod">
          <ac:chgData name="Lim Kelvin" userId="624f6ae12bb7b72b" providerId="LiveId" clId="{B272414D-B18A-4D81-997D-E20EBAE48599}" dt="2024-12-22T11:34:25.868" v="6163"/>
          <ac:spMkLst>
            <pc:docMk/>
            <pc:sldMk cId="3378159490" sldId="338"/>
            <ac:spMk id="794" creationId="{E9539784-3C90-4B98-8888-F861B3A35B2D}"/>
          </ac:spMkLst>
        </pc:spChg>
        <pc:spChg chg="mod">
          <ac:chgData name="Lim Kelvin" userId="624f6ae12bb7b72b" providerId="LiveId" clId="{B272414D-B18A-4D81-997D-E20EBAE48599}" dt="2024-12-22T11:34:25.868" v="6163"/>
          <ac:spMkLst>
            <pc:docMk/>
            <pc:sldMk cId="3378159490" sldId="338"/>
            <ac:spMk id="795" creationId="{7A90D50D-13F6-49D3-B7E8-FE30937B5D70}"/>
          </ac:spMkLst>
        </pc:spChg>
        <pc:spChg chg="mod">
          <ac:chgData name="Lim Kelvin" userId="624f6ae12bb7b72b" providerId="LiveId" clId="{B272414D-B18A-4D81-997D-E20EBAE48599}" dt="2024-12-22T11:34:25.868" v="6163"/>
          <ac:spMkLst>
            <pc:docMk/>
            <pc:sldMk cId="3378159490" sldId="338"/>
            <ac:spMk id="798" creationId="{080A8485-3C4A-41F1-B953-3BFED51E1298}"/>
          </ac:spMkLst>
        </pc:spChg>
        <pc:spChg chg="mod">
          <ac:chgData name="Lim Kelvin" userId="624f6ae12bb7b72b" providerId="LiveId" clId="{B272414D-B18A-4D81-997D-E20EBAE48599}" dt="2024-12-22T11:34:25.868" v="6163"/>
          <ac:spMkLst>
            <pc:docMk/>
            <pc:sldMk cId="3378159490" sldId="338"/>
            <ac:spMk id="799" creationId="{FF89D116-D900-4D9B-8FCE-E51BA13942BA}"/>
          </ac:spMkLst>
        </pc:spChg>
        <pc:spChg chg="mod">
          <ac:chgData name="Lim Kelvin" userId="624f6ae12bb7b72b" providerId="LiveId" clId="{B272414D-B18A-4D81-997D-E20EBAE48599}" dt="2024-12-22T11:34:25.868" v="6163"/>
          <ac:spMkLst>
            <pc:docMk/>
            <pc:sldMk cId="3378159490" sldId="338"/>
            <ac:spMk id="802" creationId="{AC2F3560-3FBD-46FF-9659-4A6066558B55}"/>
          </ac:spMkLst>
        </pc:spChg>
        <pc:spChg chg="mod">
          <ac:chgData name="Lim Kelvin" userId="624f6ae12bb7b72b" providerId="LiveId" clId="{B272414D-B18A-4D81-997D-E20EBAE48599}" dt="2024-12-22T11:34:25.868" v="6163"/>
          <ac:spMkLst>
            <pc:docMk/>
            <pc:sldMk cId="3378159490" sldId="338"/>
            <ac:spMk id="803" creationId="{09BC8AC6-D17E-407E-BA58-BE86FC021B3C}"/>
          </ac:spMkLst>
        </pc:spChg>
        <pc:spChg chg="mod">
          <ac:chgData name="Lim Kelvin" userId="624f6ae12bb7b72b" providerId="LiveId" clId="{B272414D-B18A-4D81-997D-E20EBAE48599}" dt="2024-12-22T11:34:25.868" v="6163"/>
          <ac:spMkLst>
            <pc:docMk/>
            <pc:sldMk cId="3378159490" sldId="338"/>
            <ac:spMk id="806" creationId="{996FF30E-E849-4FA2-A4BA-5A61E69BCEDE}"/>
          </ac:spMkLst>
        </pc:spChg>
        <pc:spChg chg="mod">
          <ac:chgData name="Lim Kelvin" userId="624f6ae12bb7b72b" providerId="LiveId" clId="{B272414D-B18A-4D81-997D-E20EBAE48599}" dt="2024-12-22T11:34:25.868" v="6163"/>
          <ac:spMkLst>
            <pc:docMk/>
            <pc:sldMk cId="3378159490" sldId="338"/>
            <ac:spMk id="807" creationId="{594BE252-227F-4315-A9AA-E0D2C0F78922}"/>
          </ac:spMkLst>
        </pc:spChg>
        <pc:spChg chg="mod">
          <ac:chgData name="Lim Kelvin" userId="624f6ae12bb7b72b" providerId="LiveId" clId="{B272414D-B18A-4D81-997D-E20EBAE48599}" dt="2024-12-22T11:34:25.868" v="6163"/>
          <ac:spMkLst>
            <pc:docMk/>
            <pc:sldMk cId="3378159490" sldId="338"/>
            <ac:spMk id="810" creationId="{14BD7E53-4CB9-4B72-AC01-176A55D77B7E}"/>
          </ac:spMkLst>
        </pc:spChg>
        <pc:spChg chg="mod">
          <ac:chgData name="Lim Kelvin" userId="624f6ae12bb7b72b" providerId="LiveId" clId="{B272414D-B18A-4D81-997D-E20EBAE48599}" dt="2024-12-22T11:34:25.868" v="6163"/>
          <ac:spMkLst>
            <pc:docMk/>
            <pc:sldMk cId="3378159490" sldId="338"/>
            <ac:spMk id="812" creationId="{BA659256-7B6C-441F-84C5-410BD6C866C6}"/>
          </ac:spMkLst>
        </pc:spChg>
        <pc:spChg chg="mod">
          <ac:chgData name="Lim Kelvin" userId="624f6ae12bb7b72b" providerId="LiveId" clId="{B272414D-B18A-4D81-997D-E20EBAE48599}" dt="2024-12-22T11:34:25.868" v="6163"/>
          <ac:spMkLst>
            <pc:docMk/>
            <pc:sldMk cId="3378159490" sldId="338"/>
            <ac:spMk id="813" creationId="{63EC6904-A49D-425D-A242-FE5730CFFBAE}"/>
          </ac:spMkLst>
        </pc:spChg>
        <pc:spChg chg="mod">
          <ac:chgData name="Lim Kelvin" userId="624f6ae12bb7b72b" providerId="LiveId" clId="{B272414D-B18A-4D81-997D-E20EBAE48599}" dt="2024-12-22T11:34:25.868" v="6163"/>
          <ac:spMkLst>
            <pc:docMk/>
            <pc:sldMk cId="3378159490" sldId="338"/>
            <ac:spMk id="814" creationId="{E104BCC3-6FDE-411D-88B1-CD14CC1ABC7D}"/>
          </ac:spMkLst>
        </pc:spChg>
        <pc:grpChg chg="add del mod">
          <ac:chgData name="Lim Kelvin" userId="624f6ae12bb7b72b" providerId="LiveId" clId="{B272414D-B18A-4D81-997D-E20EBAE48599}" dt="2024-12-22T11:37:41.931" v="6209" actId="478"/>
          <ac:grpSpMkLst>
            <pc:docMk/>
            <pc:sldMk cId="3378159490" sldId="338"/>
            <ac:grpSpMk id="6" creationId="{79338CA7-6D03-40F7-8C53-5C549B356F86}"/>
          </ac:grpSpMkLst>
        </pc:grpChg>
        <pc:grpChg chg="mod">
          <ac:chgData name="Lim Kelvin" userId="624f6ae12bb7b72b" providerId="LiveId" clId="{B272414D-B18A-4D81-997D-E20EBAE48599}" dt="2024-12-22T11:34:45.513" v="6165" actId="164"/>
          <ac:grpSpMkLst>
            <pc:docMk/>
            <pc:sldMk cId="3378159490" sldId="338"/>
            <ac:grpSpMk id="8" creationId="{532F4B04-3475-45A7-9FFC-E270C9ED6D66}"/>
          </ac:grpSpMkLst>
        </pc:grpChg>
        <pc:grpChg chg="add mod">
          <ac:chgData name="Lim Kelvin" userId="624f6ae12bb7b72b" providerId="LiveId" clId="{B272414D-B18A-4D81-997D-E20EBAE48599}" dt="2024-12-22T11:34:02.867" v="6152"/>
          <ac:grpSpMkLst>
            <pc:docMk/>
            <pc:sldMk cId="3378159490" sldId="338"/>
            <ac:grpSpMk id="131" creationId="{E7E5085D-7A84-4FD6-A8BD-11ADAFBEC47E}"/>
          </ac:grpSpMkLst>
        </pc:grpChg>
        <pc:grpChg chg="mod">
          <ac:chgData name="Lim Kelvin" userId="624f6ae12bb7b72b" providerId="LiveId" clId="{B272414D-B18A-4D81-997D-E20EBAE48599}" dt="2024-12-22T11:34:02.867" v="6152"/>
          <ac:grpSpMkLst>
            <pc:docMk/>
            <pc:sldMk cId="3378159490" sldId="338"/>
            <ac:grpSpMk id="135" creationId="{1C068FB8-99F8-405D-9A54-054C3D193F53}"/>
          </ac:grpSpMkLst>
        </pc:grpChg>
        <pc:grpChg chg="mod">
          <ac:chgData name="Lim Kelvin" userId="624f6ae12bb7b72b" providerId="LiveId" clId="{B272414D-B18A-4D81-997D-E20EBAE48599}" dt="2024-12-22T11:34:02.867" v="6152"/>
          <ac:grpSpMkLst>
            <pc:docMk/>
            <pc:sldMk cId="3378159490" sldId="338"/>
            <ac:grpSpMk id="137" creationId="{CBAE34A9-380A-4C4B-A939-F626C591F361}"/>
          </ac:grpSpMkLst>
        </pc:grpChg>
        <pc:grpChg chg="mod">
          <ac:chgData name="Lim Kelvin" userId="624f6ae12bb7b72b" providerId="LiveId" clId="{B272414D-B18A-4D81-997D-E20EBAE48599}" dt="2024-12-22T11:34:02.867" v="6152"/>
          <ac:grpSpMkLst>
            <pc:docMk/>
            <pc:sldMk cId="3378159490" sldId="338"/>
            <ac:grpSpMk id="138" creationId="{AF8D0894-0356-47F4-8725-D8ACC93160ED}"/>
          </ac:grpSpMkLst>
        </pc:grpChg>
        <pc:grpChg chg="mod">
          <ac:chgData name="Lim Kelvin" userId="624f6ae12bb7b72b" providerId="LiveId" clId="{B272414D-B18A-4D81-997D-E20EBAE48599}" dt="2024-12-22T11:34:02.867" v="6152"/>
          <ac:grpSpMkLst>
            <pc:docMk/>
            <pc:sldMk cId="3378159490" sldId="338"/>
            <ac:grpSpMk id="139" creationId="{FE87FA0D-A7C4-47E9-A0C8-99A0BEAF0332}"/>
          </ac:grpSpMkLst>
        </pc:grpChg>
        <pc:grpChg chg="mod">
          <ac:chgData name="Lim Kelvin" userId="624f6ae12bb7b72b" providerId="LiveId" clId="{B272414D-B18A-4D81-997D-E20EBAE48599}" dt="2024-12-22T11:34:02.867" v="6152"/>
          <ac:grpSpMkLst>
            <pc:docMk/>
            <pc:sldMk cId="3378159490" sldId="338"/>
            <ac:grpSpMk id="140" creationId="{7BD38448-A417-4281-A7E6-749D03FCD1E8}"/>
          </ac:grpSpMkLst>
        </pc:grpChg>
        <pc:grpChg chg="mod">
          <ac:chgData name="Lim Kelvin" userId="624f6ae12bb7b72b" providerId="LiveId" clId="{B272414D-B18A-4D81-997D-E20EBAE48599}" dt="2024-12-22T11:34:02.867" v="6152"/>
          <ac:grpSpMkLst>
            <pc:docMk/>
            <pc:sldMk cId="3378159490" sldId="338"/>
            <ac:grpSpMk id="141" creationId="{C2723574-824F-4B72-9374-E9E816380D34}"/>
          </ac:grpSpMkLst>
        </pc:grpChg>
        <pc:grpChg chg="mod">
          <ac:chgData name="Lim Kelvin" userId="624f6ae12bb7b72b" providerId="LiveId" clId="{B272414D-B18A-4D81-997D-E20EBAE48599}" dt="2024-12-22T11:34:02.867" v="6152"/>
          <ac:grpSpMkLst>
            <pc:docMk/>
            <pc:sldMk cId="3378159490" sldId="338"/>
            <ac:grpSpMk id="142" creationId="{8C2E87B2-E976-4EB4-B1C8-1B465EA61D03}"/>
          </ac:grpSpMkLst>
        </pc:grpChg>
        <pc:grpChg chg="mod">
          <ac:chgData name="Lim Kelvin" userId="624f6ae12bb7b72b" providerId="LiveId" clId="{B272414D-B18A-4D81-997D-E20EBAE48599}" dt="2024-12-22T11:34:02.867" v="6152"/>
          <ac:grpSpMkLst>
            <pc:docMk/>
            <pc:sldMk cId="3378159490" sldId="338"/>
            <ac:grpSpMk id="143" creationId="{CDD5ACC6-7353-4816-9406-FC05F02B3C3D}"/>
          </ac:grpSpMkLst>
        </pc:grpChg>
        <pc:grpChg chg="mod">
          <ac:chgData name="Lim Kelvin" userId="624f6ae12bb7b72b" providerId="LiveId" clId="{B272414D-B18A-4D81-997D-E20EBAE48599}" dt="2024-12-22T11:34:02.867" v="6152"/>
          <ac:grpSpMkLst>
            <pc:docMk/>
            <pc:sldMk cId="3378159490" sldId="338"/>
            <ac:grpSpMk id="144" creationId="{C7691729-C06B-48E4-BB1B-29D23CAD4C86}"/>
          </ac:grpSpMkLst>
        </pc:grpChg>
        <pc:grpChg chg="mod">
          <ac:chgData name="Lim Kelvin" userId="624f6ae12bb7b72b" providerId="LiveId" clId="{B272414D-B18A-4D81-997D-E20EBAE48599}" dt="2024-12-22T11:34:02.867" v="6152"/>
          <ac:grpSpMkLst>
            <pc:docMk/>
            <pc:sldMk cId="3378159490" sldId="338"/>
            <ac:grpSpMk id="145" creationId="{BF38956D-85FE-4A8D-AAF8-6269EBA57F12}"/>
          </ac:grpSpMkLst>
        </pc:grpChg>
        <pc:grpChg chg="mod">
          <ac:chgData name="Lim Kelvin" userId="624f6ae12bb7b72b" providerId="LiveId" clId="{B272414D-B18A-4D81-997D-E20EBAE48599}" dt="2024-12-22T11:34:02.867" v="6152"/>
          <ac:grpSpMkLst>
            <pc:docMk/>
            <pc:sldMk cId="3378159490" sldId="338"/>
            <ac:grpSpMk id="146" creationId="{58F50101-EBC2-4C47-AF80-5EF0A6F30F32}"/>
          </ac:grpSpMkLst>
        </pc:grpChg>
        <pc:grpChg chg="mod">
          <ac:chgData name="Lim Kelvin" userId="624f6ae12bb7b72b" providerId="LiveId" clId="{B272414D-B18A-4D81-997D-E20EBAE48599}" dt="2024-12-22T11:34:02.867" v="6152"/>
          <ac:grpSpMkLst>
            <pc:docMk/>
            <pc:sldMk cId="3378159490" sldId="338"/>
            <ac:grpSpMk id="148" creationId="{9935EC84-233F-4162-A176-7D92EE625EBC}"/>
          </ac:grpSpMkLst>
        </pc:grpChg>
        <pc:grpChg chg="mod">
          <ac:chgData name="Lim Kelvin" userId="624f6ae12bb7b72b" providerId="LiveId" clId="{B272414D-B18A-4D81-997D-E20EBAE48599}" dt="2024-12-22T11:34:02.867" v="6152"/>
          <ac:grpSpMkLst>
            <pc:docMk/>
            <pc:sldMk cId="3378159490" sldId="338"/>
            <ac:grpSpMk id="149" creationId="{460645F3-CE78-4703-AB2A-FCED683FD81B}"/>
          </ac:grpSpMkLst>
        </pc:grpChg>
        <pc:grpChg chg="mod">
          <ac:chgData name="Lim Kelvin" userId="624f6ae12bb7b72b" providerId="LiveId" clId="{B272414D-B18A-4D81-997D-E20EBAE48599}" dt="2024-12-22T11:34:02.867" v="6152"/>
          <ac:grpSpMkLst>
            <pc:docMk/>
            <pc:sldMk cId="3378159490" sldId="338"/>
            <ac:grpSpMk id="150" creationId="{06276276-DE12-4D20-9572-8308918DFF3E}"/>
          </ac:grpSpMkLst>
        </pc:grpChg>
        <pc:grpChg chg="mod">
          <ac:chgData name="Lim Kelvin" userId="624f6ae12bb7b72b" providerId="LiveId" clId="{B272414D-B18A-4D81-997D-E20EBAE48599}" dt="2024-12-22T11:34:02.867" v="6152"/>
          <ac:grpSpMkLst>
            <pc:docMk/>
            <pc:sldMk cId="3378159490" sldId="338"/>
            <ac:grpSpMk id="151" creationId="{0816BF3F-442A-40B9-BBC2-7686BAC05B54}"/>
          </ac:grpSpMkLst>
        </pc:grpChg>
        <pc:grpChg chg="mod">
          <ac:chgData name="Lim Kelvin" userId="624f6ae12bb7b72b" providerId="LiveId" clId="{B272414D-B18A-4D81-997D-E20EBAE48599}" dt="2024-12-22T11:34:02.867" v="6152"/>
          <ac:grpSpMkLst>
            <pc:docMk/>
            <pc:sldMk cId="3378159490" sldId="338"/>
            <ac:grpSpMk id="153" creationId="{3B72DA18-06C1-45CC-885A-672303FB8FE5}"/>
          </ac:grpSpMkLst>
        </pc:grpChg>
        <pc:grpChg chg="mod">
          <ac:chgData name="Lim Kelvin" userId="624f6ae12bb7b72b" providerId="LiveId" clId="{B272414D-B18A-4D81-997D-E20EBAE48599}" dt="2024-12-22T11:34:02.867" v="6152"/>
          <ac:grpSpMkLst>
            <pc:docMk/>
            <pc:sldMk cId="3378159490" sldId="338"/>
            <ac:grpSpMk id="154" creationId="{5BA70563-7E80-4A63-A7EC-6A6F3005009E}"/>
          </ac:grpSpMkLst>
        </pc:grpChg>
        <pc:grpChg chg="mod">
          <ac:chgData name="Lim Kelvin" userId="624f6ae12bb7b72b" providerId="LiveId" clId="{B272414D-B18A-4D81-997D-E20EBAE48599}" dt="2024-12-22T11:34:02.867" v="6152"/>
          <ac:grpSpMkLst>
            <pc:docMk/>
            <pc:sldMk cId="3378159490" sldId="338"/>
            <ac:grpSpMk id="155" creationId="{18075C38-4F9C-4D5B-A7EB-43BFC0C9CE14}"/>
          </ac:grpSpMkLst>
        </pc:grpChg>
        <pc:grpChg chg="mod">
          <ac:chgData name="Lim Kelvin" userId="624f6ae12bb7b72b" providerId="LiveId" clId="{B272414D-B18A-4D81-997D-E20EBAE48599}" dt="2024-12-22T11:34:02.867" v="6152"/>
          <ac:grpSpMkLst>
            <pc:docMk/>
            <pc:sldMk cId="3378159490" sldId="338"/>
            <ac:grpSpMk id="157" creationId="{33C01B9F-6F4C-4401-B748-A1BE1724B73B}"/>
          </ac:grpSpMkLst>
        </pc:grpChg>
        <pc:grpChg chg="mod">
          <ac:chgData name="Lim Kelvin" userId="624f6ae12bb7b72b" providerId="LiveId" clId="{B272414D-B18A-4D81-997D-E20EBAE48599}" dt="2024-12-22T11:34:02.867" v="6152"/>
          <ac:grpSpMkLst>
            <pc:docMk/>
            <pc:sldMk cId="3378159490" sldId="338"/>
            <ac:grpSpMk id="158" creationId="{7D1382C2-291F-4D95-9CD1-667D70604BC4}"/>
          </ac:grpSpMkLst>
        </pc:grpChg>
        <pc:grpChg chg="mod">
          <ac:chgData name="Lim Kelvin" userId="624f6ae12bb7b72b" providerId="LiveId" clId="{B272414D-B18A-4D81-997D-E20EBAE48599}" dt="2024-12-22T11:34:02.867" v="6152"/>
          <ac:grpSpMkLst>
            <pc:docMk/>
            <pc:sldMk cId="3378159490" sldId="338"/>
            <ac:grpSpMk id="159" creationId="{673B5638-9B38-444A-A989-42A9606FAC85}"/>
          </ac:grpSpMkLst>
        </pc:grpChg>
        <pc:grpChg chg="mod">
          <ac:chgData name="Lim Kelvin" userId="624f6ae12bb7b72b" providerId="LiveId" clId="{B272414D-B18A-4D81-997D-E20EBAE48599}" dt="2024-12-22T11:34:02.867" v="6152"/>
          <ac:grpSpMkLst>
            <pc:docMk/>
            <pc:sldMk cId="3378159490" sldId="338"/>
            <ac:grpSpMk id="160" creationId="{FB7FB669-F171-40EB-A9F9-20E4CB6F2C3B}"/>
          </ac:grpSpMkLst>
        </pc:grpChg>
        <pc:grpChg chg="mod">
          <ac:chgData name="Lim Kelvin" userId="624f6ae12bb7b72b" providerId="LiveId" clId="{B272414D-B18A-4D81-997D-E20EBAE48599}" dt="2024-12-22T11:34:02.867" v="6152"/>
          <ac:grpSpMkLst>
            <pc:docMk/>
            <pc:sldMk cId="3378159490" sldId="338"/>
            <ac:grpSpMk id="162" creationId="{42551F59-ABAA-4430-83EA-C8EA56E219F8}"/>
          </ac:grpSpMkLst>
        </pc:grpChg>
        <pc:grpChg chg="mod">
          <ac:chgData name="Lim Kelvin" userId="624f6ae12bb7b72b" providerId="LiveId" clId="{B272414D-B18A-4D81-997D-E20EBAE48599}" dt="2024-12-22T11:34:02.867" v="6152"/>
          <ac:grpSpMkLst>
            <pc:docMk/>
            <pc:sldMk cId="3378159490" sldId="338"/>
            <ac:grpSpMk id="166" creationId="{9538A878-59E1-497C-8892-5CBEFFAE8529}"/>
          </ac:grpSpMkLst>
        </pc:grpChg>
        <pc:grpChg chg="mod">
          <ac:chgData name="Lim Kelvin" userId="624f6ae12bb7b72b" providerId="LiveId" clId="{B272414D-B18A-4D81-997D-E20EBAE48599}" dt="2024-12-22T11:34:02.867" v="6152"/>
          <ac:grpSpMkLst>
            <pc:docMk/>
            <pc:sldMk cId="3378159490" sldId="338"/>
            <ac:grpSpMk id="170" creationId="{5244DFA7-8037-46B6-A273-3EBA0F12DCBA}"/>
          </ac:grpSpMkLst>
        </pc:grpChg>
        <pc:grpChg chg="mod">
          <ac:chgData name="Lim Kelvin" userId="624f6ae12bb7b72b" providerId="LiveId" clId="{B272414D-B18A-4D81-997D-E20EBAE48599}" dt="2024-12-22T11:34:02.867" v="6152"/>
          <ac:grpSpMkLst>
            <pc:docMk/>
            <pc:sldMk cId="3378159490" sldId="338"/>
            <ac:grpSpMk id="174" creationId="{A7A21C34-8CD8-41A3-AF8C-2A507711B1CD}"/>
          </ac:grpSpMkLst>
        </pc:grpChg>
        <pc:grpChg chg="mod">
          <ac:chgData name="Lim Kelvin" userId="624f6ae12bb7b72b" providerId="LiveId" clId="{B272414D-B18A-4D81-997D-E20EBAE48599}" dt="2024-12-22T11:34:02.867" v="6152"/>
          <ac:grpSpMkLst>
            <pc:docMk/>
            <pc:sldMk cId="3378159490" sldId="338"/>
            <ac:grpSpMk id="178" creationId="{3815BD44-C08C-49BE-846B-30EE2077132F}"/>
          </ac:grpSpMkLst>
        </pc:grpChg>
        <pc:grpChg chg="mod">
          <ac:chgData name="Lim Kelvin" userId="624f6ae12bb7b72b" providerId="LiveId" clId="{B272414D-B18A-4D81-997D-E20EBAE48599}" dt="2024-12-22T11:34:02.867" v="6152"/>
          <ac:grpSpMkLst>
            <pc:docMk/>
            <pc:sldMk cId="3378159490" sldId="338"/>
            <ac:grpSpMk id="182" creationId="{1345B373-7731-4E5D-9554-CF617A3A0842}"/>
          </ac:grpSpMkLst>
        </pc:grpChg>
        <pc:grpChg chg="mod">
          <ac:chgData name="Lim Kelvin" userId="624f6ae12bb7b72b" providerId="LiveId" clId="{B272414D-B18A-4D81-997D-E20EBAE48599}" dt="2024-12-22T11:34:02.867" v="6152"/>
          <ac:grpSpMkLst>
            <pc:docMk/>
            <pc:sldMk cId="3378159490" sldId="338"/>
            <ac:grpSpMk id="186" creationId="{DFE80309-01C8-4F63-B414-85D9AD266EB1}"/>
          </ac:grpSpMkLst>
        </pc:grpChg>
        <pc:grpChg chg="mod">
          <ac:chgData name="Lim Kelvin" userId="624f6ae12bb7b72b" providerId="LiveId" clId="{B272414D-B18A-4D81-997D-E20EBAE48599}" dt="2024-12-22T11:34:02.867" v="6152"/>
          <ac:grpSpMkLst>
            <pc:docMk/>
            <pc:sldMk cId="3378159490" sldId="338"/>
            <ac:grpSpMk id="190" creationId="{4E41CF5C-56F2-4465-BEF1-B589597B01CB}"/>
          </ac:grpSpMkLst>
        </pc:grpChg>
        <pc:grpChg chg="mod">
          <ac:chgData name="Lim Kelvin" userId="624f6ae12bb7b72b" providerId="LiveId" clId="{B272414D-B18A-4D81-997D-E20EBAE48599}" dt="2024-12-22T11:34:02.867" v="6152"/>
          <ac:grpSpMkLst>
            <pc:docMk/>
            <pc:sldMk cId="3378159490" sldId="338"/>
            <ac:grpSpMk id="194" creationId="{A49E46EA-90DE-47A8-B21A-E288AF20E148}"/>
          </ac:grpSpMkLst>
        </pc:grpChg>
        <pc:grpChg chg="mod">
          <ac:chgData name="Lim Kelvin" userId="624f6ae12bb7b72b" providerId="LiveId" clId="{B272414D-B18A-4D81-997D-E20EBAE48599}" dt="2024-12-22T11:34:02.867" v="6152"/>
          <ac:grpSpMkLst>
            <pc:docMk/>
            <pc:sldMk cId="3378159490" sldId="338"/>
            <ac:grpSpMk id="198" creationId="{93F7CA50-B7BB-4A95-8C64-D683D754890F}"/>
          </ac:grpSpMkLst>
        </pc:grpChg>
        <pc:grpChg chg="mod">
          <ac:chgData name="Lim Kelvin" userId="624f6ae12bb7b72b" providerId="LiveId" clId="{B272414D-B18A-4D81-997D-E20EBAE48599}" dt="2024-12-22T11:34:02.867" v="6152"/>
          <ac:grpSpMkLst>
            <pc:docMk/>
            <pc:sldMk cId="3378159490" sldId="338"/>
            <ac:grpSpMk id="202" creationId="{84727386-6701-4626-A68A-B7A887571EF1}"/>
          </ac:grpSpMkLst>
        </pc:grpChg>
        <pc:grpChg chg="mod">
          <ac:chgData name="Lim Kelvin" userId="624f6ae12bb7b72b" providerId="LiveId" clId="{B272414D-B18A-4D81-997D-E20EBAE48599}" dt="2024-12-22T11:34:02.867" v="6152"/>
          <ac:grpSpMkLst>
            <pc:docMk/>
            <pc:sldMk cId="3378159490" sldId="338"/>
            <ac:grpSpMk id="206" creationId="{91C001EE-DC90-45CA-BC7F-805A18DE5AA6}"/>
          </ac:grpSpMkLst>
        </pc:grpChg>
        <pc:grpChg chg="mod">
          <ac:chgData name="Lim Kelvin" userId="624f6ae12bb7b72b" providerId="LiveId" clId="{B272414D-B18A-4D81-997D-E20EBAE48599}" dt="2024-12-22T11:34:02.867" v="6152"/>
          <ac:grpSpMkLst>
            <pc:docMk/>
            <pc:sldMk cId="3378159490" sldId="338"/>
            <ac:grpSpMk id="210" creationId="{EFC6D0E6-5072-4262-82A0-D257502ED028}"/>
          </ac:grpSpMkLst>
        </pc:grpChg>
        <pc:grpChg chg="mod">
          <ac:chgData name="Lim Kelvin" userId="624f6ae12bb7b72b" providerId="LiveId" clId="{B272414D-B18A-4D81-997D-E20EBAE48599}" dt="2024-12-22T11:34:02.867" v="6152"/>
          <ac:grpSpMkLst>
            <pc:docMk/>
            <pc:sldMk cId="3378159490" sldId="338"/>
            <ac:grpSpMk id="214" creationId="{90C67C65-1EAA-4790-90B9-5F78317714CB}"/>
          </ac:grpSpMkLst>
        </pc:grpChg>
        <pc:grpChg chg="mod">
          <ac:chgData name="Lim Kelvin" userId="624f6ae12bb7b72b" providerId="LiveId" clId="{B272414D-B18A-4D81-997D-E20EBAE48599}" dt="2024-12-22T11:34:02.867" v="6152"/>
          <ac:grpSpMkLst>
            <pc:docMk/>
            <pc:sldMk cId="3378159490" sldId="338"/>
            <ac:grpSpMk id="218" creationId="{D0440626-7CAE-4B24-AA54-BC37662C213B}"/>
          </ac:grpSpMkLst>
        </pc:grpChg>
        <pc:grpChg chg="mod">
          <ac:chgData name="Lim Kelvin" userId="624f6ae12bb7b72b" providerId="LiveId" clId="{B272414D-B18A-4D81-997D-E20EBAE48599}" dt="2024-12-22T11:34:02.867" v="6152"/>
          <ac:grpSpMkLst>
            <pc:docMk/>
            <pc:sldMk cId="3378159490" sldId="338"/>
            <ac:grpSpMk id="222" creationId="{1414229F-9749-4EB0-9DFD-2D94612433A5}"/>
          </ac:grpSpMkLst>
        </pc:grpChg>
        <pc:grpChg chg="mod">
          <ac:chgData name="Lim Kelvin" userId="624f6ae12bb7b72b" providerId="LiveId" clId="{B272414D-B18A-4D81-997D-E20EBAE48599}" dt="2024-12-22T11:34:02.867" v="6152"/>
          <ac:grpSpMkLst>
            <pc:docMk/>
            <pc:sldMk cId="3378159490" sldId="338"/>
            <ac:grpSpMk id="226" creationId="{D76CE7EC-4568-483B-B2B8-1C9659000F6F}"/>
          </ac:grpSpMkLst>
        </pc:grpChg>
        <pc:grpChg chg="mod">
          <ac:chgData name="Lim Kelvin" userId="624f6ae12bb7b72b" providerId="LiveId" clId="{B272414D-B18A-4D81-997D-E20EBAE48599}" dt="2024-12-22T11:34:02.867" v="6152"/>
          <ac:grpSpMkLst>
            <pc:docMk/>
            <pc:sldMk cId="3378159490" sldId="338"/>
            <ac:grpSpMk id="230" creationId="{DC5C1045-71B8-4901-B504-505D33077DDA}"/>
          </ac:grpSpMkLst>
        </pc:grpChg>
        <pc:grpChg chg="mod">
          <ac:chgData name="Lim Kelvin" userId="624f6ae12bb7b72b" providerId="LiveId" clId="{B272414D-B18A-4D81-997D-E20EBAE48599}" dt="2024-12-22T11:34:02.867" v="6152"/>
          <ac:grpSpMkLst>
            <pc:docMk/>
            <pc:sldMk cId="3378159490" sldId="338"/>
            <ac:grpSpMk id="234" creationId="{4172F011-C3E6-4A6D-9BFB-FA6750D7C073}"/>
          </ac:grpSpMkLst>
        </pc:grpChg>
        <pc:grpChg chg="mod">
          <ac:chgData name="Lim Kelvin" userId="624f6ae12bb7b72b" providerId="LiveId" clId="{B272414D-B18A-4D81-997D-E20EBAE48599}" dt="2024-12-22T11:34:02.867" v="6152"/>
          <ac:grpSpMkLst>
            <pc:docMk/>
            <pc:sldMk cId="3378159490" sldId="338"/>
            <ac:grpSpMk id="238" creationId="{29B35D4F-98F6-481E-9199-A6BA8AC33FDE}"/>
          </ac:grpSpMkLst>
        </pc:grpChg>
        <pc:grpChg chg="add mod">
          <ac:chgData name="Lim Kelvin" userId="624f6ae12bb7b72b" providerId="LiveId" clId="{B272414D-B18A-4D81-997D-E20EBAE48599}" dt="2024-12-22T11:34:45.513" v="6165" actId="164"/>
          <ac:grpSpMkLst>
            <pc:docMk/>
            <pc:sldMk cId="3378159490" sldId="338"/>
            <ac:grpSpMk id="245" creationId="{C711A118-2AAA-4350-8649-D70CDFABA5D8}"/>
          </ac:grpSpMkLst>
        </pc:grpChg>
        <pc:grpChg chg="mod">
          <ac:chgData name="Lim Kelvin" userId="624f6ae12bb7b72b" providerId="LiveId" clId="{B272414D-B18A-4D81-997D-E20EBAE48599}" dt="2024-12-22T11:34:06.489" v="6155"/>
          <ac:grpSpMkLst>
            <pc:docMk/>
            <pc:sldMk cId="3378159490" sldId="338"/>
            <ac:grpSpMk id="249" creationId="{0E8B89E7-A8D2-4FBD-A66A-597C81A789D1}"/>
          </ac:grpSpMkLst>
        </pc:grpChg>
        <pc:grpChg chg="mod">
          <ac:chgData name="Lim Kelvin" userId="624f6ae12bb7b72b" providerId="LiveId" clId="{B272414D-B18A-4D81-997D-E20EBAE48599}" dt="2024-12-22T11:34:06.489" v="6155"/>
          <ac:grpSpMkLst>
            <pc:docMk/>
            <pc:sldMk cId="3378159490" sldId="338"/>
            <ac:grpSpMk id="251" creationId="{579B2814-DDCB-4ABB-9514-7286D6272B12}"/>
          </ac:grpSpMkLst>
        </pc:grpChg>
        <pc:grpChg chg="mod">
          <ac:chgData name="Lim Kelvin" userId="624f6ae12bb7b72b" providerId="LiveId" clId="{B272414D-B18A-4D81-997D-E20EBAE48599}" dt="2024-12-22T11:34:06.489" v="6155"/>
          <ac:grpSpMkLst>
            <pc:docMk/>
            <pc:sldMk cId="3378159490" sldId="338"/>
            <ac:grpSpMk id="252" creationId="{7C85B745-1594-4353-A703-0B68A9852A7D}"/>
          </ac:grpSpMkLst>
        </pc:grpChg>
        <pc:grpChg chg="mod">
          <ac:chgData name="Lim Kelvin" userId="624f6ae12bb7b72b" providerId="LiveId" clId="{B272414D-B18A-4D81-997D-E20EBAE48599}" dt="2024-12-22T11:34:06.489" v="6155"/>
          <ac:grpSpMkLst>
            <pc:docMk/>
            <pc:sldMk cId="3378159490" sldId="338"/>
            <ac:grpSpMk id="253" creationId="{F547443F-6049-457F-91BD-EA7151789064}"/>
          </ac:grpSpMkLst>
        </pc:grpChg>
        <pc:grpChg chg="mod">
          <ac:chgData name="Lim Kelvin" userId="624f6ae12bb7b72b" providerId="LiveId" clId="{B272414D-B18A-4D81-997D-E20EBAE48599}" dt="2024-12-22T11:34:06.489" v="6155"/>
          <ac:grpSpMkLst>
            <pc:docMk/>
            <pc:sldMk cId="3378159490" sldId="338"/>
            <ac:grpSpMk id="254" creationId="{D2A1F11C-C738-4069-B230-894F49877E4E}"/>
          </ac:grpSpMkLst>
        </pc:grpChg>
        <pc:grpChg chg="mod">
          <ac:chgData name="Lim Kelvin" userId="624f6ae12bb7b72b" providerId="LiveId" clId="{B272414D-B18A-4D81-997D-E20EBAE48599}" dt="2024-12-22T11:34:06.489" v="6155"/>
          <ac:grpSpMkLst>
            <pc:docMk/>
            <pc:sldMk cId="3378159490" sldId="338"/>
            <ac:grpSpMk id="255" creationId="{2C1545DF-3AC9-4464-BDAB-CDBE2AC3D3D9}"/>
          </ac:grpSpMkLst>
        </pc:grpChg>
        <pc:grpChg chg="mod">
          <ac:chgData name="Lim Kelvin" userId="624f6ae12bb7b72b" providerId="LiveId" clId="{B272414D-B18A-4D81-997D-E20EBAE48599}" dt="2024-12-22T11:34:06.489" v="6155"/>
          <ac:grpSpMkLst>
            <pc:docMk/>
            <pc:sldMk cId="3378159490" sldId="338"/>
            <ac:grpSpMk id="256" creationId="{42CA949E-018E-4566-920C-ABF9DDD64E69}"/>
          </ac:grpSpMkLst>
        </pc:grpChg>
        <pc:grpChg chg="mod">
          <ac:chgData name="Lim Kelvin" userId="624f6ae12bb7b72b" providerId="LiveId" clId="{B272414D-B18A-4D81-997D-E20EBAE48599}" dt="2024-12-22T11:34:06.489" v="6155"/>
          <ac:grpSpMkLst>
            <pc:docMk/>
            <pc:sldMk cId="3378159490" sldId="338"/>
            <ac:grpSpMk id="257" creationId="{6D4F89E5-537A-4437-8B4C-49A803FF21D8}"/>
          </ac:grpSpMkLst>
        </pc:grpChg>
        <pc:grpChg chg="mod">
          <ac:chgData name="Lim Kelvin" userId="624f6ae12bb7b72b" providerId="LiveId" clId="{B272414D-B18A-4D81-997D-E20EBAE48599}" dt="2024-12-22T11:34:06.489" v="6155"/>
          <ac:grpSpMkLst>
            <pc:docMk/>
            <pc:sldMk cId="3378159490" sldId="338"/>
            <ac:grpSpMk id="258" creationId="{9C0221E2-3CBA-462E-B0EA-5455D804A06A}"/>
          </ac:grpSpMkLst>
        </pc:grpChg>
        <pc:grpChg chg="mod">
          <ac:chgData name="Lim Kelvin" userId="624f6ae12bb7b72b" providerId="LiveId" clId="{B272414D-B18A-4D81-997D-E20EBAE48599}" dt="2024-12-22T11:34:06.489" v="6155"/>
          <ac:grpSpMkLst>
            <pc:docMk/>
            <pc:sldMk cId="3378159490" sldId="338"/>
            <ac:grpSpMk id="259" creationId="{1CF16A3A-74E3-47DD-99DF-558180EC0A59}"/>
          </ac:grpSpMkLst>
        </pc:grpChg>
        <pc:grpChg chg="mod">
          <ac:chgData name="Lim Kelvin" userId="624f6ae12bb7b72b" providerId="LiveId" clId="{B272414D-B18A-4D81-997D-E20EBAE48599}" dt="2024-12-22T11:34:06.489" v="6155"/>
          <ac:grpSpMkLst>
            <pc:docMk/>
            <pc:sldMk cId="3378159490" sldId="338"/>
            <ac:grpSpMk id="260" creationId="{11BA1B56-67CD-43AD-A3FD-B95AFFB0EB42}"/>
          </ac:grpSpMkLst>
        </pc:grpChg>
        <pc:grpChg chg="mod">
          <ac:chgData name="Lim Kelvin" userId="624f6ae12bb7b72b" providerId="LiveId" clId="{B272414D-B18A-4D81-997D-E20EBAE48599}" dt="2024-12-22T11:34:06.489" v="6155"/>
          <ac:grpSpMkLst>
            <pc:docMk/>
            <pc:sldMk cId="3378159490" sldId="338"/>
            <ac:grpSpMk id="262" creationId="{EC6FACBA-A5B1-4356-9645-EEC3A2C43F83}"/>
          </ac:grpSpMkLst>
        </pc:grpChg>
        <pc:grpChg chg="mod">
          <ac:chgData name="Lim Kelvin" userId="624f6ae12bb7b72b" providerId="LiveId" clId="{B272414D-B18A-4D81-997D-E20EBAE48599}" dt="2024-12-22T11:34:06.489" v="6155"/>
          <ac:grpSpMkLst>
            <pc:docMk/>
            <pc:sldMk cId="3378159490" sldId="338"/>
            <ac:grpSpMk id="263" creationId="{0E7742A4-199B-4294-A7CD-6234A9BFF0EE}"/>
          </ac:grpSpMkLst>
        </pc:grpChg>
        <pc:grpChg chg="mod">
          <ac:chgData name="Lim Kelvin" userId="624f6ae12bb7b72b" providerId="LiveId" clId="{B272414D-B18A-4D81-997D-E20EBAE48599}" dt="2024-12-22T11:34:06.489" v="6155"/>
          <ac:grpSpMkLst>
            <pc:docMk/>
            <pc:sldMk cId="3378159490" sldId="338"/>
            <ac:grpSpMk id="264" creationId="{97E8E7A4-AF7F-49D7-AA07-A92E3F94CEF7}"/>
          </ac:grpSpMkLst>
        </pc:grpChg>
        <pc:grpChg chg="mod">
          <ac:chgData name="Lim Kelvin" userId="624f6ae12bb7b72b" providerId="LiveId" clId="{B272414D-B18A-4D81-997D-E20EBAE48599}" dt="2024-12-22T11:34:06.489" v="6155"/>
          <ac:grpSpMkLst>
            <pc:docMk/>
            <pc:sldMk cId="3378159490" sldId="338"/>
            <ac:grpSpMk id="265" creationId="{9FBE6D86-F52D-4F70-87EA-97DE6A36D4EA}"/>
          </ac:grpSpMkLst>
        </pc:grpChg>
        <pc:grpChg chg="mod">
          <ac:chgData name="Lim Kelvin" userId="624f6ae12bb7b72b" providerId="LiveId" clId="{B272414D-B18A-4D81-997D-E20EBAE48599}" dt="2024-12-22T11:34:06.489" v="6155"/>
          <ac:grpSpMkLst>
            <pc:docMk/>
            <pc:sldMk cId="3378159490" sldId="338"/>
            <ac:grpSpMk id="267" creationId="{3525DB13-1788-4C79-A5AD-D7F6487E6735}"/>
          </ac:grpSpMkLst>
        </pc:grpChg>
        <pc:grpChg chg="mod">
          <ac:chgData name="Lim Kelvin" userId="624f6ae12bb7b72b" providerId="LiveId" clId="{B272414D-B18A-4D81-997D-E20EBAE48599}" dt="2024-12-22T11:34:06.489" v="6155"/>
          <ac:grpSpMkLst>
            <pc:docMk/>
            <pc:sldMk cId="3378159490" sldId="338"/>
            <ac:grpSpMk id="268" creationId="{EBA694C4-F904-4428-9114-9C30BD3CC799}"/>
          </ac:grpSpMkLst>
        </pc:grpChg>
        <pc:grpChg chg="mod">
          <ac:chgData name="Lim Kelvin" userId="624f6ae12bb7b72b" providerId="LiveId" clId="{B272414D-B18A-4D81-997D-E20EBAE48599}" dt="2024-12-22T11:34:06.489" v="6155"/>
          <ac:grpSpMkLst>
            <pc:docMk/>
            <pc:sldMk cId="3378159490" sldId="338"/>
            <ac:grpSpMk id="269" creationId="{DBC4F8E2-B887-4D85-9617-59DB1AE7275D}"/>
          </ac:grpSpMkLst>
        </pc:grpChg>
        <pc:grpChg chg="mod">
          <ac:chgData name="Lim Kelvin" userId="624f6ae12bb7b72b" providerId="LiveId" clId="{B272414D-B18A-4D81-997D-E20EBAE48599}" dt="2024-12-22T11:34:06.489" v="6155"/>
          <ac:grpSpMkLst>
            <pc:docMk/>
            <pc:sldMk cId="3378159490" sldId="338"/>
            <ac:grpSpMk id="271" creationId="{BCA0DD57-0AAC-4C7E-AD33-0778BDF66404}"/>
          </ac:grpSpMkLst>
        </pc:grpChg>
        <pc:grpChg chg="mod">
          <ac:chgData name="Lim Kelvin" userId="624f6ae12bb7b72b" providerId="LiveId" clId="{B272414D-B18A-4D81-997D-E20EBAE48599}" dt="2024-12-22T11:34:06.489" v="6155"/>
          <ac:grpSpMkLst>
            <pc:docMk/>
            <pc:sldMk cId="3378159490" sldId="338"/>
            <ac:grpSpMk id="272" creationId="{5D0C1204-D358-4949-B02E-5FD7E33039C6}"/>
          </ac:grpSpMkLst>
        </pc:grpChg>
        <pc:grpChg chg="mod">
          <ac:chgData name="Lim Kelvin" userId="624f6ae12bb7b72b" providerId="LiveId" clId="{B272414D-B18A-4D81-997D-E20EBAE48599}" dt="2024-12-22T11:34:06.489" v="6155"/>
          <ac:grpSpMkLst>
            <pc:docMk/>
            <pc:sldMk cId="3378159490" sldId="338"/>
            <ac:grpSpMk id="273" creationId="{9E60C0BD-5BEA-4B64-AAE0-B33C24EECD21}"/>
          </ac:grpSpMkLst>
        </pc:grpChg>
        <pc:grpChg chg="mod">
          <ac:chgData name="Lim Kelvin" userId="624f6ae12bb7b72b" providerId="LiveId" clId="{B272414D-B18A-4D81-997D-E20EBAE48599}" dt="2024-12-22T11:34:06.489" v="6155"/>
          <ac:grpSpMkLst>
            <pc:docMk/>
            <pc:sldMk cId="3378159490" sldId="338"/>
            <ac:grpSpMk id="274" creationId="{1AEF17D1-4397-4078-96E9-366F62D81FD5}"/>
          </ac:grpSpMkLst>
        </pc:grpChg>
        <pc:grpChg chg="mod">
          <ac:chgData name="Lim Kelvin" userId="624f6ae12bb7b72b" providerId="LiveId" clId="{B272414D-B18A-4D81-997D-E20EBAE48599}" dt="2024-12-22T11:34:06.489" v="6155"/>
          <ac:grpSpMkLst>
            <pc:docMk/>
            <pc:sldMk cId="3378159490" sldId="338"/>
            <ac:grpSpMk id="276" creationId="{CF856325-2337-4BF8-A4D8-CDAC1F3210C0}"/>
          </ac:grpSpMkLst>
        </pc:grpChg>
        <pc:grpChg chg="mod">
          <ac:chgData name="Lim Kelvin" userId="624f6ae12bb7b72b" providerId="LiveId" clId="{B272414D-B18A-4D81-997D-E20EBAE48599}" dt="2024-12-22T11:34:06.489" v="6155"/>
          <ac:grpSpMkLst>
            <pc:docMk/>
            <pc:sldMk cId="3378159490" sldId="338"/>
            <ac:grpSpMk id="280" creationId="{D0A3D116-A72B-432A-9FA6-E884B558A5D2}"/>
          </ac:grpSpMkLst>
        </pc:grpChg>
        <pc:grpChg chg="mod">
          <ac:chgData name="Lim Kelvin" userId="624f6ae12bb7b72b" providerId="LiveId" clId="{B272414D-B18A-4D81-997D-E20EBAE48599}" dt="2024-12-22T11:34:06.489" v="6155"/>
          <ac:grpSpMkLst>
            <pc:docMk/>
            <pc:sldMk cId="3378159490" sldId="338"/>
            <ac:grpSpMk id="284" creationId="{C9D43700-4AA2-4117-95A6-A12F35943841}"/>
          </ac:grpSpMkLst>
        </pc:grpChg>
        <pc:grpChg chg="mod">
          <ac:chgData name="Lim Kelvin" userId="624f6ae12bb7b72b" providerId="LiveId" clId="{B272414D-B18A-4D81-997D-E20EBAE48599}" dt="2024-12-22T11:34:06.489" v="6155"/>
          <ac:grpSpMkLst>
            <pc:docMk/>
            <pc:sldMk cId="3378159490" sldId="338"/>
            <ac:grpSpMk id="288" creationId="{1A9E2AF9-BAC9-4045-987B-0A96C3676E92}"/>
          </ac:grpSpMkLst>
        </pc:grpChg>
        <pc:grpChg chg="mod">
          <ac:chgData name="Lim Kelvin" userId="624f6ae12bb7b72b" providerId="LiveId" clId="{B272414D-B18A-4D81-997D-E20EBAE48599}" dt="2024-12-22T11:34:06.489" v="6155"/>
          <ac:grpSpMkLst>
            <pc:docMk/>
            <pc:sldMk cId="3378159490" sldId="338"/>
            <ac:grpSpMk id="292" creationId="{DD2070AE-FB25-41EB-8546-1156728200FF}"/>
          </ac:grpSpMkLst>
        </pc:grpChg>
        <pc:grpChg chg="mod">
          <ac:chgData name="Lim Kelvin" userId="624f6ae12bb7b72b" providerId="LiveId" clId="{B272414D-B18A-4D81-997D-E20EBAE48599}" dt="2024-12-22T11:34:06.489" v="6155"/>
          <ac:grpSpMkLst>
            <pc:docMk/>
            <pc:sldMk cId="3378159490" sldId="338"/>
            <ac:grpSpMk id="296" creationId="{45A991BE-782E-49DA-B61C-174145A9E9D0}"/>
          </ac:grpSpMkLst>
        </pc:grpChg>
        <pc:grpChg chg="mod">
          <ac:chgData name="Lim Kelvin" userId="624f6ae12bb7b72b" providerId="LiveId" clId="{B272414D-B18A-4D81-997D-E20EBAE48599}" dt="2024-12-22T11:34:06.489" v="6155"/>
          <ac:grpSpMkLst>
            <pc:docMk/>
            <pc:sldMk cId="3378159490" sldId="338"/>
            <ac:grpSpMk id="300" creationId="{49BA7F9C-FFD0-46ED-9E18-B751B1096157}"/>
          </ac:grpSpMkLst>
        </pc:grpChg>
        <pc:grpChg chg="mod">
          <ac:chgData name="Lim Kelvin" userId="624f6ae12bb7b72b" providerId="LiveId" clId="{B272414D-B18A-4D81-997D-E20EBAE48599}" dt="2024-12-22T11:34:06.489" v="6155"/>
          <ac:grpSpMkLst>
            <pc:docMk/>
            <pc:sldMk cId="3378159490" sldId="338"/>
            <ac:grpSpMk id="304" creationId="{EC71E40A-06C5-480A-BEF8-FFADDE060DCF}"/>
          </ac:grpSpMkLst>
        </pc:grpChg>
        <pc:grpChg chg="mod">
          <ac:chgData name="Lim Kelvin" userId="624f6ae12bb7b72b" providerId="LiveId" clId="{B272414D-B18A-4D81-997D-E20EBAE48599}" dt="2024-12-22T11:34:06.489" v="6155"/>
          <ac:grpSpMkLst>
            <pc:docMk/>
            <pc:sldMk cId="3378159490" sldId="338"/>
            <ac:grpSpMk id="308" creationId="{294D3F6A-D42E-4EEF-8315-9C914D70C83B}"/>
          </ac:grpSpMkLst>
        </pc:grpChg>
        <pc:grpChg chg="mod">
          <ac:chgData name="Lim Kelvin" userId="624f6ae12bb7b72b" providerId="LiveId" clId="{B272414D-B18A-4D81-997D-E20EBAE48599}" dt="2024-12-22T11:34:06.489" v="6155"/>
          <ac:grpSpMkLst>
            <pc:docMk/>
            <pc:sldMk cId="3378159490" sldId="338"/>
            <ac:grpSpMk id="312" creationId="{767DAE64-B451-4DF3-905E-CA7B2B5A62C8}"/>
          </ac:grpSpMkLst>
        </pc:grpChg>
        <pc:grpChg chg="mod">
          <ac:chgData name="Lim Kelvin" userId="624f6ae12bb7b72b" providerId="LiveId" clId="{B272414D-B18A-4D81-997D-E20EBAE48599}" dt="2024-12-22T11:34:06.489" v="6155"/>
          <ac:grpSpMkLst>
            <pc:docMk/>
            <pc:sldMk cId="3378159490" sldId="338"/>
            <ac:grpSpMk id="316" creationId="{F47CDD07-D87D-4310-9AE8-61022A53D2C4}"/>
          </ac:grpSpMkLst>
        </pc:grpChg>
        <pc:grpChg chg="mod">
          <ac:chgData name="Lim Kelvin" userId="624f6ae12bb7b72b" providerId="LiveId" clId="{B272414D-B18A-4D81-997D-E20EBAE48599}" dt="2024-12-22T11:34:06.489" v="6155"/>
          <ac:grpSpMkLst>
            <pc:docMk/>
            <pc:sldMk cId="3378159490" sldId="338"/>
            <ac:grpSpMk id="320" creationId="{B1A22920-1D2B-4786-B597-13927F3F3F78}"/>
          </ac:grpSpMkLst>
        </pc:grpChg>
        <pc:grpChg chg="mod">
          <ac:chgData name="Lim Kelvin" userId="624f6ae12bb7b72b" providerId="LiveId" clId="{B272414D-B18A-4D81-997D-E20EBAE48599}" dt="2024-12-22T11:34:06.489" v="6155"/>
          <ac:grpSpMkLst>
            <pc:docMk/>
            <pc:sldMk cId="3378159490" sldId="338"/>
            <ac:grpSpMk id="324" creationId="{A42178DB-1915-436C-8ED9-35A870F5ADBA}"/>
          </ac:grpSpMkLst>
        </pc:grpChg>
        <pc:grpChg chg="mod">
          <ac:chgData name="Lim Kelvin" userId="624f6ae12bb7b72b" providerId="LiveId" clId="{B272414D-B18A-4D81-997D-E20EBAE48599}" dt="2024-12-22T11:34:06.489" v="6155"/>
          <ac:grpSpMkLst>
            <pc:docMk/>
            <pc:sldMk cId="3378159490" sldId="338"/>
            <ac:grpSpMk id="328" creationId="{47E7F083-1D68-4F56-AA6E-A0A6D1E47263}"/>
          </ac:grpSpMkLst>
        </pc:grpChg>
        <pc:grpChg chg="mod">
          <ac:chgData name="Lim Kelvin" userId="624f6ae12bb7b72b" providerId="LiveId" clId="{B272414D-B18A-4D81-997D-E20EBAE48599}" dt="2024-12-22T11:34:06.489" v="6155"/>
          <ac:grpSpMkLst>
            <pc:docMk/>
            <pc:sldMk cId="3378159490" sldId="338"/>
            <ac:grpSpMk id="332" creationId="{1641F6DA-1EF1-4202-946C-1C5C14CD27C2}"/>
          </ac:grpSpMkLst>
        </pc:grpChg>
        <pc:grpChg chg="mod">
          <ac:chgData name="Lim Kelvin" userId="624f6ae12bb7b72b" providerId="LiveId" clId="{B272414D-B18A-4D81-997D-E20EBAE48599}" dt="2024-12-22T11:34:06.489" v="6155"/>
          <ac:grpSpMkLst>
            <pc:docMk/>
            <pc:sldMk cId="3378159490" sldId="338"/>
            <ac:grpSpMk id="336" creationId="{2146A6F5-E4F6-4AD7-88E7-4B58AFB31CCF}"/>
          </ac:grpSpMkLst>
        </pc:grpChg>
        <pc:grpChg chg="mod">
          <ac:chgData name="Lim Kelvin" userId="624f6ae12bb7b72b" providerId="LiveId" clId="{B272414D-B18A-4D81-997D-E20EBAE48599}" dt="2024-12-22T11:34:06.489" v="6155"/>
          <ac:grpSpMkLst>
            <pc:docMk/>
            <pc:sldMk cId="3378159490" sldId="338"/>
            <ac:grpSpMk id="340" creationId="{DE339F7E-27E6-4C07-8DC4-E1F5ACDB8A66}"/>
          </ac:grpSpMkLst>
        </pc:grpChg>
        <pc:grpChg chg="mod">
          <ac:chgData name="Lim Kelvin" userId="624f6ae12bb7b72b" providerId="LiveId" clId="{B272414D-B18A-4D81-997D-E20EBAE48599}" dt="2024-12-22T11:34:06.489" v="6155"/>
          <ac:grpSpMkLst>
            <pc:docMk/>
            <pc:sldMk cId="3378159490" sldId="338"/>
            <ac:grpSpMk id="344" creationId="{0EB8639D-1720-4E23-BBC9-BB156BDE9E22}"/>
          </ac:grpSpMkLst>
        </pc:grpChg>
        <pc:grpChg chg="mod">
          <ac:chgData name="Lim Kelvin" userId="624f6ae12bb7b72b" providerId="LiveId" clId="{B272414D-B18A-4D81-997D-E20EBAE48599}" dt="2024-12-22T11:34:06.489" v="6155"/>
          <ac:grpSpMkLst>
            <pc:docMk/>
            <pc:sldMk cId="3378159490" sldId="338"/>
            <ac:grpSpMk id="348" creationId="{395762DF-6744-4031-AE56-8014600DBA21}"/>
          </ac:grpSpMkLst>
        </pc:grpChg>
        <pc:grpChg chg="mod">
          <ac:chgData name="Lim Kelvin" userId="624f6ae12bb7b72b" providerId="LiveId" clId="{B272414D-B18A-4D81-997D-E20EBAE48599}" dt="2024-12-22T11:34:06.489" v="6155"/>
          <ac:grpSpMkLst>
            <pc:docMk/>
            <pc:sldMk cId="3378159490" sldId="338"/>
            <ac:grpSpMk id="352" creationId="{49B85BE6-453F-4560-A615-6C856514A7D3}"/>
          </ac:grpSpMkLst>
        </pc:grpChg>
        <pc:grpChg chg="add mod">
          <ac:chgData name="Lim Kelvin" userId="624f6ae12bb7b72b" providerId="LiveId" clId="{B272414D-B18A-4D81-997D-E20EBAE48599}" dt="2024-12-22T11:34:45.513" v="6165" actId="164"/>
          <ac:grpSpMkLst>
            <pc:docMk/>
            <pc:sldMk cId="3378159490" sldId="338"/>
            <ac:grpSpMk id="359" creationId="{3E164F04-5098-482E-8C73-2B0E7797E7E8}"/>
          </ac:grpSpMkLst>
        </pc:grpChg>
        <pc:grpChg chg="mod">
          <ac:chgData name="Lim Kelvin" userId="624f6ae12bb7b72b" providerId="LiveId" clId="{B272414D-B18A-4D81-997D-E20EBAE48599}" dt="2024-12-22T11:34:10.733" v="6157"/>
          <ac:grpSpMkLst>
            <pc:docMk/>
            <pc:sldMk cId="3378159490" sldId="338"/>
            <ac:grpSpMk id="363" creationId="{B16D29FC-D667-4AF3-B60D-7B758A3E34BF}"/>
          </ac:grpSpMkLst>
        </pc:grpChg>
        <pc:grpChg chg="mod">
          <ac:chgData name="Lim Kelvin" userId="624f6ae12bb7b72b" providerId="LiveId" clId="{B272414D-B18A-4D81-997D-E20EBAE48599}" dt="2024-12-22T11:34:10.733" v="6157"/>
          <ac:grpSpMkLst>
            <pc:docMk/>
            <pc:sldMk cId="3378159490" sldId="338"/>
            <ac:grpSpMk id="365" creationId="{4B26BAF5-BC8B-4DA9-B23F-A910688D719A}"/>
          </ac:grpSpMkLst>
        </pc:grpChg>
        <pc:grpChg chg="mod">
          <ac:chgData name="Lim Kelvin" userId="624f6ae12bb7b72b" providerId="LiveId" clId="{B272414D-B18A-4D81-997D-E20EBAE48599}" dt="2024-12-22T11:34:10.733" v="6157"/>
          <ac:grpSpMkLst>
            <pc:docMk/>
            <pc:sldMk cId="3378159490" sldId="338"/>
            <ac:grpSpMk id="366" creationId="{2FCA548E-3B19-4721-B540-9D3D6653BF57}"/>
          </ac:grpSpMkLst>
        </pc:grpChg>
        <pc:grpChg chg="mod">
          <ac:chgData name="Lim Kelvin" userId="624f6ae12bb7b72b" providerId="LiveId" clId="{B272414D-B18A-4D81-997D-E20EBAE48599}" dt="2024-12-22T11:34:10.733" v="6157"/>
          <ac:grpSpMkLst>
            <pc:docMk/>
            <pc:sldMk cId="3378159490" sldId="338"/>
            <ac:grpSpMk id="367" creationId="{413C1364-407B-49E0-AF48-C50F83046C82}"/>
          </ac:grpSpMkLst>
        </pc:grpChg>
        <pc:grpChg chg="mod">
          <ac:chgData name="Lim Kelvin" userId="624f6ae12bb7b72b" providerId="LiveId" clId="{B272414D-B18A-4D81-997D-E20EBAE48599}" dt="2024-12-22T11:34:10.733" v="6157"/>
          <ac:grpSpMkLst>
            <pc:docMk/>
            <pc:sldMk cId="3378159490" sldId="338"/>
            <ac:grpSpMk id="368" creationId="{4DD890C0-F349-4AE9-9E3A-5E11FC8D02A3}"/>
          </ac:grpSpMkLst>
        </pc:grpChg>
        <pc:grpChg chg="mod">
          <ac:chgData name="Lim Kelvin" userId="624f6ae12bb7b72b" providerId="LiveId" clId="{B272414D-B18A-4D81-997D-E20EBAE48599}" dt="2024-12-22T11:34:10.733" v="6157"/>
          <ac:grpSpMkLst>
            <pc:docMk/>
            <pc:sldMk cId="3378159490" sldId="338"/>
            <ac:grpSpMk id="369" creationId="{BFCB75FC-22CC-4616-BD5F-5AC80B838568}"/>
          </ac:grpSpMkLst>
        </pc:grpChg>
        <pc:grpChg chg="mod">
          <ac:chgData name="Lim Kelvin" userId="624f6ae12bb7b72b" providerId="LiveId" clId="{B272414D-B18A-4D81-997D-E20EBAE48599}" dt="2024-12-22T11:34:10.733" v="6157"/>
          <ac:grpSpMkLst>
            <pc:docMk/>
            <pc:sldMk cId="3378159490" sldId="338"/>
            <ac:grpSpMk id="370" creationId="{9B8E2993-62EF-4939-A974-788A118C6797}"/>
          </ac:grpSpMkLst>
        </pc:grpChg>
        <pc:grpChg chg="mod">
          <ac:chgData name="Lim Kelvin" userId="624f6ae12bb7b72b" providerId="LiveId" clId="{B272414D-B18A-4D81-997D-E20EBAE48599}" dt="2024-12-22T11:34:10.733" v="6157"/>
          <ac:grpSpMkLst>
            <pc:docMk/>
            <pc:sldMk cId="3378159490" sldId="338"/>
            <ac:grpSpMk id="371" creationId="{585DEDB0-63D3-4573-8196-FB79425E2F24}"/>
          </ac:grpSpMkLst>
        </pc:grpChg>
        <pc:grpChg chg="mod">
          <ac:chgData name="Lim Kelvin" userId="624f6ae12bb7b72b" providerId="LiveId" clId="{B272414D-B18A-4D81-997D-E20EBAE48599}" dt="2024-12-22T11:34:10.733" v="6157"/>
          <ac:grpSpMkLst>
            <pc:docMk/>
            <pc:sldMk cId="3378159490" sldId="338"/>
            <ac:grpSpMk id="372" creationId="{624C5F1A-FD85-48EF-8378-A85456027ABF}"/>
          </ac:grpSpMkLst>
        </pc:grpChg>
        <pc:grpChg chg="mod">
          <ac:chgData name="Lim Kelvin" userId="624f6ae12bb7b72b" providerId="LiveId" clId="{B272414D-B18A-4D81-997D-E20EBAE48599}" dt="2024-12-22T11:34:10.733" v="6157"/>
          <ac:grpSpMkLst>
            <pc:docMk/>
            <pc:sldMk cId="3378159490" sldId="338"/>
            <ac:grpSpMk id="373" creationId="{269E22F2-F13C-419F-B4CA-DB1E46C6DE02}"/>
          </ac:grpSpMkLst>
        </pc:grpChg>
        <pc:grpChg chg="mod">
          <ac:chgData name="Lim Kelvin" userId="624f6ae12bb7b72b" providerId="LiveId" clId="{B272414D-B18A-4D81-997D-E20EBAE48599}" dt="2024-12-22T11:34:10.733" v="6157"/>
          <ac:grpSpMkLst>
            <pc:docMk/>
            <pc:sldMk cId="3378159490" sldId="338"/>
            <ac:grpSpMk id="374" creationId="{F57EF376-7DED-4CC1-BE73-32AA29B3D13A}"/>
          </ac:grpSpMkLst>
        </pc:grpChg>
        <pc:grpChg chg="mod">
          <ac:chgData name="Lim Kelvin" userId="624f6ae12bb7b72b" providerId="LiveId" clId="{B272414D-B18A-4D81-997D-E20EBAE48599}" dt="2024-12-22T11:34:10.733" v="6157"/>
          <ac:grpSpMkLst>
            <pc:docMk/>
            <pc:sldMk cId="3378159490" sldId="338"/>
            <ac:grpSpMk id="376" creationId="{C5EBC6D5-0C8C-4A5B-8451-CA512EF4218A}"/>
          </ac:grpSpMkLst>
        </pc:grpChg>
        <pc:grpChg chg="mod">
          <ac:chgData name="Lim Kelvin" userId="624f6ae12bb7b72b" providerId="LiveId" clId="{B272414D-B18A-4D81-997D-E20EBAE48599}" dt="2024-12-22T11:34:10.733" v="6157"/>
          <ac:grpSpMkLst>
            <pc:docMk/>
            <pc:sldMk cId="3378159490" sldId="338"/>
            <ac:grpSpMk id="377" creationId="{FAB0E0BD-9C98-4FB5-AFFB-9BB70F72E817}"/>
          </ac:grpSpMkLst>
        </pc:grpChg>
        <pc:grpChg chg="mod">
          <ac:chgData name="Lim Kelvin" userId="624f6ae12bb7b72b" providerId="LiveId" clId="{B272414D-B18A-4D81-997D-E20EBAE48599}" dt="2024-12-22T11:34:10.733" v="6157"/>
          <ac:grpSpMkLst>
            <pc:docMk/>
            <pc:sldMk cId="3378159490" sldId="338"/>
            <ac:grpSpMk id="378" creationId="{E74C758F-3063-45BA-8101-7CFF4A0B9498}"/>
          </ac:grpSpMkLst>
        </pc:grpChg>
        <pc:grpChg chg="mod">
          <ac:chgData name="Lim Kelvin" userId="624f6ae12bb7b72b" providerId="LiveId" clId="{B272414D-B18A-4D81-997D-E20EBAE48599}" dt="2024-12-22T11:34:10.733" v="6157"/>
          <ac:grpSpMkLst>
            <pc:docMk/>
            <pc:sldMk cId="3378159490" sldId="338"/>
            <ac:grpSpMk id="379" creationId="{BA08E66B-5D8C-4EBA-87D4-7D1A4D469BAE}"/>
          </ac:grpSpMkLst>
        </pc:grpChg>
        <pc:grpChg chg="mod">
          <ac:chgData name="Lim Kelvin" userId="624f6ae12bb7b72b" providerId="LiveId" clId="{B272414D-B18A-4D81-997D-E20EBAE48599}" dt="2024-12-22T11:34:10.733" v="6157"/>
          <ac:grpSpMkLst>
            <pc:docMk/>
            <pc:sldMk cId="3378159490" sldId="338"/>
            <ac:grpSpMk id="381" creationId="{83718ACE-2D80-4CAC-8C5A-A304DEEACB99}"/>
          </ac:grpSpMkLst>
        </pc:grpChg>
        <pc:grpChg chg="mod">
          <ac:chgData name="Lim Kelvin" userId="624f6ae12bb7b72b" providerId="LiveId" clId="{B272414D-B18A-4D81-997D-E20EBAE48599}" dt="2024-12-22T11:34:10.733" v="6157"/>
          <ac:grpSpMkLst>
            <pc:docMk/>
            <pc:sldMk cId="3378159490" sldId="338"/>
            <ac:grpSpMk id="382" creationId="{7DF7C347-DFF2-47EB-8228-2EA7B1EDFF01}"/>
          </ac:grpSpMkLst>
        </pc:grpChg>
        <pc:grpChg chg="mod">
          <ac:chgData name="Lim Kelvin" userId="624f6ae12bb7b72b" providerId="LiveId" clId="{B272414D-B18A-4D81-997D-E20EBAE48599}" dt="2024-12-22T11:34:10.733" v="6157"/>
          <ac:grpSpMkLst>
            <pc:docMk/>
            <pc:sldMk cId="3378159490" sldId="338"/>
            <ac:grpSpMk id="383" creationId="{F74EA6DF-2674-4DFB-A283-C416EAEB52D6}"/>
          </ac:grpSpMkLst>
        </pc:grpChg>
        <pc:grpChg chg="mod">
          <ac:chgData name="Lim Kelvin" userId="624f6ae12bb7b72b" providerId="LiveId" clId="{B272414D-B18A-4D81-997D-E20EBAE48599}" dt="2024-12-22T11:34:10.733" v="6157"/>
          <ac:grpSpMkLst>
            <pc:docMk/>
            <pc:sldMk cId="3378159490" sldId="338"/>
            <ac:grpSpMk id="385" creationId="{B4542917-E840-40B6-A0F4-718D9C4CB635}"/>
          </ac:grpSpMkLst>
        </pc:grpChg>
        <pc:grpChg chg="mod">
          <ac:chgData name="Lim Kelvin" userId="624f6ae12bb7b72b" providerId="LiveId" clId="{B272414D-B18A-4D81-997D-E20EBAE48599}" dt="2024-12-22T11:34:10.733" v="6157"/>
          <ac:grpSpMkLst>
            <pc:docMk/>
            <pc:sldMk cId="3378159490" sldId="338"/>
            <ac:grpSpMk id="386" creationId="{AD93BAC8-678D-4A41-B888-9F71837BA1B8}"/>
          </ac:grpSpMkLst>
        </pc:grpChg>
        <pc:grpChg chg="mod">
          <ac:chgData name="Lim Kelvin" userId="624f6ae12bb7b72b" providerId="LiveId" clId="{B272414D-B18A-4D81-997D-E20EBAE48599}" dt="2024-12-22T11:34:10.733" v="6157"/>
          <ac:grpSpMkLst>
            <pc:docMk/>
            <pc:sldMk cId="3378159490" sldId="338"/>
            <ac:grpSpMk id="387" creationId="{75735258-76F0-4BDF-95CA-42A4606D9488}"/>
          </ac:grpSpMkLst>
        </pc:grpChg>
        <pc:grpChg chg="mod">
          <ac:chgData name="Lim Kelvin" userId="624f6ae12bb7b72b" providerId="LiveId" clId="{B272414D-B18A-4D81-997D-E20EBAE48599}" dt="2024-12-22T11:34:10.733" v="6157"/>
          <ac:grpSpMkLst>
            <pc:docMk/>
            <pc:sldMk cId="3378159490" sldId="338"/>
            <ac:grpSpMk id="388" creationId="{29911825-4CE8-4875-B5D4-B4BEB5767879}"/>
          </ac:grpSpMkLst>
        </pc:grpChg>
        <pc:grpChg chg="mod">
          <ac:chgData name="Lim Kelvin" userId="624f6ae12bb7b72b" providerId="LiveId" clId="{B272414D-B18A-4D81-997D-E20EBAE48599}" dt="2024-12-22T11:34:10.733" v="6157"/>
          <ac:grpSpMkLst>
            <pc:docMk/>
            <pc:sldMk cId="3378159490" sldId="338"/>
            <ac:grpSpMk id="390" creationId="{F3482895-1C8A-4AB2-8355-017482951FE0}"/>
          </ac:grpSpMkLst>
        </pc:grpChg>
        <pc:grpChg chg="mod">
          <ac:chgData name="Lim Kelvin" userId="624f6ae12bb7b72b" providerId="LiveId" clId="{B272414D-B18A-4D81-997D-E20EBAE48599}" dt="2024-12-22T11:34:10.733" v="6157"/>
          <ac:grpSpMkLst>
            <pc:docMk/>
            <pc:sldMk cId="3378159490" sldId="338"/>
            <ac:grpSpMk id="394" creationId="{60B7F19C-4910-49F3-A7B4-78AAA5F48A9C}"/>
          </ac:grpSpMkLst>
        </pc:grpChg>
        <pc:grpChg chg="mod">
          <ac:chgData name="Lim Kelvin" userId="624f6ae12bb7b72b" providerId="LiveId" clId="{B272414D-B18A-4D81-997D-E20EBAE48599}" dt="2024-12-22T11:34:10.733" v="6157"/>
          <ac:grpSpMkLst>
            <pc:docMk/>
            <pc:sldMk cId="3378159490" sldId="338"/>
            <ac:grpSpMk id="398" creationId="{5C6192B3-7B8C-4ACC-9590-A9207F5C9B1A}"/>
          </ac:grpSpMkLst>
        </pc:grpChg>
        <pc:grpChg chg="mod">
          <ac:chgData name="Lim Kelvin" userId="624f6ae12bb7b72b" providerId="LiveId" clId="{B272414D-B18A-4D81-997D-E20EBAE48599}" dt="2024-12-22T11:34:10.733" v="6157"/>
          <ac:grpSpMkLst>
            <pc:docMk/>
            <pc:sldMk cId="3378159490" sldId="338"/>
            <ac:grpSpMk id="402" creationId="{98F0B704-5683-4C74-9E8D-96A74E1B31C0}"/>
          </ac:grpSpMkLst>
        </pc:grpChg>
        <pc:grpChg chg="mod">
          <ac:chgData name="Lim Kelvin" userId="624f6ae12bb7b72b" providerId="LiveId" clId="{B272414D-B18A-4D81-997D-E20EBAE48599}" dt="2024-12-22T11:34:10.733" v="6157"/>
          <ac:grpSpMkLst>
            <pc:docMk/>
            <pc:sldMk cId="3378159490" sldId="338"/>
            <ac:grpSpMk id="406" creationId="{818B2E07-63D8-439C-B722-2F25087FBECB}"/>
          </ac:grpSpMkLst>
        </pc:grpChg>
        <pc:grpChg chg="mod">
          <ac:chgData name="Lim Kelvin" userId="624f6ae12bb7b72b" providerId="LiveId" clId="{B272414D-B18A-4D81-997D-E20EBAE48599}" dt="2024-12-22T11:34:10.733" v="6157"/>
          <ac:grpSpMkLst>
            <pc:docMk/>
            <pc:sldMk cId="3378159490" sldId="338"/>
            <ac:grpSpMk id="410" creationId="{CA8390F7-54B7-417A-85DF-DAB28C18C75A}"/>
          </ac:grpSpMkLst>
        </pc:grpChg>
        <pc:grpChg chg="mod">
          <ac:chgData name="Lim Kelvin" userId="624f6ae12bb7b72b" providerId="LiveId" clId="{B272414D-B18A-4D81-997D-E20EBAE48599}" dt="2024-12-22T11:34:10.733" v="6157"/>
          <ac:grpSpMkLst>
            <pc:docMk/>
            <pc:sldMk cId="3378159490" sldId="338"/>
            <ac:grpSpMk id="414" creationId="{237538CD-7BC4-4BF3-8312-695F5FA83A7A}"/>
          </ac:grpSpMkLst>
        </pc:grpChg>
        <pc:grpChg chg="mod">
          <ac:chgData name="Lim Kelvin" userId="624f6ae12bb7b72b" providerId="LiveId" clId="{B272414D-B18A-4D81-997D-E20EBAE48599}" dt="2024-12-22T11:34:10.733" v="6157"/>
          <ac:grpSpMkLst>
            <pc:docMk/>
            <pc:sldMk cId="3378159490" sldId="338"/>
            <ac:grpSpMk id="418" creationId="{24C849E8-7CD8-44FB-83DB-197AB97DA7EC}"/>
          </ac:grpSpMkLst>
        </pc:grpChg>
        <pc:grpChg chg="mod">
          <ac:chgData name="Lim Kelvin" userId="624f6ae12bb7b72b" providerId="LiveId" clId="{B272414D-B18A-4D81-997D-E20EBAE48599}" dt="2024-12-22T11:34:10.733" v="6157"/>
          <ac:grpSpMkLst>
            <pc:docMk/>
            <pc:sldMk cId="3378159490" sldId="338"/>
            <ac:grpSpMk id="422" creationId="{3C2860BB-C352-4391-91E2-5F80C0DA403F}"/>
          </ac:grpSpMkLst>
        </pc:grpChg>
        <pc:grpChg chg="mod">
          <ac:chgData name="Lim Kelvin" userId="624f6ae12bb7b72b" providerId="LiveId" clId="{B272414D-B18A-4D81-997D-E20EBAE48599}" dt="2024-12-22T11:34:10.733" v="6157"/>
          <ac:grpSpMkLst>
            <pc:docMk/>
            <pc:sldMk cId="3378159490" sldId="338"/>
            <ac:grpSpMk id="426" creationId="{D4DDA80F-5A06-4D83-8B59-846836FA5590}"/>
          </ac:grpSpMkLst>
        </pc:grpChg>
        <pc:grpChg chg="mod">
          <ac:chgData name="Lim Kelvin" userId="624f6ae12bb7b72b" providerId="LiveId" clId="{B272414D-B18A-4D81-997D-E20EBAE48599}" dt="2024-12-22T11:34:10.733" v="6157"/>
          <ac:grpSpMkLst>
            <pc:docMk/>
            <pc:sldMk cId="3378159490" sldId="338"/>
            <ac:grpSpMk id="430" creationId="{581B5E6E-AD31-4A51-8E8A-A7748610E7D0}"/>
          </ac:grpSpMkLst>
        </pc:grpChg>
        <pc:grpChg chg="mod">
          <ac:chgData name="Lim Kelvin" userId="624f6ae12bb7b72b" providerId="LiveId" clId="{B272414D-B18A-4D81-997D-E20EBAE48599}" dt="2024-12-22T11:34:10.733" v="6157"/>
          <ac:grpSpMkLst>
            <pc:docMk/>
            <pc:sldMk cId="3378159490" sldId="338"/>
            <ac:grpSpMk id="434" creationId="{A09C41D5-19BB-4000-8300-A33E64DA593D}"/>
          </ac:grpSpMkLst>
        </pc:grpChg>
        <pc:grpChg chg="mod">
          <ac:chgData name="Lim Kelvin" userId="624f6ae12bb7b72b" providerId="LiveId" clId="{B272414D-B18A-4D81-997D-E20EBAE48599}" dt="2024-12-22T11:34:10.733" v="6157"/>
          <ac:grpSpMkLst>
            <pc:docMk/>
            <pc:sldMk cId="3378159490" sldId="338"/>
            <ac:grpSpMk id="438" creationId="{2E5FD60F-F4E0-4FED-8338-A9393D81FC1E}"/>
          </ac:grpSpMkLst>
        </pc:grpChg>
        <pc:grpChg chg="mod">
          <ac:chgData name="Lim Kelvin" userId="624f6ae12bb7b72b" providerId="LiveId" clId="{B272414D-B18A-4D81-997D-E20EBAE48599}" dt="2024-12-22T11:34:10.733" v="6157"/>
          <ac:grpSpMkLst>
            <pc:docMk/>
            <pc:sldMk cId="3378159490" sldId="338"/>
            <ac:grpSpMk id="442" creationId="{ECF711EB-4354-4294-B522-4CAC07BED905}"/>
          </ac:grpSpMkLst>
        </pc:grpChg>
        <pc:grpChg chg="mod">
          <ac:chgData name="Lim Kelvin" userId="624f6ae12bb7b72b" providerId="LiveId" clId="{B272414D-B18A-4D81-997D-E20EBAE48599}" dt="2024-12-22T11:34:10.733" v="6157"/>
          <ac:grpSpMkLst>
            <pc:docMk/>
            <pc:sldMk cId="3378159490" sldId="338"/>
            <ac:grpSpMk id="446" creationId="{E3721AEF-0C0B-4295-84A8-280514B40BDE}"/>
          </ac:grpSpMkLst>
        </pc:grpChg>
        <pc:grpChg chg="mod">
          <ac:chgData name="Lim Kelvin" userId="624f6ae12bb7b72b" providerId="LiveId" clId="{B272414D-B18A-4D81-997D-E20EBAE48599}" dt="2024-12-22T11:34:10.733" v="6157"/>
          <ac:grpSpMkLst>
            <pc:docMk/>
            <pc:sldMk cId="3378159490" sldId="338"/>
            <ac:grpSpMk id="450" creationId="{7446CFE8-0DEF-4D19-B067-8B67E4088AF4}"/>
          </ac:grpSpMkLst>
        </pc:grpChg>
        <pc:grpChg chg="mod">
          <ac:chgData name="Lim Kelvin" userId="624f6ae12bb7b72b" providerId="LiveId" clId="{B272414D-B18A-4D81-997D-E20EBAE48599}" dt="2024-12-22T11:34:10.733" v="6157"/>
          <ac:grpSpMkLst>
            <pc:docMk/>
            <pc:sldMk cId="3378159490" sldId="338"/>
            <ac:grpSpMk id="454" creationId="{FA2B01BF-C9DC-4FFE-9477-BAC9503952EA}"/>
          </ac:grpSpMkLst>
        </pc:grpChg>
        <pc:grpChg chg="mod">
          <ac:chgData name="Lim Kelvin" userId="624f6ae12bb7b72b" providerId="LiveId" clId="{B272414D-B18A-4D81-997D-E20EBAE48599}" dt="2024-12-22T11:34:10.733" v="6157"/>
          <ac:grpSpMkLst>
            <pc:docMk/>
            <pc:sldMk cId="3378159490" sldId="338"/>
            <ac:grpSpMk id="458" creationId="{323B63CE-EC90-4615-9BA2-1FF17486462D}"/>
          </ac:grpSpMkLst>
        </pc:grpChg>
        <pc:grpChg chg="mod">
          <ac:chgData name="Lim Kelvin" userId="624f6ae12bb7b72b" providerId="LiveId" clId="{B272414D-B18A-4D81-997D-E20EBAE48599}" dt="2024-12-22T11:34:10.733" v="6157"/>
          <ac:grpSpMkLst>
            <pc:docMk/>
            <pc:sldMk cId="3378159490" sldId="338"/>
            <ac:grpSpMk id="462" creationId="{9F045110-5F00-4E0A-A565-41A97E6215DE}"/>
          </ac:grpSpMkLst>
        </pc:grpChg>
        <pc:grpChg chg="mod">
          <ac:chgData name="Lim Kelvin" userId="624f6ae12bb7b72b" providerId="LiveId" clId="{B272414D-B18A-4D81-997D-E20EBAE48599}" dt="2024-12-22T11:34:10.733" v="6157"/>
          <ac:grpSpMkLst>
            <pc:docMk/>
            <pc:sldMk cId="3378159490" sldId="338"/>
            <ac:grpSpMk id="466" creationId="{C14B68EB-936D-41FD-90FF-93FE6161F8B8}"/>
          </ac:grpSpMkLst>
        </pc:grpChg>
        <pc:grpChg chg="add mod">
          <ac:chgData name="Lim Kelvin" userId="624f6ae12bb7b72b" providerId="LiveId" clId="{B272414D-B18A-4D81-997D-E20EBAE48599}" dt="2024-12-22T11:34:45.513" v="6165" actId="164"/>
          <ac:grpSpMkLst>
            <pc:docMk/>
            <pc:sldMk cId="3378159490" sldId="338"/>
            <ac:grpSpMk id="473" creationId="{14D0E801-B771-49D3-85F6-710549D69D6F}"/>
          </ac:grpSpMkLst>
        </pc:grpChg>
        <pc:grpChg chg="mod">
          <ac:chgData name="Lim Kelvin" userId="624f6ae12bb7b72b" providerId="LiveId" clId="{B272414D-B18A-4D81-997D-E20EBAE48599}" dt="2024-12-22T11:34:13.283" v="6159"/>
          <ac:grpSpMkLst>
            <pc:docMk/>
            <pc:sldMk cId="3378159490" sldId="338"/>
            <ac:grpSpMk id="477" creationId="{152DC82F-807B-4526-BAB3-8061228A2F81}"/>
          </ac:grpSpMkLst>
        </pc:grpChg>
        <pc:grpChg chg="mod">
          <ac:chgData name="Lim Kelvin" userId="624f6ae12bb7b72b" providerId="LiveId" clId="{B272414D-B18A-4D81-997D-E20EBAE48599}" dt="2024-12-22T11:34:13.283" v="6159"/>
          <ac:grpSpMkLst>
            <pc:docMk/>
            <pc:sldMk cId="3378159490" sldId="338"/>
            <ac:grpSpMk id="479" creationId="{A7A9EBA9-E506-40D6-B7B2-4FE0951ECBAF}"/>
          </ac:grpSpMkLst>
        </pc:grpChg>
        <pc:grpChg chg="mod">
          <ac:chgData name="Lim Kelvin" userId="624f6ae12bb7b72b" providerId="LiveId" clId="{B272414D-B18A-4D81-997D-E20EBAE48599}" dt="2024-12-22T11:34:13.283" v="6159"/>
          <ac:grpSpMkLst>
            <pc:docMk/>
            <pc:sldMk cId="3378159490" sldId="338"/>
            <ac:grpSpMk id="480" creationId="{0C4DA64F-10C4-4764-8E63-6BA89716D8A5}"/>
          </ac:grpSpMkLst>
        </pc:grpChg>
        <pc:grpChg chg="mod">
          <ac:chgData name="Lim Kelvin" userId="624f6ae12bb7b72b" providerId="LiveId" clId="{B272414D-B18A-4D81-997D-E20EBAE48599}" dt="2024-12-22T11:34:13.283" v="6159"/>
          <ac:grpSpMkLst>
            <pc:docMk/>
            <pc:sldMk cId="3378159490" sldId="338"/>
            <ac:grpSpMk id="481" creationId="{B23DD89D-227F-4FC2-A5F0-EF768F5D6B80}"/>
          </ac:grpSpMkLst>
        </pc:grpChg>
        <pc:grpChg chg="mod">
          <ac:chgData name="Lim Kelvin" userId="624f6ae12bb7b72b" providerId="LiveId" clId="{B272414D-B18A-4D81-997D-E20EBAE48599}" dt="2024-12-22T11:34:13.283" v="6159"/>
          <ac:grpSpMkLst>
            <pc:docMk/>
            <pc:sldMk cId="3378159490" sldId="338"/>
            <ac:grpSpMk id="482" creationId="{BE307FA8-0136-4166-8793-971633C0B15E}"/>
          </ac:grpSpMkLst>
        </pc:grpChg>
        <pc:grpChg chg="mod">
          <ac:chgData name="Lim Kelvin" userId="624f6ae12bb7b72b" providerId="LiveId" clId="{B272414D-B18A-4D81-997D-E20EBAE48599}" dt="2024-12-22T11:34:13.283" v="6159"/>
          <ac:grpSpMkLst>
            <pc:docMk/>
            <pc:sldMk cId="3378159490" sldId="338"/>
            <ac:grpSpMk id="483" creationId="{4D8E3431-85C2-4544-92B9-03601786D7FB}"/>
          </ac:grpSpMkLst>
        </pc:grpChg>
        <pc:grpChg chg="mod">
          <ac:chgData name="Lim Kelvin" userId="624f6ae12bb7b72b" providerId="LiveId" clId="{B272414D-B18A-4D81-997D-E20EBAE48599}" dt="2024-12-22T11:34:13.283" v="6159"/>
          <ac:grpSpMkLst>
            <pc:docMk/>
            <pc:sldMk cId="3378159490" sldId="338"/>
            <ac:grpSpMk id="484" creationId="{614734F8-A5DF-43C4-BE57-6A4999A2FA08}"/>
          </ac:grpSpMkLst>
        </pc:grpChg>
        <pc:grpChg chg="mod">
          <ac:chgData name="Lim Kelvin" userId="624f6ae12bb7b72b" providerId="LiveId" clId="{B272414D-B18A-4D81-997D-E20EBAE48599}" dt="2024-12-22T11:34:13.283" v="6159"/>
          <ac:grpSpMkLst>
            <pc:docMk/>
            <pc:sldMk cId="3378159490" sldId="338"/>
            <ac:grpSpMk id="485" creationId="{45D07E29-BE49-4814-A1F2-A37C9F9646E0}"/>
          </ac:grpSpMkLst>
        </pc:grpChg>
        <pc:grpChg chg="mod">
          <ac:chgData name="Lim Kelvin" userId="624f6ae12bb7b72b" providerId="LiveId" clId="{B272414D-B18A-4D81-997D-E20EBAE48599}" dt="2024-12-22T11:34:13.283" v="6159"/>
          <ac:grpSpMkLst>
            <pc:docMk/>
            <pc:sldMk cId="3378159490" sldId="338"/>
            <ac:grpSpMk id="486" creationId="{D90392B0-B169-44E7-8C62-5B86BFB6A4C1}"/>
          </ac:grpSpMkLst>
        </pc:grpChg>
        <pc:grpChg chg="mod">
          <ac:chgData name="Lim Kelvin" userId="624f6ae12bb7b72b" providerId="LiveId" clId="{B272414D-B18A-4D81-997D-E20EBAE48599}" dt="2024-12-22T11:34:13.283" v="6159"/>
          <ac:grpSpMkLst>
            <pc:docMk/>
            <pc:sldMk cId="3378159490" sldId="338"/>
            <ac:grpSpMk id="487" creationId="{381E673F-D656-483D-B805-E92C6BB3AC52}"/>
          </ac:grpSpMkLst>
        </pc:grpChg>
        <pc:grpChg chg="mod">
          <ac:chgData name="Lim Kelvin" userId="624f6ae12bb7b72b" providerId="LiveId" clId="{B272414D-B18A-4D81-997D-E20EBAE48599}" dt="2024-12-22T11:34:13.283" v="6159"/>
          <ac:grpSpMkLst>
            <pc:docMk/>
            <pc:sldMk cId="3378159490" sldId="338"/>
            <ac:grpSpMk id="488" creationId="{D9C3804E-AB19-4605-AA2C-5CC485549920}"/>
          </ac:grpSpMkLst>
        </pc:grpChg>
        <pc:grpChg chg="mod">
          <ac:chgData name="Lim Kelvin" userId="624f6ae12bb7b72b" providerId="LiveId" clId="{B272414D-B18A-4D81-997D-E20EBAE48599}" dt="2024-12-22T11:34:13.283" v="6159"/>
          <ac:grpSpMkLst>
            <pc:docMk/>
            <pc:sldMk cId="3378159490" sldId="338"/>
            <ac:grpSpMk id="490" creationId="{0D6ADA44-9C6E-44B2-8D0F-B67E5C384136}"/>
          </ac:grpSpMkLst>
        </pc:grpChg>
        <pc:grpChg chg="mod">
          <ac:chgData name="Lim Kelvin" userId="624f6ae12bb7b72b" providerId="LiveId" clId="{B272414D-B18A-4D81-997D-E20EBAE48599}" dt="2024-12-22T11:34:13.283" v="6159"/>
          <ac:grpSpMkLst>
            <pc:docMk/>
            <pc:sldMk cId="3378159490" sldId="338"/>
            <ac:grpSpMk id="491" creationId="{48D415DD-8E9A-4308-8F01-CA5DF162FA68}"/>
          </ac:grpSpMkLst>
        </pc:grpChg>
        <pc:grpChg chg="mod">
          <ac:chgData name="Lim Kelvin" userId="624f6ae12bb7b72b" providerId="LiveId" clId="{B272414D-B18A-4D81-997D-E20EBAE48599}" dt="2024-12-22T11:34:13.283" v="6159"/>
          <ac:grpSpMkLst>
            <pc:docMk/>
            <pc:sldMk cId="3378159490" sldId="338"/>
            <ac:grpSpMk id="492" creationId="{BCC10A05-BE3D-4818-B8AA-F03D8DD86685}"/>
          </ac:grpSpMkLst>
        </pc:grpChg>
        <pc:grpChg chg="mod">
          <ac:chgData name="Lim Kelvin" userId="624f6ae12bb7b72b" providerId="LiveId" clId="{B272414D-B18A-4D81-997D-E20EBAE48599}" dt="2024-12-22T11:34:13.283" v="6159"/>
          <ac:grpSpMkLst>
            <pc:docMk/>
            <pc:sldMk cId="3378159490" sldId="338"/>
            <ac:grpSpMk id="493" creationId="{3A3126D6-7C8F-48A3-A3FD-D9C3536652C7}"/>
          </ac:grpSpMkLst>
        </pc:grpChg>
        <pc:grpChg chg="mod">
          <ac:chgData name="Lim Kelvin" userId="624f6ae12bb7b72b" providerId="LiveId" clId="{B272414D-B18A-4D81-997D-E20EBAE48599}" dt="2024-12-22T11:34:13.283" v="6159"/>
          <ac:grpSpMkLst>
            <pc:docMk/>
            <pc:sldMk cId="3378159490" sldId="338"/>
            <ac:grpSpMk id="495" creationId="{9B14382A-17A6-42CA-B293-620CB9944840}"/>
          </ac:grpSpMkLst>
        </pc:grpChg>
        <pc:grpChg chg="mod">
          <ac:chgData name="Lim Kelvin" userId="624f6ae12bb7b72b" providerId="LiveId" clId="{B272414D-B18A-4D81-997D-E20EBAE48599}" dt="2024-12-22T11:34:13.283" v="6159"/>
          <ac:grpSpMkLst>
            <pc:docMk/>
            <pc:sldMk cId="3378159490" sldId="338"/>
            <ac:grpSpMk id="496" creationId="{884DA5CC-87FF-4C53-A2A1-3BFC4D6DF57D}"/>
          </ac:grpSpMkLst>
        </pc:grpChg>
        <pc:grpChg chg="mod">
          <ac:chgData name="Lim Kelvin" userId="624f6ae12bb7b72b" providerId="LiveId" clId="{B272414D-B18A-4D81-997D-E20EBAE48599}" dt="2024-12-22T11:34:13.283" v="6159"/>
          <ac:grpSpMkLst>
            <pc:docMk/>
            <pc:sldMk cId="3378159490" sldId="338"/>
            <ac:grpSpMk id="497" creationId="{25881F87-6A55-4572-962D-4C9E5EA9B678}"/>
          </ac:grpSpMkLst>
        </pc:grpChg>
        <pc:grpChg chg="mod">
          <ac:chgData name="Lim Kelvin" userId="624f6ae12bb7b72b" providerId="LiveId" clId="{B272414D-B18A-4D81-997D-E20EBAE48599}" dt="2024-12-22T11:34:13.283" v="6159"/>
          <ac:grpSpMkLst>
            <pc:docMk/>
            <pc:sldMk cId="3378159490" sldId="338"/>
            <ac:grpSpMk id="499" creationId="{D08E07B5-64F7-47C3-9B37-596D11B5DA81}"/>
          </ac:grpSpMkLst>
        </pc:grpChg>
        <pc:grpChg chg="mod">
          <ac:chgData name="Lim Kelvin" userId="624f6ae12bb7b72b" providerId="LiveId" clId="{B272414D-B18A-4D81-997D-E20EBAE48599}" dt="2024-12-22T11:34:13.283" v="6159"/>
          <ac:grpSpMkLst>
            <pc:docMk/>
            <pc:sldMk cId="3378159490" sldId="338"/>
            <ac:grpSpMk id="500" creationId="{023DC52D-DAD5-43A1-B4F3-8D31995710D1}"/>
          </ac:grpSpMkLst>
        </pc:grpChg>
        <pc:grpChg chg="mod">
          <ac:chgData name="Lim Kelvin" userId="624f6ae12bb7b72b" providerId="LiveId" clId="{B272414D-B18A-4D81-997D-E20EBAE48599}" dt="2024-12-22T11:34:13.283" v="6159"/>
          <ac:grpSpMkLst>
            <pc:docMk/>
            <pc:sldMk cId="3378159490" sldId="338"/>
            <ac:grpSpMk id="501" creationId="{40FDF76A-32D7-45F8-B1BD-79BBEFC0C370}"/>
          </ac:grpSpMkLst>
        </pc:grpChg>
        <pc:grpChg chg="mod">
          <ac:chgData name="Lim Kelvin" userId="624f6ae12bb7b72b" providerId="LiveId" clId="{B272414D-B18A-4D81-997D-E20EBAE48599}" dt="2024-12-22T11:34:13.283" v="6159"/>
          <ac:grpSpMkLst>
            <pc:docMk/>
            <pc:sldMk cId="3378159490" sldId="338"/>
            <ac:grpSpMk id="502" creationId="{17F78557-0D04-40DE-9663-25E06C85E7BF}"/>
          </ac:grpSpMkLst>
        </pc:grpChg>
        <pc:grpChg chg="mod">
          <ac:chgData name="Lim Kelvin" userId="624f6ae12bb7b72b" providerId="LiveId" clId="{B272414D-B18A-4D81-997D-E20EBAE48599}" dt="2024-12-22T11:34:13.283" v="6159"/>
          <ac:grpSpMkLst>
            <pc:docMk/>
            <pc:sldMk cId="3378159490" sldId="338"/>
            <ac:grpSpMk id="504" creationId="{2B6412DB-8360-4A52-A73D-042FD7E57536}"/>
          </ac:grpSpMkLst>
        </pc:grpChg>
        <pc:grpChg chg="mod">
          <ac:chgData name="Lim Kelvin" userId="624f6ae12bb7b72b" providerId="LiveId" clId="{B272414D-B18A-4D81-997D-E20EBAE48599}" dt="2024-12-22T11:34:13.283" v="6159"/>
          <ac:grpSpMkLst>
            <pc:docMk/>
            <pc:sldMk cId="3378159490" sldId="338"/>
            <ac:grpSpMk id="508" creationId="{F2ECAA62-6E77-4BD7-BEE8-F347BAA1C918}"/>
          </ac:grpSpMkLst>
        </pc:grpChg>
        <pc:grpChg chg="mod">
          <ac:chgData name="Lim Kelvin" userId="624f6ae12bb7b72b" providerId="LiveId" clId="{B272414D-B18A-4D81-997D-E20EBAE48599}" dt="2024-12-22T11:34:13.283" v="6159"/>
          <ac:grpSpMkLst>
            <pc:docMk/>
            <pc:sldMk cId="3378159490" sldId="338"/>
            <ac:grpSpMk id="512" creationId="{48BF0D82-B08F-4428-ABA6-A03525D38711}"/>
          </ac:grpSpMkLst>
        </pc:grpChg>
        <pc:grpChg chg="mod">
          <ac:chgData name="Lim Kelvin" userId="624f6ae12bb7b72b" providerId="LiveId" clId="{B272414D-B18A-4D81-997D-E20EBAE48599}" dt="2024-12-22T11:34:13.283" v="6159"/>
          <ac:grpSpMkLst>
            <pc:docMk/>
            <pc:sldMk cId="3378159490" sldId="338"/>
            <ac:grpSpMk id="516" creationId="{FB49BE74-7400-4271-AC9E-EB7235516707}"/>
          </ac:grpSpMkLst>
        </pc:grpChg>
        <pc:grpChg chg="mod">
          <ac:chgData name="Lim Kelvin" userId="624f6ae12bb7b72b" providerId="LiveId" clId="{B272414D-B18A-4D81-997D-E20EBAE48599}" dt="2024-12-22T11:34:13.283" v="6159"/>
          <ac:grpSpMkLst>
            <pc:docMk/>
            <pc:sldMk cId="3378159490" sldId="338"/>
            <ac:grpSpMk id="520" creationId="{AF3EA6C6-1A2E-4CEF-A085-B85B5F75D9A1}"/>
          </ac:grpSpMkLst>
        </pc:grpChg>
        <pc:grpChg chg="mod">
          <ac:chgData name="Lim Kelvin" userId="624f6ae12bb7b72b" providerId="LiveId" clId="{B272414D-B18A-4D81-997D-E20EBAE48599}" dt="2024-12-22T11:34:13.283" v="6159"/>
          <ac:grpSpMkLst>
            <pc:docMk/>
            <pc:sldMk cId="3378159490" sldId="338"/>
            <ac:grpSpMk id="524" creationId="{3CC9011D-D725-4029-A976-F9DF4886B26C}"/>
          </ac:grpSpMkLst>
        </pc:grpChg>
        <pc:grpChg chg="mod">
          <ac:chgData name="Lim Kelvin" userId="624f6ae12bb7b72b" providerId="LiveId" clId="{B272414D-B18A-4D81-997D-E20EBAE48599}" dt="2024-12-22T11:34:13.283" v="6159"/>
          <ac:grpSpMkLst>
            <pc:docMk/>
            <pc:sldMk cId="3378159490" sldId="338"/>
            <ac:grpSpMk id="528" creationId="{D298CF4B-2EE6-4642-8DEC-65EB3A8491CC}"/>
          </ac:grpSpMkLst>
        </pc:grpChg>
        <pc:grpChg chg="mod">
          <ac:chgData name="Lim Kelvin" userId="624f6ae12bb7b72b" providerId="LiveId" clId="{B272414D-B18A-4D81-997D-E20EBAE48599}" dt="2024-12-22T11:34:13.283" v="6159"/>
          <ac:grpSpMkLst>
            <pc:docMk/>
            <pc:sldMk cId="3378159490" sldId="338"/>
            <ac:grpSpMk id="532" creationId="{DE534E3C-7DEB-4B43-8A73-983128948ED1}"/>
          </ac:grpSpMkLst>
        </pc:grpChg>
        <pc:grpChg chg="mod">
          <ac:chgData name="Lim Kelvin" userId="624f6ae12bb7b72b" providerId="LiveId" clId="{B272414D-B18A-4D81-997D-E20EBAE48599}" dt="2024-12-22T11:34:13.283" v="6159"/>
          <ac:grpSpMkLst>
            <pc:docMk/>
            <pc:sldMk cId="3378159490" sldId="338"/>
            <ac:grpSpMk id="536" creationId="{1A34CFE2-35EC-4AA9-A0D9-4C66EE9C64DA}"/>
          </ac:grpSpMkLst>
        </pc:grpChg>
        <pc:grpChg chg="mod">
          <ac:chgData name="Lim Kelvin" userId="624f6ae12bb7b72b" providerId="LiveId" clId="{B272414D-B18A-4D81-997D-E20EBAE48599}" dt="2024-12-22T11:34:13.283" v="6159"/>
          <ac:grpSpMkLst>
            <pc:docMk/>
            <pc:sldMk cId="3378159490" sldId="338"/>
            <ac:grpSpMk id="540" creationId="{A2CB73EA-61C8-4315-8CDA-44186FAB7309}"/>
          </ac:grpSpMkLst>
        </pc:grpChg>
        <pc:grpChg chg="mod">
          <ac:chgData name="Lim Kelvin" userId="624f6ae12bb7b72b" providerId="LiveId" clId="{B272414D-B18A-4D81-997D-E20EBAE48599}" dt="2024-12-22T11:34:13.283" v="6159"/>
          <ac:grpSpMkLst>
            <pc:docMk/>
            <pc:sldMk cId="3378159490" sldId="338"/>
            <ac:grpSpMk id="544" creationId="{67394552-65AD-440E-AF6D-94BA02E5D807}"/>
          </ac:grpSpMkLst>
        </pc:grpChg>
        <pc:grpChg chg="mod">
          <ac:chgData name="Lim Kelvin" userId="624f6ae12bb7b72b" providerId="LiveId" clId="{B272414D-B18A-4D81-997D-E20EBAE48599}" dt="2024-12-22T11:34:13.283" v="6159"/>
          <ac:grpSpMkLst>
            <pc:docMk/>
            <pc:sldMk cId="3378159490" sldId="338"/>
            <ac:grpSpMk id="548" creationId="{5C3A04C2-9DC4-42FF-B031-C99AB99E95C6}"/>
          </ac:grpSpMkLst>
        </pc:grpChg>
        <pc:grpChg chg="mod">
          <ac:chgData name="Lim Kelvin" userId="624f6ae12bb7b72b" providerId="LiveId" clId="{B272414D-B18A-4D81-997D-E20EBAE48599}" dt="2024-12-22T11:34:13.283" v="6159"/>
          <ac:grpSpMkLst>
            <pc:docMk/>
            <pc:sldMk cId="3378159490" sldId="338"/>
            <ac:grpSpMk id="552" creationId="{90656A34-F906-4BAF-9A15-6E1A79217936}"/>
          </ac:grpSpMkLst>
        </pc:grpChg>
        <pc:grpChg chg="mod">
          <ac:chgData name="Lim Kelvin" userId="624f6ae12bb7b72b" providerId="LiveId" clId="{B272414D-B18A-4D81-997D-E20EBAE48599}" dt="2024-12-22T11:34:13.283" v="6159"/>
          <ac:grpSpMkLst>
            <pc:docMk/>
            <pc:sldMk cId="3378159490" sldId="338"/>
            <ac:grpSpMk id="556" creationId="{B7396978-8886-4596-A3F1-E9E977CE1417}"/>
          </ac:grpSpMkLst>
        </pc:grpChg>
        <pc:grpChg chg="mod">
          <ac:chgData name="Lim Kelvin" userId="624f6ae12bb7b72b" providerId="LiveId" clId="{B272414D-B18A-4D81-997D-E20EBAE48599}" dt="2024-12-22T11:34:13.283" v="6159"/>
          <ac:grpSpMkLst>
            <pc:docMk/>
            <pc:sldMk cId="3378159490" sldId="338"/>
            <ac:grpSpMk id="560" creationId="{9F80149B-7C6C-4BCB-8F1B-746C51AE611B}"/>
          </ac:grpSpMkLst>
        </pc:grpChg>
        <pc:grpChg chg="mod">
          <ac:chgData name="Lim Kelvin" userId="624f6ae12bb7b72b" providerId="LiveId" clId="{B272414D-B18A-4D81-997D-E20EBAE48599}" dt="2024-12-22T11:34:13.283" v="6159"/>
          <ac:grpSpMkLst>
            <pc:docMk/>
            <pc:sldMk cId="3378159490" sldId="338"/>
            <ac:grpSpMk id="564" creationId="{41220CFB-DFE2-4DA8-80E4-948AC179AA14}"/>
          </ac:grpSpMkLst>
        </pc:grpChg>
        <pc:grpChg chg="mod">
          <ac:chgData name="Lim Kelvin" userId="624f6ae12bb7b72b" providerId="LiveId" clId="{B272414D-B18A-4D81-997D-E20EBAE48599}" dt="2024-12-22T11:34:13.283" v="6159"/>
          <ac:grpSpMkLst>
            <pc:docMk/>
            <pc:sldMk cId="3378159490" sldId="338"/>
            <ac:grpSpMk id="568" creationId="{4687EEF7-1541-45C5-BAF2-1806F3701049}"/>
          </ac:grpSpMkLst>
        </pc:grpChg>
        <pc:grpChg chg="mod">
          <ac:chgData name="Lim Kelvin" userId="624f6ae12bb7b72b" providerId="LiveId" clId="{B272414D-B18A-4D81-997D-E20EBAE48599}" dt="2024-12-22T11:34:13.283" v="6159"/>
          <ac:grpSpMkLst>
            <pc:docMk/>
            <pc:sldMk cId="3378159490" sldId="338"/>
            <ac:grpSpMk id="572" creationId="{37D7E86C-E21B-4E23-922F-59A8B9709077}"/>
          </ac:grpSpMkLst>
        </pc:grpChg>
        <pc:grpChg chg="mod">
          <ac:chgData name="Lim Kelvin" userId="624f6ae12bb7b72b" providerId="LiveId" clId="{B272414D-B18A-4D81-997D-E20EBAE48599}" dt="2024-12-22T11:34:13.283" v="6159"/>
          <ac:grpSpMkLst>
            <pc:docMk/>
            <pc:sldMk cId="3378159490" sldId="338"/>
            <ac:grpSpMk id="576" creationId="{311BFE08-ED4B-4716-9A4E-3573C7E26FFC}"/>
          </ac:grpSpMkLst>
        </pc:grpChg>
        <pc:grpChg chg="mod">
          <ac:chgData name="Lim Kelvin" userId="624f6ae12bb7b72b" providerId="LiveId" clId="{B272414D-B18A-4D81-997D-E20EBAE48599}" dt="2024-12-22T11:34:13.283" v="6159"/>
          <ac:grpSpMkLst>
            <pc:docMk/>
            <pc:sldMk cId="3378159490" sldId="338"/>
            <ac:grpSpMk id="580" creationId="{280E8E0B-C4E2-4C33-AACC-5D371A14FC38}"/>
          </ac:grpSpMkLst>
        </pc:grpChg>
        <pc:grpChg chg="add mod">
          <ac:chgData name="Lim Kelvin" userId="624f6ae12bb7b72b" providerId="LiveId" clId="{B272414D-B18A-4D81-997D-E20EBAE48599}" dt="2024-12-22T11:34:45.513" v="6165" actId="164"/>
          <ac:grpSpMkLst>
            <pc:docMk/>
            <pc:sldMk cId="3378159490" sldId="338"/>
            <ac:grpSpMk id="587" creationId="{480085F8-7E6C-40B5-B971-8E7425C00BE4}"/>
          </ac:grpSpMkLst>
        </pc:grpChg>
        <pc:grpChg chg="mod">
          <ac:chgData name="Lim Kelvin" userId="624f6ae12bb7b72b" providerId="LiveId" clId="{B272414D-B18A-4D81-997D-E20EBAE48599}" dt="2024-12-22T11:34:17.038" v="6161"/>
          <ac:grpSpMkLst>
            <pc:docMk/>
            <pc:sldMk cId="3378159490" sldId="338"/>
            <ac:grpSpMk id="591" creationId="{8AA2FA8C-86E0-480D-A785-E43357F622C3}"/>
          </ac:grpSpMkLst>
        </pc:grpChg>
        <pc:grpChg chg="mod">
          <ac:chgData name="Lim Kelvin" userId="624f6ae12bb7b72b" providerId="LiveId" clId="{B272414D-B18A-4D81-997D-E20EBAE48599}" dt="2024-12-22T11:34:17.038" v="6161"/>
          <ac:grpSpMkLst>
            <pc:docMk/>
            <pc:sldMk cId="3378159490" sldId="338"/>
            <ac:grpSpMk id="593" creationId="{9E24E6B7-40D0-4804-84FB-FC4DF1466BF4}"/>
          </ac:grpSpMkLst>
        </pc:grpChg>
        <pc:grpChg chg="mod">
          <ac:chgData name="Lim Kelvin" userId="624f6ae12bb7b72b" providerId="LiveId" clId="{B272414D-B18A-4D81-997D-E20EBAE48599}" dt="2024-12-22T11:34:17.038" v="6161"/>
          <ac:grpSpMkLst>
            <pc:docMk/>
            <pc:sldMk cId="3378159490" sldId="338"/>
            <ac:grpSpMk id="594" creationId="{E2ADCAB9-F2DF-43D3-B8D2-B1B0ED0CACFC}"/>
          </ac:grpSpMkLst>
        </pc:grpChg>
        <pc:grpChg chg="mod">
          <ac:chgData name="Lim Kelvin" userId="624f6ae12bb7b72b" providerId="LiveId" clId="{B272414D-B18A-4D81-997D-E20EBAE48599}" dt="2024-12-22T11:34:17.038" v="6161"/>
          <ac:grpSpMkLst>
            <pc:docMk/>
            <pc:sldMk cId="3378159490" sldId="338"/>
            <ac:grpSpMk id="595" creationId="{DC02B1D2-E4A9-4526-A7E1-E1C9329D3AC4}"/>
          </ac:grpSpMkLst>
        </pc:grpChg>
        <pc:grpChg chg="mod">
          <ac:chgData name="Lim Kelvin" userId="624f6ae12bb7b72b" providerId="LiveId" clId="{B272414D-B18A-4D81-997D-E20EBAE48599}" dt="2024-12-22T11:34:17.038" v="6161"/>
          <ac:grpSpMkLst>
            <pc:docMk/>
            <pc:sldMk cId="3378159490" sldId="338"/>
            <ac:grpSpMk id="596" creationId="{84312154-ECB9-4B34-A942-0D9D6A9E488D}"/>
          </ac:grpSpMkLst>
        </pc:grpChg>
        <pc:grpChg chg="mod">
          <ac:chgData name="Lim Kelvin" userId="624f6ae12bb7b72b" providerId="LiveId" clId="{B272414D-B18A-4D81-997D-E20EBAE48599}" dt="2024-12-22T11:34:17.038" v="6161"/>
          <ac:grpSpMkLst>
            <pc:docMk/>
            <pc:sldMk cId="3378159490" sldId="338"/>
            <ac:grpSpMk id="597" creationId="{9AE563EB-B7C8-42AC-A9D6-C52098BB6421}"/>
          </ac:grpSpMkLst>
        </pc:grpChg>
        <pc:grpChg chg="mod">
          <ac:chgData name="Lim Kelvin" userId="624f6ae12bb7b72b" providerId="LiveId" clId="{B272414D-B18A-4D81-997D-E20EBAE48599}" dt="2024-12-22T11:34:17.038" v="6161"/>
          <ac:grpSpMkLst>
            <pc:docMk/>
            <pc:sldMk cId="3378159490" sldId="338"/>
            <ac:grpSpMk id="598" creationId="{E872717C-1C70-4435-A68D-A48A54656FA8}"/>
          </ac:grpSpMkLst>
        </pc:grpChg>
        <pc:grpChg chg="mod">
          <ac:chgData name="Lim Kelvin" userId="624f6ae12bb7b72b" providerId="LiveId" clId="{B272414D-B18A-4D81-997D-E20EBAE48599}" dt="2024-12-22T11:34:17.038" v="6161"/>
          <ac:grpSpMkLst>
            <pc:docMk/>
            <pc:sldMk cId="3378159490" sldId="338"/>
            <ac:grpSpMk id="599" creationId="{8C7B243C-2E3B-4F27-95AB-7BE96E34AFDB}"/>
          </ac:grpSpMkLst>
        </pc:grpChg>
        <pc:grpChg chg="mod">
          <ac:chgData name="Lim Kelvin" userId="624f6ae12bb7b72b" providerId="LiveId" clId="{B272414D-B18A-4D81-997D-E20EBAE48599}" dt="2024-12-22T11:34:17.038" v="6161"/>
          <ac:grpSpMkLst>
            <pc:docMk/>
            <pc:sldMk cId="3378159490" sldId="338"/>
            <ac:grpSpMk id="600" creationId="{A68218E4-9EF0-4206-A6C7-A73D14B8C337}"/>
          </ac:grpSpMkLst>
        </pc:grpChg>
        <pc:grpChg chg="mod">
          <ac:chgData name="Lim Kelvin" userId="624f6ae12bb7b72b" providerId="LiveId" clId="{B272414D-B18A-4D81-997D-E20EBAE48599}" dt="2024-12-22T11:34:17.038" v="6161"/>
          <ac:grpSpMkLst>
            <pc:docMk/>
            <pc:sldMk cId="3378159490" sldId="338"/>
            <ac:grpSpMk id="601" creationId="{ED73B1FF-B31F-4B22-8A75-AD5C6773DE37}"/>
          </ac:grpSpMkLst>
        </pc:grpChg>
        <pc:grpChg chg="mod">
          <ac:chgData name="Lim Kelvin" userId="624f6ae12bb7b72b" providerId="LiveId" clId="{B272414D-B18A-4D81-997D-E20EBAE48599}" dt="2024-12-22T11:34:17.038" v="6161"/>
          <ac:grpSpMkLst>
            <pc:docMk/>
            <pc:sldMk cId="3378159490" sldId="338"/>
            <ac:grpSpMk id="602" creationId="{3BF17158-06EF-421D-9B9F-FA5EE976D257}"/>
          </ac:grpSpMkLst>
        </pc:grpChg>
        <pc:grpChg chg="mod">
          <ac:chgData name="Lim Kelvin" userId="624f6ae12bb7b72b" providerId="LiveId" clId="{B272414D-B18A-4D81-997D-E20EBAE48599}" dt="2024-12-22T11:34:17.038" v="6161"/>
          <ac:grpSpMkLst>
            <pc:docMk/>
            <pc:sldMk cId="3378159490" sldId="338"/>
            <ac:grpSpMk id="604" creationId="{C56113C0-A106-4C4D-A4F8-28336229E1BD}"/>
          </ac:grpSpMkLst>
        </pc:grpChg>
        <pc:grpChg chg="mod">
          <ac:chgData name="Lim Kelvin" userId="624f6ae12bb7b72b" providerId="LiveId" clId="{B272414D-B18A-4D81-997D-E20EBAE48599}" dt="2024-12-22T11:34:17.038" v="6161"/>
          <ac:grpSpMkLst>
            <pc:docMk/>
            <pc:sldMk cId="3378159490" sldId="338"/>
            <ac:grpSpMk id="605" creationId="{5F297426-210C-441C-BB03-8A1DCCDCA426}"/>
          </ac:grpSpMkLst>
        </pc:grpChg>
        <pc:grpChg chg="mod">
          <ac:chgData name="Lim Kelvin" userId="624f6ae12bb7b72b" providerId="LiveId" clId="{B272414D-B18A-4D81-997D-E20EBAE48599}" dt="2024-12-22T11:34:17.038" v="6161"/>
          <ac:grpSpMkLst>
            <pc:docMk/>
            <pc:sldMk cId="3378159490" sldId="338"/>
            <ac:grpSpMk id="606" creationId="{37F89940-F05F-4714-8450-6F4C03738373}"/>
          </ac:grpSpMkLst>
        </pc:grpChg>
        <pc:grpChg chg="mod">
          <ac:chgData name="Lim Kelvin" userId="624f6ae12bb7b72b" providerId="LiveId" clId="{B272414D-B18A-4D81-997D-E20EBAE48599}" dt="2024-12-22T11:34:17.038" v="6161"/>
          <ac:grpSpMkLst>
            <pc:docMk/>
            <pc:sldMk cId="3378159490" sldId="338"/>
            <ac:grpSpMk id="607" creationId="{00C9FBBA-93AF-4510-95E6-8A01A3A747E6}"/>
          </ac:grpSpMkLst>
        </pc:grpChg>
        <pc:grpChg chg="mod">
          <ac:chgData name="Lim Kelvin" userId="624f6ae12bb7b72b" providerId="LiveId" clId="{B272414D-B18A-4D81-997D-E20EBAE48599}" dt="2024-12-22T11:34:17.038" v="6161"/>
          <ac:grpSpMkLst>
            <pc:docMk/>
            <pc:sldMk cId="3378159490" sldId="338"/>
            <ac:grpSpMk id="609" creationId="{2A5AC4D2-6A52-4D0B-BD24-C9F556222F61}"/>
          </ac:grpSpMkLst>
        </pc:grpChg>
        <pc:grpChg chg="mod">
          <ac:chgData name="Lim Kelvin" userId="624f6ae12bb7b72b" providerId="LiveId" clId="{B272414D-B18A-4D81-997D-E20EBAE48599}" dt="2024-12-22T11:34:17.038" v="6161"/>
          <ac:grpSpMkLst>
            <pc:docMk/>
            <pc:sldMk cId="3378159490" sldId="338"/>
            <ac:grpSpMk id="610" creationId="{AED54B82-C36F-4D48-B3C1-D4CC0323B2E6}"/>
          </ac:grpSpMkLst>
        </pc:grpChg>
        <pc:grpChg chg="mod">
          <ac:chgData name="Lim Kelvin" userId="624f6ae12bb7b72b" providerId="LiveId" clId="{B272414D-B18A-4D81-997D-E20EBAE48599}" dt="2024-12-22T11:34:17.038" v="6161"/>
          <ac:grpSpMkLst>
            <pc:docMk/>
            <pc:sldMk cId="3378159490" sldId="338"/>
            <ac:grpSpMk id="611" creationId="{504F9DBA-3C4D-49BB-B682-ED85595F0DBC}"/>
          </ac:grpSpMkLst>
        </pc:grpChg>
        <pc:grpChg chg="mod">
          <ac:chgData name="Lim Kelvin" userId="624f6ae12bb7b72b" providerId="LiveId" clId="{B272414D-B18A-4D81-997D-E20EBAE48599}" dt="2024-12-22T11:34:17.038" v="6161"/>
          <ac:grpSpMkLst>
            <pc:docMk/>
            <pc:sldMk cId="3378159490" sldId="338"/>
            <ac:grpSpMk id="613" creationId="{0E028E3E-BDFF-4D8E-B606-71220612438C}"/>
          </ac:grpSpMkLst>
        </pc:grpChg>
        <pc:grpChg chg="mod">
          <ac:chgData name="Lim Kelvin" userId="624f6ae12bb7b72b" providerId="LiveId" clId="{B272414D-B18A-4D81-997D-E20EBAE48599}" dt="2024-12-22T11:34:17.038" v="6161"/>
          <ac:grpSpMkLst>
            <pc:docMk/>
            <pc:sldMk cId="3378159490" sldId="338"/>
            <ac:grpSpMk id="614" creationId="{160F5445-D1F8-4E1E-AAAF-B1AB6694B3B4}"/>
          </ac:grpSpMkLst>
        </pc:grpChg>
        <pc:grpChg chg="mod">
          <ac:chgData name="Lim Kelvin" userId="624f6ae12bb7b72b" providerId="LiveId" clId="{B272414D-B18A-4D81-997D-E20EBAE48599}" dt="2024-12-22T11:34:17.038" v="6161"/>
          <ac:grpSpMkLst>
            <pc:docMk/>
            <pc:sldMk cId="3378159490" sldId="338"/>
            <ac:grpSpMk id="615" creationId="{2C8A198B-3C26-413B-A608-4C2D5E8B3EBA}"/>
          </ac:grpSpMkLst>
        </pc:grpChg>
        <pc:grpChg chg="mod">
          <ac:chgData name="Lim Kelvin" userId="624f6ae12bb7b72b" providerId="LiveId" clId="{B272414D-B18A-4D81-997D-E20EBAE48599}" dt="2024-12-22T11:34:17.038" v="6161"/>
          <ac:grpSpMkLst>
            <pc:docMk/>
            <pc:sldMk cId="3378159490" sldId="338"/>
            <ac:grpSpMk id="616" creationId="{1C1B5AC0-CF9F-45ED-A52F-85DEB460CDA2}"/>
          </ac:grpSpMkLst>
        </pc:grpChg>
        <pc:grpChg chg="mod">
          <ac:chgData name="Lim Kelvin" userId="624f6ae12bb7b72b" providerId="LiveId" clId="{B272414D-B18A-4D81-997D-E20EBAE48599}" dt="2024-12-22T11:34:17.038" v="6161"/>
          <ac:grpSpMkLst>
            <pc:docMk/>
            <pc:sldMk cId="3378159490" sldId="338"/>
            <ac:grpSpMk id="618" creationId="{13AEA83B-82F7-4FC0-A6F4-F052E2587A56}"/>
          </ac:grpSpMkLst>
        </pc:grpChg>
        <pc:grpChg chg="mod">
          <ac:chgData name="Lim Kelvin" userId="624f6ae12bb7b72b" providerId="LiveId" clId="{B272414D-B18A-4D81-997D-E20EBAE48599}" dt="2024-12-22T11:34:17.038" v="6161"/>
          <ac:grpSpMkLst>
            <pc:docMk/>
            <pc:sldMk cId="3378159490" sldId="338"/>
            <ac:grpSpMk id="622" creationId="{D1D5D4F9-1D74-4363-B841-8AB9D35928B2}"/>
          </ac:grpSpMkLst>
        </pc:grpChg>
        <pc:grpChg chg="mod">
          <ac:chgData name="Lim Kelvin" userId="624f6ae12bb7b72b" providerId="LiveId" clId="{B272414D-B18A-4D81-997D-E20EBAE48599}" dt="2024-12-22T11:34:17.038" v="6161"/>
          <ac:grpSpMkLst>
            <pc:docMk/>
            <pc:sldMk cId="3378159490" sldId="338"/>
            <ac:grpSpMk id="626" creationId="{1D4E15F3-4402-4E8C-9EC3-52275F0E63A9}"/>
          </ac:grpSpMkLst>
        </pc:grpChg>
        <pc:grpChg chg="mod">
          <ac:chgData name="Lim Kelvin" userId="624f6ae12bb7b72b" providerId="LiveId" clId="{B272414D-B18A-4D81-997D-E20EBAE48599}" dt="2024-12-22T11:34:17.038" v="6161"/>
          <ac:grpSpMkLst>
            <pc:docMk/>
            <pc:sldMk cId="3378159490" sldId="338"/>
            <ac:grpSpMk id="630" creationId="{8F633A57-524D-45C5-B5C2-0110E4177750}"/>
          </ac:grpSpMkLst>
        </pc:grpChg>
        <pc:grpChg chg="mod">
          <ac:chgData name="Lim Kelvin" userId="624f6ae12bb7b72b" providerId="LiveId" clId="{B272414D-B18A-4D81-997D-E20EBAE48599}" dt="2024-12-22T11:34:17.038" v="6161"/>
          <ac:grpSpMkLst>
            <pc:docMk/>
            <pc:sldMk cId="3378159490" sldId="338"/>
            <ac:grpSpMk id="634" creationId="{C42F5CFC-B018-4381-99B7-936E97EB3473}"/>
          </ac:grpSpMkLst>
        </pc:grpChg>
        <pc:grpChg chg="mod">
          <ac:chgData name="Lim Kelvin" userId="624f6ae12bb7b72b" providerId="LiveId" clId="{B272414D-B18A-4D81-997D-E20EBAE48599}" dt="2024-12-22T11:34:17.038" v="6161"/>
          <ac:grpSpMkLst>
            <pc:docMk/>
            <pc:sldMk cId="3378159490" sldId="338"/>
            <ac:grpSpMk id="638" creationId="{8B24B7B6-CD0C-454F-B2B8-0753CC913402}"/>
          </ac:grpSpMkLst>
        </pc:grpChg>
        <pc:grpChg chg="mod">
          <ac:chgData name="Lim Kelvin" userId="624f6ae12bb7b72b" providerId="LiveId" clId="{B272414D-B18A-4D81-997D-E20EBAE48599}" dt="2024-12-22T11:34:17.038" v="6161"/>
          <ac:grpSpMkLst>
            <pc:docMk/>
            <pc:sldMk cId="3378159490" sldId="338"/>
            <ac:grpSpMk id="642" creationId="{DC2A7512-7A3F-4A99-A51B-2F76861A6C4B}"/>
          </ac:grpSpMkLst>
        </pc:grpChg>
        <pc:grpChg chg="mod">
          <ac:chgData name="Lim Kelvin" userId="624f6ae12bb7b72b" providerId="LiveId" clId="{B272414D-B18A-4D81-997D-E20EBAE48599}" dt="2024-12-22T11:34:17.038" v="6161"/>
          <ac:grpSpMkLst>
            <pc:docMk/>
            <pc:sldMk cId="3378159490" sldId="338"/>
            <ac:grpSpMk id="646" creationId="{8F2DA82C-5C90-4F17-8943-837D3B72C5D2}"/>
          </ac:grpSpMkLst>
        </pc:grpChg>
        <pc:grpChg chg="mod">
          <ac:chgData name="Lim Kelvin" userId="624f6ae12bb7b72b" providerId="LiveId" clId="{B272414D-B18A-4D81-997D-E20EBAE48599}" dt="2024-12-22T11:34:17.038" v="6161"/>
          <ac:grpSpMkLst>
            <pc:docMk/>
            <pc:sldMk cId="3378159490" sldId="338"/>
            <ac:grpSpMk id="650" creationId="{6505DF6A-F4CF-433D-99EE-4D350208F1CA}"/>
          </ac:grpSpMkLst>
        </pc:grpChg>
        <pc:grpChg chg="mod">
          <ac:chgData name="Lim Kelvin" userId="624f6ae12bb7b72b" providerId="LiveId" clId="{B272414D-B18A-4D81-997D-E20EBAE48599}" dt="2024-12-22T11:34:17.038" v="6161"/>
          <ac:grpSpMkLst>
            <pc:docMk/>
            <pc:sldMk cId="3378159490" sldId="338"/>
            <ac:grpSpMk id="654" creationId="{3FD0CE06-67D6-4BF9-9AD4-1B6471B1171C}"/>
          </ac:grpSpMkLst>
        </pc:grpChg>
        <pc:grpChg chg="mod">
          <ac:chgData name="Lim Kelvin" userId="624f6ae12bb7b72b" providerId="LiveId" clId="{B272414D-B18A-4D81-997D-E20EBAE48599}" dt="2024-12-22T11:34:17.038" v="6161"/>
          <ac:grpSpMkLst>
            <pc:docMk/>
            <pc:sldMk cId="3378159490" sldId="338"/>
            <ac:grpSpMk id="658" creationId="{1FA108C7-5D28-4231-8005-AF3FF14DDCA7}"/>
          </ac:grpSpMkLst>
        </pc:grpChg>
        <pc:grpChg chg="mod">
          <ac:chgData name="Lim Kelvin" userId="624f6ae12bb7b72b" providerId="LiveId" clId="{B272414D-B18A-4D81-997D-E20EBAE48599}" dt="2024-12-22T11:34:17.038" v="6161"/>
          <ac:grpSpMkLst>
            <pc:docMk/>
            <pc:sldMk cId="3378159490" sldId="338"/>
            <ac:grpSpMk id="662" creationId="{5D17E9C6-6BF4-4A60-AE17-34D699B38D47}"/>
          </ac:grpSpMkLst>
        </pc:grpChg>
        <pc:grpChg chg="mod">
          <ac:chgData name="Lim Kelvin" userId="624f6ae12bb7b72b" providerId="LiveId" clId="{B272414D-B18A-4D81-997D-E20EBAE48599}" dt="2024-12-22T11:34:17.038" v="6161"/>
          <ac:grpSpMkLst>
            <pc:docMk/>
            <pc:sldMk cId="3378159490" sldId="338"/>
            <ac:grpSpMk id="666" creationId="{0A1B6726-4E7F-4D34-97B5-47252BA4411E}"/>
          </ac:grpSpMkLst>
        </pc:grpChg>
        <pc:grpChg chg="mod">
          <ac:chgData name="Lim Kelvin" userId="624f6ae12bb7b72b" providerId="LiveId" clId="{B272414D-B18A-4D81-997D-E20EBAE48599}" dt="2024-12-22T11:34:17.038" v="6161"/>
          <ac:grpSpMkLst>
            <pc:docMk/>
            <pc:sldMk cId="3378159490" sldId="338"/>
            <ac:grpSpMk id="670" creationId="{415D1970-E6FA-43CD-85C5-350B46C97704}"/>
          </ac:grpSpMkLst>
        </pc:grpChg>
        <pc:grpChg chg="mod">
          <ac:chgData name="Lim Kelvin" userId="624f6ae12bb7b72b" providerId="LiveId" clId="{B272414D-B18A-4D81-997D-E20EBAE48599}" dt="2024-12-22T11:34:17.038" v="6161"/>
          <ac:grpSpMkLst>
            <pc:docMk/>
            <pc:sldMk cId="3378159490" sldId="338"/>
            <ac:grpSpMk id="674" creationId="{AD0344B7-4F6D-4A2D-AEDA-737122CCC766}"/>
          </ac:grpSpMkLst>
        </pc:grpChg>
        <pc:grpChg chg="mod">
          <ac:chgData name="Lim Kelvin" userId="624f6ae12bb7b72b" providerId="LiveId" clId="{B272414D-B18A-4D81-997D-E20EBAE48599}" dt="2024-12-22T11:34:17.038" v="6161"/>
          <ac:grpSpMkLst>
            <pc:docMk/>
            <pc:sldMk cId="3378159490" sldId="338"/>
            <ac:grpSpMk id="678" creationId="{D5B12035-0ED7-4FE4-85C3-756778D6BA6A}"/>
          </ac:grpSpMkLst>
        </pc:grpChg>
        <pc:grpChg chg="mod">
          <ac:chgData name="Lim Kelvin" userId="624f6ae12bb7b72b" providerId="LiveId" clId="{B272414D-B18A-4D81-997D-E20EBAE48599}" dt="2024-12-22T11:34:17.038" v="6161"/>
          <ac:grpSpMkLst>
            <pc:docMk/>
            <pc:sldMk cId="3378159490" sldId="338"/>
            <ac:grpSpMk id="682" creationId="{37067927-086F-4673-A104-5353DA525990}"/>
          </ac:grpSpMkLst>
        </pc:grpChg>
        <pc:grpChg chg="mod">
          <ac:chgData name="Lim Kelvin" userId="624f6ae12bb7b72b" providerId="LiveId" clId="{B272414D-B18A-4D81-997D-E20EBAE48599}" dt="2024-12-22T11:34:17.038" v="6161"/>
          <ac:grpSpMkLst>
            <pc:docMk/>
            <pc:sldMk cId="3378159490" sldId="338"/>
            <ac:grpSpMk id="686" creationId="{BD71E55D-E4CB-4D59-89E9-CCB5F984B77D}"/>
          </ac:grpSpMkLst>
        </pc:grpChg>
        <pc:grpChg chg="mod">
          <ac:chgData name="Lim Kelvin" userId="624f6ae12bb7b72b" providerId="LiveId" clId="{B272414D-B18A-4D81-997D-E20EBAE48599}" dt="2024-12-22T11:34:17.038" v="6161"/>
          <ac:grpSpMkLst>
            <pc:docMk/>
            <pc:sldMk cId="3378159490" sldId="338"/>
            <ac:grpSpMk id="690" creationId="{34BEF48F-A943-4BBE-8849-2FF6742E52BF}"/>
          </ac:grpSpMkLst>
        </pc:grpChg>
        <pc:grpChg chg="mod">
          <ac:chgData name="Lim Kelvin" userId="624f6ae12bb7b72b" providerId="LiveId" clId="{B272414D-B18A-4D81-997D-E20EBAE48599}" dt="2024-12-22T11:34:17.038" v="6161"/>
          <ac:grpSpMkLst>
            <pc:docMk/>
            <pc:sldMk cId="3378159490" sldId="338"/>
            <ac:grpSpMk id="694" creationId="{C0E0E47C-CC89-4639-A762-9FC25187CF95}"/>
          </ac:grpSpMkLst>
        </pc:grpChg>
        <pc:grpChg chg="add mod">
          <ac:chgData name="Lim Kelvin" userId="624f6ae12bb7b72b" providerId="LiveId" clId="{B272414D-B18A-4D81-997D-E20EBAE48599}" dt="2024-12-22T11:34:45.513" v="6165" actId="164"/>
          <ac:grpSpMkLst>
            <pc:docMk/>
            <pc:sldMk cId="3378159490" sldId="338"/>
            <ac:grpSpMk id="701" creationId="{9FA1CD10-D369-4C3B-A934-085E9875F637}"/>
          </ac:grpSpMkLst>
        </pc:grpChg>
        <pc:grpChg chg="mod">
          <ac:chgData name="Lim Kelvin" userId="624f6ae12bb7b72b" providerId="LiveId" clId="{B272414D-B18A-4D81-997D-E20EBAE48599}" dt="2024-12-22T11:34:25.868" v="6163"/>
          <ac:grpSpMkLst>
            <pc:docMk/>
            <pc:sldMk cId="3378159490" sldId="338"/>
            <ac:grpSpMk id="705" creationId="{7DFEA644-8075-495D-A4E5-DFDFE89ED109}"/>
          </ac:grpSpMkLst>
        </pc:grpChg>
        <pc:grpChg chg="mod">
          <ac:chgData name="Lim Kelvin" userId="624f6ae12bb7b72b" providerId="LiveId" clId="{B272414D-B18A-4D81-997D-E20EBAE48599}" dt="2024-12-22T11:34:25.868" v="6163"/>
          <ac:grpSpMkLst>
            <pc:docMk/>
            <pc:sldMk cId="3378159490" sldId="338"/>
            <ac:grpSpMk id="707" creationId="{A870D9DD-3552-4F79-A660-08E3D5F5984E}"/>
          </ac:grpSpMkLst>
        </pc:grpChg>
        <pc:grpChg chg="mod">
          <ac:chgData name="Lim Kelvin" userId="624f6ae12bb7b72b" providerId="LiveId" clId="{B272414D-B18A-4D81-997D-E20EBAE48599}" dt="2024-12-22T11:34:25.868" v="6163"/>
          <ac:grpSpMkLst>
            <pc:docMk/>
            <pc:sldMk cId="3378159490" sldId="338"/>
            <ac:grpSpMk id="708" creationId="{70CFDD43-3EB2-4B52-944F-F033F69827B2}"/>
          </ac:grpSpMkLst>
        </pc:grpChg>
        <pc:grpChg chg="mod">
          <ac:chgData name="Lim Kelvin" userId="624f6ae12bb7b72b" providerId="LiveId" clId="{B272414D-B18A-4D81-997D-E20EBAE48599}" dt="2024-12-22T11:34:25.868" v="6163"/>
          <ac:grpSpMkLst>
            <pc:docMk/>
            <pc:sldMk cId="3378159490" sldId="338"/>
            <ac:grpSpMk id="709" creationId="{E9642AA4-C768-4F05-8E84-B6D0A9A1A252}"/>
          </ac:grpSpMkLst>
        </pc:grpChg>
        <pc:grpChg chg="mod">
          <ac:chgData name="Lim Kelvin" userId="624f6ae12bb7b72b" providerId="LiveId" clId="{B272414D-B18A-4D81-997D-E20EBAE48599}" dt="2024-12-22T11:34:25.868" v="6163"/>
          <ac:grpSpMkLst>
            <pc:docMk/>
            <pc:sldMk cId="3378159490" sldId="338"/>
            <ac:grpSpMk id="710" creationId="{732B004E-1AA5-4D1D-B19F-08294CFA4709}"/>
          </ac:grpSpMkLst>
        </pc:grpChg>
        <pc:grpChg chg="mod">
          <ac:chgData name="Lim Kelvin" userId="624f6ae12bb7b72b" providerId="LiveId" clId="{B272414D-B18A-4D81-997D-E20EBAE48599}" dt="2024-12-22T11:34:25.868" v="6163"/>
          <ac:grpSpMkLst>
            <pc:docMk/>
            <pc:sldMk cId="3378159490" sldId="338"/>
            <ac:grpSpMk id="711" creationId="{A4415A84-4767-4992-97F5-F5FEB9E99492}"/>
          </ac:grpSpMkLst>
        </pc:grpChg>
        <pc:grpChg chg="mod">
          <ac:chgData name="Lim Kelvin" userId="624f6ae12bb7b72b" providerId="LiveId" clId="{B272414D-B18A-4D81-997D-E20EBAE48599}" dt="2024-12-22T11:34:25.868" v="6163"/>
          <ac:grpSpMkLst>
            <pc:docMk/>
            <pc:sldMk cId="3378159490" sldId="338"/>
            <ac:grpSpMk id="712" creationId="{E970C08A-93A5-4BF5-9255-91905D603936}"/>
          </ac:grpSpMkLst>
        </pc:grpChg>
        <pc:grpChg chg="mod">
          <ac:chgData name="Lim Kelvin" userId="624f6ae12bb7b72b" providerId="LiveId" clId="{B272414D-B18A-4D81-997D-E20EBAE48599}" dt="2024-12-22T11:34:25.868" v="6163"/>
          <ac:grpSpMkLst>
            <pc:docMk/>
            <pc:sldMk cId="3378159490" sldId="338"/>
            <ac:grpSpMk id="713" creationId="{5CF3698F-52FA-47FF-9884-8C142EA91920}"/>
          </ac:grpSpMkLst>
        </pc:grpChg>
        <pc:grpChg chg="mod">
          <ac:chgData name="Lim Kelvin" userId="624f6ae12bb7b72b" providerId="LiveId" clId="{B272414D-B18A-4D81-997D-E20EBAE48599}" dt="2024-12-22T11:34:25.868" v="6163"/>
          <ac:grpSpMkLst>
            <pc:docMk/>
            <pc:sldMk cId="3378159490" sldId="338"/>
            <ac:grpSpMk id="714" creationId="{E637E4A4-5E85-400D-AEDB-0AC38752E013}"/>
          </ac:grpSpMkLst>
        </pc:grpChg>
        <pc:grpChg chg="mod">
          <ac:chgData name="Lim Kelvin" userId="624f6ae12bb7b72b" providerId="LiveId" clId="{B272414D-B18A-4D81-997D-E20EBAE48599}" dt="2024-12-22T11:34:25.868" v="6163"/>
          <ac:grpSpMkLst>
            <pc:docMk/>
            <pc:sldMk cId="3378159490" sldId="338"/>
            <ac:grpSpMk id="715" creationId="{12A4093C-BEDC-42B0-ADF6-F3E06491C6FC}"/>
          </ac:grpSpMkLst>
        </pc:grpChg>
        <pc:grpChg chg="mod">
          <ac:chgData name="Lim Kelvin" userId="624f6ae12bb7b72b" providerId="LiveId" clId="{B272414D-B18A-4D81-997D-E20EBAE48599}" dt="2024-12-22T11:34:25.868" v="6163"/>
          <ac:grpSpMkLst>
            <pc:docMk/>
            <pc:sldMk cId="3378159490" sldId="338"/>
            <ac:grpSpMk id="716" creationId="{8B8A9DB9-8FDA-4876-B9FE-B70E22CFA399}"/>
          </ac:grpSpMkLst>
        </pc:grpChg>
        <pc:grpChg chg="mod">
          <ac:chgData name="Lim Kelvin" userId="624f6ae12bb7b72b" providerId="LiveId" clId="{B272414D-B18A-4D81-997D-E20EBAE48599}" dt="2024-12-22T11:34:25.868" v="6163"/>
          <ac:grpSpMkLst>
            <pc:docMk/>
            <pc:sldMk cId="3378159490" sldId="338"/>
            <ac:grpSpMk id="718" creationId="{4ECF4A29-87B6-47B4-B048-9000E2BC3946}"/>
          </ac:grpSpMkLst>
        </pc:grpChg>
        <pc:grpChg chg="mod">
          <ac:chgData name="Lim Kelvin" userId="624f6ae12bb7b72b" providerId="LiveId" clId="{B272414D-B18A-4D81-997D-E20EBAE48599}" dt="2024-12-22T11:34:25.868" v="6163"/>
          <ac:grpSpMkLst>
            <pc:docMk/>
            <pc:sldMk cId="3378159490" sldId="338"/>
            <ac:grpSpMk id="719" creationId="{0385DF70-5F18-48A5-9BE5-B3CC12A6356E}"/>
          </ac:grpSpMkLst>
        </pc:grpChg>
        <pc:grpChg chg="mod">
          <ac:chgData name="Lim Kelvin" userId="624f6ae12bb7b72b" providerId="LiveId" clId="{B272414D-B18A-4D81-997D-E20EBAE48599}" dt="2024-12-22T11:34:25.868" v="6163"/>
          <ac:grpSpMkLst>
            <pc:docMk/>
            <pc:sldMk cId="3378159490" sldId="338"/>
            <ac:grpSpMk id="720" creationId="{CDA824AA-B017-409C-B6F8-87FC10A20443}"/>
          </ac:grpSpMkLst>
        </pc:grpChg>
        <pc:grpChg chg="mod">
          <ac:chgData name="Lim Kelvin" userId="624f6ae12bb7b72b" providerId="LiveId" clId="{B272414D-B18A-4D81-997D-E20EBAE48599}" dt="2024-12-22T11:34:25.868" v="6163"/>
          <ac:grpSpMkLst>
            <pc:docMk/>
            <pc:sldMk cId="3378159490" sldId="338"/>
            <ac:grpSpMk id="721" creationId="{3D11A8F4-6A8B-4FE3-9DBE-2C69991271C4}"/>
          </ac:grpSpMkLst>
        </pc:grpChg>
        <pc:grpChg chg="mod">
          <ac:chgData name="Lim Kelvin" userId="624f6ae12bb7b72b" providerId="LiveId" clId="{B272414D-B18A-4D81-997D-E20EBAE48599}" dt="2024-12-22T11:34:25.868" v="6163"/>
          <ac:grpSpMkLst>
            <pc:docMk/>
            <pc:sldMk cId="3378159490" sldId="338"/>
            <ac:grpSpMk id="723" creationId="{7A62CCFF-875F-4134-8780-C70010AFB549}"/>
          </ac:grpSpMkLst>
        </pc:grpChg>
        <pc:grpChg chg="mod">
          <ac:chgData name="Lim Kelvin" userId="624f6ae12bb7b72b" providerId="LiveId" clId="{B272414D-B18A-4D81-997D-E20EBAE48599}" dt="2024-12-22T11:34:25.868" v="6163"/>
          <ac:grpSpMkLst>
            <pc:docMk/>
            <pc:sldMk cId="3378159490" sldId="338"/>
            <ac:grpSpMk id="724" creationId="{13303376-2710-430A-AF43-C71FA7C3332B}"/>
          </ac:grpSpMkLst>
        </pc:grpChg>
        <pc:grpChg chg="mod">
          <ac:chgData name="Lim Kelvin" userId="624f6ae12bb7b72b" providerId="LiveId" clId="{B272414D-B18A-4D81-997D-E20EBAE48599}" dt="2024-12-22T11:34:25.868" v="6163"/>
          <ac:grpSpMkLst>
            <pc:docMk/>
            <pc:sldMk cId="3378159490" sldId="338"/>
            <ac:grpSpMk id="725" creationId="{53C795B9-E453-4EB6-BDC7-A42F75F36464}"/>
          </ac:grpSpMkLst>
        </pc:grpChg>
        <pc:grpChg chg="mod">
          <ac:chgData name="Lim Kelvin" userId="624f6ae12bb7b72b" providerId="LiveId" clId="{B272414D-B18A-4D81-997D-E20EBAE48599}" dt="2024-12-22T11:34:25.868" v="6163"/>
          <ac:grpSpMkLst>
            <pc:docMk/>
            <pc:sldMk cId="3378159490" sldId="338"/>
            <ac:grpSpMk id="727" creationId="{200978FE-0A05-4C0B-A8B5-A4042141F4FF}"/>
          </ac:grpSpMkLst>
        </pc:grpChg>
        <pc:grpChg chg="mod">
          <ac:chgData name="Lim Kelvin" userId="624f6ae12bb7b72b" providerId="LiveId" clId="{B272414D-B18A-4D81-997D-E20EBAE48599}" dt="2024-12-22T11:34:25.868" v="6163"/>
          <ac:grpSpMkLst>
            <pc:docMk/>
            <pc:sldMk cId="3378159490" sldId="338"/>
            <ac:grpSpMk id="728" creationId="{3B141493-2F46-40AB-A881-B205FC1779DC}"/>
          </ac:grpSpMkLst>
        </pc:grpChg>
        <pc:grpChg chg="mod">
          <ac:chgData name="Lim Kelvin" userId="624f6ae12bb7b72b" providerId="LiveId" clId="{B272414D-B18A-4D81-997D-E20EBAE48599}" dt="2024-12-22T11:34:25.868" v="6163"/>
          <ac:grpSpMkLst>
            <pc:docMk/>
            <pc:sldMk cId="3378159490" sldId="338"/>
            <ac:grpSpMk id="729" creationId="{1C4CBEF0-7B85-4ADE-B752-E6078BFA9A1D}"/>
          </ac:grpSpMkLst>
        </pc:grpChg>
        <pc:grpChg chg="mod">
          <ac:chgData name="Lim Kelvin" userId="624f6ae12bb7b72b" providerId="LiveId" clId="{B272414D-B18A-4D81-997D-E20EBAE48599}" dt="2024-12-22T11:34:25.868" v="6163"/>
          <ac:grpSpMkLst>
            <pc:docMk/>
            <pc:sldMk cId="3378159490" sldId="338"/>
            <ac:grpSpMk id="730" creationId="{9BC5F8E1-6A4C-4A19-99B2-E0E79091F603}"/>
          </ac:grpSpMkLst>
        </pc:grpChg>
        <pc:grpChg chg="mod">
          <ac:chgData name="Lim Kelvin" userId="624f6ae12bb7b72b" providerId="LiveId" clId="{B272414D-B18A-4D81-997D-E20EBAE48599}" dt="2024-12-22T11:34:25.868" v="6163"/>
          <ac:grpSpMkLst>
            <pc:docMk/>
            <pc:sldMk cId="3378159490" sldId="338"/>
            <ac:grpSpMk id="732" creationId="{B2ECD6EA-D946-4B4F-903E-282563D1E214}"/>
          </ac:grpSpMkLst>
        </pc:grpChg>
        <pc:grpChg chg="mod">
          <ac:chgData name="Lim Kelvin" userId="624f6ae12bb7b72b" providerId="LiveId" clId="{B272414D-B18A-4D81-997D-E20EBAE48599}" dt="2024-12-22T11:34:25.868" v="6163"/>
          <ac:grpSpMkLst>
            <pc:docMk/>
            <pc:sldMk cId="3378159490" sldId="338"/>
            <ac:grpSpMk id="736" creationId="{CD5F1CA0-FB6A-4A96-B0BA-F1164A9B07D2}"/>
          </ac:grpSpMkLst>
        </pc:grpChg>
        <pc:grpChg chg="mod">
          <ac:chgData name="Lim Kelvin" userId="624f6ae12bb7b72b" providerId="LiveId" clId="{B272414D-B18A-4D81-997D-E20EBAE48599}" dt="2024-12-22T11:34:25.868" v="6163"/>
          <ac:grpSpMkLst>
            <pc:docMk/>
            <pc:sldMk cId="3378159490" sldId="338"/>
            <ac:grpSpMk id="740" creationId="{6A32DD25-5930-4195-A1C7-1367EEC4D9EB}"/>
          </ac:grpSpMkLst>
        </pc:grpChg>
        <pc:grpChg chg="mod">
          <ac:chgData name="Lim Kelvin" userId="624f6ae12bb7b72b" providerId="LiveId" clId="{B272414D-B18A-4D81-997D-E20EBAE48599}" dt="2024-12-22T11:34:25.868" v="6163"/>
          <ac:grpSpMkLst>
            <pc:docMk/>
            <pc:sldMk cId="3378159490" sldId="338"/>
            <ac:grpSpMk id="744" creationId="{53F2ECB3-5CC8-4A17-8B0D-A1F9818B7F63}"/>
          </ac:grpSpMkLst>
        </pc:grpChg>
        <pc:grpChg chg="mod">
          <ac:chgData name="Lim Kelvin" userId="624f6ae12bb7b72b" providerId="LiveId" clId="{B272414D-B18A-4D81-997D-E20EBAE48599}" dt="2024-12-22T11:34:25.868" v="6163"/>
          <ac:grpSpMkLst>
            <pc:docMk/>
            <pc:sldMk cId="3378159490" sldId="338"/>
            <ac:grpSpMk id="748" creationId="{B786C25A-9722-49D2-A9D1-4B312987AAF5}"/>
          </ac:grpSpMkLst>
        </pc:grpChg>
        <pc:grpChg chg="mod">
          <ac:chgData name="Lim Kelvin" userId="624f6ae12bb7b72b" providerId="LiveId" clId="{B272414D-B18A-4D81-997D-E20EBAE48599}" dt="2024-12-22T11:34:25.868" v="6163"/>
          <ac:grpSpMkLst>
            <pc:docMk/>
            <pc:sldMk cId="3378159490" sldId="338"/>
            <ac:grpSpMk id="752" creationId="{22A25B05-E839-4153-9A75-4CA7DC2A1E1B}"/>
          </ac:grpSpMkLst>
        </pc:grpChg>
        <pc:grpChg chg="mod">
          <ac:chgData name="Lim Kelvin" userId="624f6ae12bb7b72b" providerId="LiveId" clId="{B272414D-B18A-4D81-997D-E20EBAE48599}" dt="2024-12-22T11:34:25.868" v="6163"/>
          <ac:grpSpMkLst>
            <pc:docMk/>
            <pc:sldMk cId="3378159490" sldId="338"/>
            <ac:grpSpMk id="756" creationId="{03BEA5E7-0A1D-485C-A690-35BE01388A5E}"/>
          </ac:grpSpMkLst>
        </pc:grpChg>
        <pc:grpChg chg="mod">
          <ac:chgData name="Lim Kelvin" userId="624f6ae12bb7b72b" providerId="LiveId" clId="{B272414D-B18A-4D81-997D-E20EBAE48599}" dt="2024-12-22T11:34:25.868" v="6163"/>
          <ac:grpSpMkLst>
            <pc:docMk/>
            <pc:sldMk cId="3378159490" sldId="338"/>
            <ac:grpSpMk id="760" creationId="{6F8EF427-25AD-4FE0-8217-B6F9BE85DC1E}"/>
          </ac:grpSpMkLst>
        </pc:grpChg>
        <pc:grpChg chg="mod">
          <ac:chgData name="Lim Kelvin" userId="624f6ae12bb7b72b" providerId="LiveId" clId="{B272414D-B18A-4D81-997D-E20EBAE48599}" dt="2024-12-22T11:34:25.868" v="6163"/>
          <ac:grpSpMkLst>
            <pc:docMk/>
            <pc:sldMk cId="3378159490" sldId="338"/>
            <ac:grpSpMk id="764" creationId="{D67916A9-682A-4E1D-952E-FF6E79092B9D}"/>
          </ac:grpSpMkLst>
        </pc:grpChg>
        <pc:grpChg chg="mod">
          <ac:chgData name="Lim Kelvin" userId="624f6ae12bb7b72b" providerId="LiveId" clId="{B272414D-B18A-4D81-997D-E20EBAE48599}" dt="2024-12-22T11:34:25.868" v="6163"/>
          <ac:grpSpMkLst>
            <pc:docMk/>
            <pc:sldMk cId="3378159490" sldId="338"/>
            <ac:grpSpMk id="768" creationId="{DD1CBAC3-0C14-46D2-A846-3688E30DC33D}"/>
          </ac:grpSpMkLst>
        </pc:grpChg>
        <pc:grpChg chg="mod">
          <ac:chgData name="Lim Kelvin" userId="624f6ae12bb7b72b" providerId="LiveId" clId="{B272414D-B18A-4D81-997D-E20EBAE48599}" dt="2024-12-22T11:34:25.868" v="6163"/>
          <ac:grpSpMkLst>
            <pc:docMk/>
            <pc:sldMk cId="3378159490" sldId="338"/>
            <ac:grpSpMk id="772" creationId="{7FC22B31-90CD-4E3D-A867-2EE298E2B2B6}"/>
          </ac:grpSpMkLst>
        </pc:grpChg>
        <pc:grpChg chg="mod">
          <ac:chgData name="Lim Kelvin" userId="624f6ae12bb7b72b" providerId="LiveId" clId="{B272414D-B18A-4D81-997D-E20EBAE48599}" dt="2024-12-22T11:34:25.868" v="6163"/>
          <ac:grpSpMkLst>
            <pc:docMk/>
            <pc:sldMk cId="3378159490" sldId="338"/>
            <ac:grpSpMk id="776" creationId="{EC5BD80F-2535-4208-A236-51AD13A94C48}"/>
          </ac:grpSpMkLst>
        </pc:grpChg>
        <pc:grpChg chg="mod">
          <ac:chgData name="Lim Kelvin" userId="624f6ae12bb7b72b" providerId="LiveId" clId="{B272414D-B18A-4D81-997D-E20EBAE48599}" dt="2024-12-22T11:34:25.868" v="6163"/>
          <ac:grpSpMkLst>
            <pc:docMk/>
            <pc:sldMk cId="3378159490" sldId="338"/>
            <ac:grpSpMk id="780" creationId="{9860DEAF-03A0-4BC0-B097-44BFC178C498}"/>
          </ac:grpSpMkLst>
        </pc:grpChg>
        <pc:grpChg chg="mod">
          <ac:chgData name="Lim Kelvin" userId="624f6ae12bb7b72b" providerId="LiveId" clId="{B272414D-B18A-4D81-997D-E20EBAE48599}" dt="2024-12-22T11:34:25.868" v="6163"/>
          <ac:grpSpMkLst>
            <pc:docMk/>
            <pc:sldMk cId="3378159490" sldId="338"/>
            <ac:grpSpMk id="784" creationId="{B61E1801-38AA-4715-920F-D43D7CB8A25D}"/>
          </ac:grpSpMkLst>
        </pc:grpChg>
        <pc:grpChg chg="mod">
          <ac:chgData name="Lim Kelvin" userId="624f6ae12bb7b72b" providerId="LiveId" clId="{B272414D-B18A-4D81-997D-E20EBAE48599}" dt="2024-12-22T11:34:25.868" v="6163"/>
          <ac:grpSpMkLst>
            <pc:docMk/>
            <pc:sldMk cId="3378159490" sldId="338"/>
            <ac:grpSpMk id="788" creationId="{D6289F78-69B5-4AAB-9D6A-940FD97F04FA}"/>
          </ac:grpSpMkLst>
        </pc:grpChg>
        <pc:grpChg chg="mod">
          <ac:chgData name="Lim Kelvin" userId="624f6ae12bb7b72b" providerId="LiveId" clId="{B272414D-B18A-4D81-997D-E20EBAE48599}" dt="2024-12-22T11:34:25.868" v="6163"/>
          <ac:grpSpMkLst>
            <pc:docMk/>
            <pc:sldMk cId="3378159490" sldId="338"/>
            <ac:grpSpMk id="792" creationId="{4EA479F4-C8E9-416F-B9A5-FDD7ACE88032}"/>
          </ac:grpSpMkLst>
        </pc:grpChg>
        <pc:grpChg chg="mod">
          <ac:chgData name="Lim Kelvin" userId="624f6ae12bb7b72b" providerId="LiveId" clId="{B272414D-B18A-4D81-997D-E20EBAE48599}" dt="2024-12-22T11:34:25.868" v="6163"/>
          <ac:grpSpMkLst>
            <pc:docMk/>
            <pc:sldMk cId="3378159490" sldId="338"/>
            <ac:grpSpMk id="796" creationId="{9C318C37-218F-4F5D-BBD9-AD64135AF502}"/>
          </ac:grpSpMkLst>
        </pc:grpChg>
        <pc:grpChg chg="mod">
          <ac:chgData name="Lim Kelvin" userId="624f6ae12bb7b72b" providerId="LiveId" clId="{B272414D-B18A-4D81-997D-E20EBAE48599}" dt="2024-12-22T11:34:25.868" v="6163"/>
          <ac:grpSpMkLst>
            <pc:docMk/>
            <pc:sldMk cId="3378159490" sldId="338"/>
            <ac:grpSpMk id="800" creationId="{E5D99605-219C-4876-B968-6C45AEA8624D}"/>
          </ac:grpSpMkLst>
        </pc:grpChg>
        <pc:grpChg chg="mod">
          <ac:chgData name="Lim Kelvin" userId="624f6ae12bb7b72b" providerId="LiveId" clId="{B272414D-B18A-4D81-997D-E20EBAE48599}" dt="2024-12-22T11:34:25.868" v="6163"/>
          <ac:grpSpMkLst>
            <pc:docMk/>
            <pc:sldMk cId="3378159490" sldId="338"/>
            <ac:grpSpMk id="804" creationId="{BB206240-8207-4367-89A4-417066C6C5C3}"/>
          </ac:grpSpMkLst>
        </pc:grpChg>
        <pc:grpChg chg="mod">
          <ac:chgData name="Lim Kelvin" userId="624f6ae12bb7b72b" providerId="LiveId" clId="{B272414D-B18A-4D81-997D-E20EBAE48599}" dt="2024-12-22T11:34:25.868" v="6163"/>
          <ac:grpSpMkLst>
            <pc:docMk/>
            <pc:sldMk cId="3378159490" sldId="338"/>
            <ac:grpSpMk id="808" creationId="{345A4781-ACF6-42CE-8B01-553EC56BAB4A}"/>
          </ac:grpSpMkLst>
        </pc:grpChg>
        <pc:picChg chg="mod">
          <ac:chgData name="Lim Kelvin" userId="624f6ae12bb7b72b" providerId="LiveId" clId="{B272414D-B18A-4D81-997D-E20EBAE48599}" dt="2024-12-22T11:34:02.867" v="6152"/>
          <ac:picMkLst>
            <pc:docMk/>
            <pc:sldMk cId="3378159490" sldId="338"/>
            <ac:picMk id="134" creationId="{BAE7E38A-A9A3-4402-8A27-CF500FBC7A50}"/>
          </ac:picMkLst>
        </pc:picChg>
        <pc:picChg chg="mod">
          <ac:chgData name="Lim Kelvin" userId="624f6ae12bb7b72b" providerId="LiveId" clId="{B272414D-B18A-4D81-997D-E20EBAE48599}" dt="2024-12-22T11:34:02.867" v="6152"/>
          <ac:picMkLst>
            <pc:docMk/>
            <pc:sldMk cId="3378159490" sldId="338"/>
            <ac:picMk id="163" creationId="{98001B7F-1819-4E34-B9DD-F1EAE29420D8}"/>
          </ac:picMkLst>
        </pc:picChg>
        <pc:picChg chg="mod">
          <ac:chgData name="Lim Kelvin" userId="624f6ae12bb7b72b" providerId="LiveId" clId="{B272414D-B18A-4D81-997D-E20EBAE48599}" dt="2024-12-22T11:34:02.867" v="6152"/>
          <ac:picMkLst>
            <pc:docMk/>
            <pc:sldMk cId="3378159490" sldId="338"/>
            <ac:picMk id="167" creationId="{9D815653-F709-431E-9156-8D2A0A0726AF}"/>
          </ac:picMkLst>
        </pc:picChg>
        <pc:picChg chg="mod">
          <ac:chgData name="Lim Kelvin" userId="624f6ae12bb7b72b" providerId="LiveId" clId="{B272414D-B18A-4D81-997D-E20EBAE48599}" dt="2024-12-22T11:34:02.867" v="6152"/>
          <ac:picMkLst>
            <pc:docMk/>
            <pc:sldMk cId="3378159490" sldId="338"/>
            <ac:picMk id="171" creationId="{6E74E20A-9A62-444C-9EF6-4BF7D22EBB45}"/>
          </ac:picMkLst>
        </pc:picChg>
        <pc:picChg chg="mod">
          <ac:chgData name="Lim Kelvin" userId="624f6ae12bb7b72b" providerId="LiveId" clId="{B272414D-B18A-4D81-997D-E20EBAE48599}" dt="2024-12-22T11:34:02.867" v="6152"/>
          <ac:picMkLst>
            <pc:docMk/>
            <pc:sldMk cId="3378159490" sldId="338"/>
            <ac:picMk id="175" creationId="{37636619-C79D-4B87-BC73-75B9351B8689}"/>
          </ac:picMkLst>
        </pc:picChg>
        <pc:picChg chg="mod">
          <ac:chgData name="Lim Kelvin" userId="624f6ae12bb7b72b" providerId="LiveId" clId="{B272414D-B18A-4D81-997D-E20EBAE48599}" dt="2024-12-22T11:34:02.867" v="6152"/>
          <ac:picMkLst>
            <pc:docMk/>
            <pc:sldMk cId="3378159490" sldId="338"/>
            <ac:picMk id="179" creationId="{81ED04B9-FE54-491B-A9D7-E3A85101DED5}"/>
          </ac:picMkLst>
        </pc:picChg>
        <pc:picChg chg="mod">
          <ac:chgData name="Lim Kelvin" userId="624f6ae12bb7b72b" providerId="LiveId" clId="{B272414D-B18A-4D81-997D-E20EBAE48599}" dt="2024-12-22T11:34:02.867" v="6152"/>
          <ac:picMkLst>
            <pc:docMk/>
            <pc:sldMk cId="3378159490" sldId="338"/>
            <ac:picMk id="183" creationId="{585C0E91-2D92-480C-AC80-24112BDBB61A}"/>
          </ac:picMkLst>
        </pc:picChg>
        <pc:picChg chg="mod">
          <ac:chgData name="Lim Kelvin" userId="624f6ae12bb7b72b" providerId="LiveId" clId="{B272414D-B18A-4D81-997D-E20EBAE48599}" dt="2024-12-22T11:34:02.867" v="6152"/>
          <ac:picMkLst>
            <pc:docMk/>
            <pc:sldMk cId="3378159490" sldId="338"/>
            <ac:picMk id="187" creationId="{4FC27129-FFCF-40F8-8988-9EFEFAC04A72}"/>
          </ac:picMkLst>
        </pc:picChg>
        <pc:picChg chg="mod">
          <ac:chgData name="Lim Kelvin" userId="624f6ae12bb7b72b" providerId="LiveId" clId="{B272414D-B18A-4D81-997D-E20EBAE48599}" dt="2024-12-22T11:34:02.867" v="6152"/>
          <ac:picMkLst>
            <pc:docMk/>
            <pc:sldMk cId="3378159490" sldId="338"/>
            <ac:picMk id="191" creationId="{1309775D-159E-4B3F-81A7-B2248A92B6BE}"/>
          </ac:picMkLst>
        </pc:picChg>
        <pc:picChg chg="mod">
          <ac:chgData name="Lim Kelvin" userId="624f6ae12bb7b72b" providerId="LiveId" clId="{B272414D-B18A-4D81-997D-E20EBAE48599}" dt="2024-12-22T11:34:02.867" v="6152"/>
          <ac:picMkLst>
            <pc:docMk/>
            <pc:sldMk cId="3378159490" sldId="338"/>
            <ac:picMk id="195" creationId="{A235CE9C-1D6A-47D9-87F2-3D419FF97ACA}"/>
          </ac:picMkLst>
        </pc:picChg>
        <pc:picChg chg="mod">
          <ac:chgData name="Lim Kelvin" userId="624f6ae12bb7b72b" providerId="LiveId" clId="{B272414D-B18A-4D81-997D-E20EBAE48599}" dt="2024-12-22T11:34:02.867" v="6152"/>
          <ac:picMkLst>
            <pc:docMk/>
            <pc:sldMk cId="3378159490" sldId="338"/>
            <ac:picMk id="199" creationId="{F3F0C3B6-3347-466E-AA0E-D284B94DF798}"/>
          </ac:picMkLst>
        </pc:picChg>
        <pc:picChg chg="mod">
          <ac:chgData name="Lim Kelvin" userId="624f6ae12bb7b72b" providerId="LiveId" clId="{B272414D-B18A-4D81-997D-E20EBAE48599}" dt="2024-12-22T11:34:02.867" v="6152"/>
          <ac:picMkLst>
            <pc:docMk/>
            <pc:sldMk cId="3378159490" sldId="338"/>
            <ac:picMk id="203" creationId="{EF425C51-F1A7-4C36-A483-71422EE03623}"/>
          </ac:picMkLst>
        </pc:picChg>
        <pc:picChg chg="mod">
          <ac:chgData name="Lim Kelvin" userId="624f6ae12bb7b72b" providerId="LiveId" clId="{B272414D-B18A-4D81-997D-E20EBAE48599}" dt="2024-12-22T11:34:02.867" v="6152"/>
          <ac:picMkLst>
            <pc:docMk/>
            <pc:sldMk cId="3378159490" sldId="338"/>
            <ac:picMk id="207" creationId="{F24F68FD-B844-4AA3-9B1D-739505E24CAB}"/>
          </ac:picMkLst>
        </pc:picChg>
        <pc:picChg chg="mod">
          <ac:chgData name="Lim Kelvin" userId="624f6ae12bb7b72b" providerId="LiveId" clId="{B272414D-B18A-4D81-997D-E20EBAE48599}" dt="2024-12-22T11:34:02.867" v="6152"/>
          <ac:picMkLst>
            <pc:docMk/>
            <pc:sldMk cId="3378159490" sldId="338"/>
            <ac:picMk id="211" creationId="{7968FE04-907D-4A95-A746-47A073B1E42D}"/>
          </ac:picMkLst>
        </pc:picChg>
        <pc:picChg chg="mod">
          <ac:chgData name="Lim Kelvin" userId="624f6ae12bb7b72b" providerId="LiveId" clId="{B272414D-B18A-4D81-997D-E20EBAE48599}" dt="2024-12-22T11:34:02.867" v="6152"/>
          <ac:picMkLst>
            <pc:docMk/>
            <pc:sldMk cId="3378159490" sldId="338"/>
            <ac:picMk id="215" creationId="{52210F06-4052-4C8C-B06C-D15720D93A3D}"/>
          </ac:picMkLst>
        </pc:picChg>
        <pc:picChg chg="mod">
          <ac:chgData name="Lim Kelvin" userId="624f6ae12bb7b72b" providerId="LiveId" clId="{B272414D-B18A-4D81-997D-E20EBAE48599}" dt="2024-12-22T11:34:02.867" v="6152"/>
          <ac:picMkLst>
            <pc:docMk/>
            <pc:sldMk cId="3378159490" sldId="338"/>
            <ac:picMk id="219" creationId="{E3764722-CE25-456C-A122-5AEB48D72201}"/>
          </ac:picMkLst>
        </pc:picChg>
        <pc:picChg chg="mod">
          <ac:chgData name="Lim Kelvin" userId="624f6ae12bb7b72b" providerId="LiveId" clId="{B272414D-B18A-4D81-997D-E20EBAE48599}" dt="2024-12-22T11:34:02.867" v="6152"/>
          <ac:picMkLst>
            <pc:docMk/>
            <pc:sldMk cId="3378159490" sldId="338"/>
            <ac:picMk id="223" creationId="{98ED6928-E2A0-4B7E-9AA0-584365F2CD38}"/>
          </ac:picMkLst>
        </pc:picChg>
        <pc:picChg chg="mod">
          <ac:chgData name="Lim Kelvin" userId="624f6ae12bb7b72b" providerId="LiveId" clId="{B272414D-B18A-4D81-997D-E20EBAE48599}" dt="2024-12-22T11:34:02.867" v="6152"/>
          <ac:picMkLst>
            <pc:docMk/>
            <pc:sldMk cId="3378159490" sldId="338"/>
            <ac:picMk id="227" creationId="{1F47744D-601B-4C34-AB5D-2D41A0E80C16}"/>
          </ac:picMkLst>
        </pc:picChg>
        <pc:picChg chg="mod">
          <ac:chgData name="Lim Kelvin" userId="624f6ae12bb7b72b" providerId="LiveId" clId="{B272414D-B18A-4D81-997D-E20EBAE48599}" dt="2024-12-22T11:34:02.867" v="6152"/>
          <ac:picMkLst>
            <pc:docMk/>
            <pc:sldMk cId="3378159490" sldId="338"/>
            <ac:picMk id="231" creationId="{34541FEE-9780-4A3B-970F-86314123F641}"/>
          </ac:picMkLst>
        </pc:picChg>
        <pc:picChg chg="mod">
          <ac:chgData name="Lim Kelvin" userId="624f6ae12bb7b72b" providerId="LiveId" clId="{B272414D-B18A-4D81-997D-E20EBAE48599}" dt="2024-12-22T11:34:02.867" v="6152"/>
          <ac:picMkLst>
            <pc:docMk/>
            <pc:sldMk cId="3378159490" sldId="338"/>
            <ac:picMk id="235" creationId="{204F9536-2A5F-41D5-B4AE-F11E9A4FC036}"/>
          </ac:picMkLst>
        </pc:picChg>
        <pc:picChg chg="mod">
          <ac:chgData name="Lim Kelvin" userId="624f6ae12bb7b72b" providerId="LiveId" clId="{B272414D-B18A-4D81-997D-E20EBAE48599}" dt="2024-12-22T11:34:02.867" v="6152"/>
          <ac:picMkLst>
            <pc:docMk/>
            <pc:sldMk cId="3378159490" sldId="338"/>
            <ac:picMk id="239" creationId="{FD0F4479-7850-43EE-9637-6FB530E63D69}"/>
          </ac:picMkLst>
        </pc:picChg>
        <pc:picChg chg="mod">
          <ac:chgData name="Lim Kelvin" userId="624f6ae12bb7b72b" providerId="LiveId" clId="{B272414D-B18A-4D81-997D-E20EBAE48599}" dt="2024-12-22T11:34:02.867" v="6152"/>
          <ac:picMkLst>
            <pc:docMk/>
            <pc:sldMk cId="3378159490" sldId="338"/>
            <ac:picMk id="241" creationId="{9CE188E4-1AF7-4DE9-AA73-8E52A6E80A58}"/>
          </ac:picMkLst>
        </pc:picChg>
        <pc:picChg chg="mod">
          <ac:chgData name="Lim Kelvin" userId="624f6ae12bb7b72b" providerId="LiveId" clId="{B272414D-B18A-4D81-997D-E20EBAE48599}" dt="2024-12-22T11:34:06.489" v="6155"/>
          <ac:picMkLst>
            <pc:docMk/>
            <pc:sldMk cId="3378159490" sldId="338"/>
            <ac:picMk id="248" creationId="{2833780C-5AFC-43E1-9071-9762F95549FE}"/>
          </ac:picMkLst>
        </pc:picChg>
        <pc:picChg chg="mod">
          <ac:chgData name="Lim Kelvin" userId="624f6ae12bb7b72b" providerId="LiveId" clId="{B272414D-B18A-4D81-997D-E20EBAE48599}" dt="2024-12-22T11:34:06.489" v="6155"/>
          <ac:picMkLst>
            <pc:docMk/>
            <pc:sldMk cId="3378159490" sldId="338"/>
            <ac:picMk id="277" creationId="{6E0583EF-34EA-4BBF-9CF3-5FF4D4BAEACD}"/>
          </ac:picMkLst>
        </pc:picChg>
        <pc:picChg chg="mod">
          <ac:chgData name="Lim Kelvin" userId="624f6ae12bb7b72b" providerId="LiveId" clId="{B272414D-B18A-4D81-997D-E20EBAE48599}" dt="2024-12-22T11:34:06.489" v="6155"/>
          <ac:picMkLst>
            <pc:docMk/>
            <pc:sldMk cId="3378159490" sldId="338"/>
            <ac:picMk id="281" creationId="{50AB4346-8CFD-4F49-AF9F-0F716D3B19E4}"/>
          </ac:picMkLst>
        </pc:picChg>
        <pc:picChg chg="mod">
          <ac:chgData name="Lim Kelvin" userId="624f6ae12bb7b72b" providerId="LiveId" clId="{B272414D-B18A-4D81-997D-E20EBAE48599}" dt="2024-12-22T11:34:06.489" v="6155"/>
          <ac:picMkLst>
            <pc:docMk/>
            <pc:sldMk cId="3378159490" sldId="338"/>
            <ac:picMk id="285" creationId="{B664D5DC-102B-43AB-823E-E320378B24F7}"/>
          </ac:picMkLst>
        </pc:picChg>
        <pc:picChg chg="mod">
          <ac:chgData name="Lim Kelvin" userId="624f6ae12bb7b72b" providerId="LiveId" clId="{B272414D-B18A-4D81-997D-E20EBAE48599}" dt="2024-12-22T11:34:06.489" v="6155"/>
          <ac:picMkLst>
            <pc:docMk/>
            <pc:sldMk cId="3378159490" sldId="338"/>
            <ac:picMk id="289" creationId="{5549C1A6-58CF-4B48-AB0D-6FFA17F08422}"/>
          </ac:picMkLst>
        </pc:picChg>
        <pc:picChg chg="mod">
          <ac:chgData name="Lim Kelvin" userId="624f6ae12bb7b72b" providerId="LiveId" clId="{B272414D-B18A-4D81-997D-E20EBAE48599}" dt="2024-12-22T11:34:06.489" v="6155"/>
          <ac:picMkLst>
            <pc:docMk/>
            <pc:sldMk cId="3378159490" sldId="338"/>
            <ac:picMk id="293" creationId="{26DA8060-97F3-43B2-9AB7-1615C66970FF}"/>
          </ac:picMkLst>
        </pc:picChg>
        <pc:picChg chg="mod">
          <ac:chgData name="Lim Kelvin" userId="624f6ae12bb7b72b" providerId="LiveId" clId="{B272414D-B18A-4D81-997D-E20EBAE48599}" dt="2024-12-22T11:34:06.489" v="6155"/>
          <ac:picMkLst>
            <pc:docMk/>
            <pc:sldMk cId="3378159490" sldId="338"/>
            <ac:picMk id="297" creationId="{73944F75-D0E4-4FC0-A2FA-23A03E528B4A}"/>
          </ac:picMkLst>
        </pc:picChg>
        <pc:picChg chg="mod">
          <ac:chgData name="Lim Kelvin" userId="624f6ae12bb7b72b" providerId="LiveId" clId="{B272414D-B18A-4D81-997D-E20EBAE48599}" dt="2024-12-22T11:34:06.489" v="6155"/>
          <ac:picMkLst>
            <pc:docMk/>
            <pc:sldMk cId="3378159490" sldId="338"/>
            <ac:picMk id="301" creationId="{070D6525-42A6-4944-8A5F-E135C33CEE04}"/>
          </ac:picMkLst>
        </pc:picChg>
        <pc:picChg chg="mod">
          <ac:chgData name="Lim Kelvin" userId="624f6ae12bb7b72b" providerId="LiveId" clId="{B272414D-B18A-4D81-997D-E20EBAE48599}" dt="2024-12-22T11:34:06.489" v="6155"/>
          <ac:picMkLst>
            <pc:docMk/>
            <pc:sldMk cId="3378159490" sldId="338"/>
            <ac:picMk id="305" creationId="{91A3F786-45B7-45AB-9316-16BC8DF567C1}"/>
          </ac:picMkLst>
        </pc:picChg>
        <pc:picChg chg="mod">
          <ac:chgData name="Lim Kelvin" userId="624f6ae12bb7b72b" providerId="LiveId" clId="{B272414D-B18A-4D81-997D-E20EBAE48599}" dt="2024-12-22T11:34:06.489" v="6155"/>
          <ac:picMkLst>
            <pc:docMk/>
            <pc:sldMk cId="3378159490" sldId="338"/>
            <ac:picMk id="309" creationId="{AB3D72F3-2BBC-4D31-AAD8-3E13A2EAC292}"/>
          </ac:picMkLst>
        </pc:picChg>
        <pc:picChg chg="mod">
          <ac:chgData name="Lim Kelvin" userId="624f6ae12bb7b72b" providerId="LiveId" clId="{B272414D-B18A-4D81-997D-E20EBAE48599}" dt="2024-12-22T11:34:06.489" v="6155"/>
          <ac:picMkLst>
            <pc:docMk/>
            <pc:sldMk cId="3378159490" sldId="338"/>
            <ac:picMk id="313" creationId="{35658BBC-3692-4AF2-A9C0-74A804E95794}"/>
          </ac:picMkLst>
        </pc:picChg>
        <pc:picChg chg="mod">
          <ac:chgData name="Lim Kelvin" userId="624f6ae12bb7b72b" providerId="LiveId" clId="{B272414D-B18A-4D81-997D-E20EBAE48599}" dt="2024-12-22T11:34:06.489" v="6155"/>
          <ac:picMkLst>
            <pc:docMk/>
            <pc:sldMk cId="3378159490" sldId="338"/>
            <ac:picMk id="317" creationId="{CDC50793-F3B2-46C9-A6AB-E8BB0B8B1A59}"/>
          </ac:picMkLst>
        </pc:picChg>
        <pc:picChg chg="mod">
          <ac:chgData name="Lim Kelvin" userId="624f6ae12bb7b72b" providerId="LiveId" clId="{B272414D-B18A-4D81-997D-E20EBAE48599}" dt="2024-12-22T11:34:06.489" v="6155"/>
          <ac:picMkLst>
            <pc:docMk/>
            <pc:sldMk cId="3378159490" sldId="338"/>
            <ac:picMk id="321" creationId="{E69D69CF-1976-45D2-B4E2-F01CAA9E64F9}"/>
          </ac:picMkLst>
        </pc:picChg>
        <pc:picChg chg="mod">
          <ac:chgData name="Lim Kelvin" userId="624f6ae12bb7b72b" providerId="LiveId" clId="{B272414D-B18A-4D81-997D-E20EBAE48599}" dt="2024-12-22T11:34:06.489" v="6155"/>
          <ac:picMkLst>
            <pc:docMk/>
            <pc:sldMk cId="3378159490" sldId="338"/>
            <ac:picMk id="325" creationId="{0EA43A28-6055-4AFA-9EFE-065E887DDC02}"/>
          </ac:picMkLst>
        </pc:picChg>
        <pc:picChg chg="mod">
          <ac:chgData name="Lim Kelvin" userId="624f6ae12bb7b72b" providerId="LiveId" clId="{B272414D-B18A-4D81-997D-E20EBAE48599}" dt="2024-12-22T11:34:06.489" v="6155"/>
          <ac:picMkLst>
            <pc:docMk/>
            <pc:sldMk cId="3378159490" sldId="338"/>
            <ac:picMk id="329" creationId="{3DDFFC65-EE31-4C05-B92D-0E8FB52241AB}"/>
          </ac:picMkLst>
        </pc:picChg>
        <pc:picChg chg="mod">
          <ac:chgData name="Lim Kelvin" userId="624f6ae12bb7b72b" providerId="LiveId" clId="{B272414D-B18A-4D81-997D-E20EBAE48599}" dt="2024-12-22T11:34:06.489" v="6155"/>
          <ac:picMkLst>
            <pc:docMk/>
            <pc:sldMk cId="3378159490" sldId="338"/>
            <ac:picMk id="333" creationId="{F0CB15E0-8215-4113-AC74-8314ACA98122}"/>
          </ac:picMkLst>
        </pc:picChg>
        <pc:picChg chg="mod">
          <ac:chgData name="Lim Kelvin" userId="624f6ae12bb7b72b" providerId="LiveId" clId="{B272414D-B18A-4D81-997D-E20EBAE48599}" dt="2024-12-22T11:34:06.489" v="6155"/>
          <ac:picMkLst>
            <pc:docMk/>
            <pc:sldMk cId="3378159490" sldId="338"/>
            <ac:picMk id="337" creationId="{D88D5559-9E45-46A1-B943-8E7E8C10B106}"/>
          </ac:picMkLst>
        </pc:picChg>
        <pc:picChg chg="mod">
          <ac:chgData name="Lim Kelvin" userId="624f6ae12bb7b72b" providerId="LiveId" clId="{B272414D-B18A-4D81-997D-E20EBAE48599}" dt="2024-12-22T11:34:06.489" v="6155"/>
          <ac:picMkLst>
            <pc:docMk/>
            <pc:sldMk cId="3378159490" sldId="338"/>
            <ac:picMk id="341" creationId="{D79E07A1-9FC6-48B8-B459-5E71E39DA556}"/>
          </ac:picMkLst>
        </pc:picChg>
        <pc:picChg chg="mod">
          <ac:chgData name="Lim Kelvin" userId="624f6ae12bb7b72b" providerId="LiveId" clId="{B272414D-B18A-4D81-997D-E20EBAE48599}" dt="2024-12-22T11:34:06.489" v="6155"/>
          <ac:picMkLst>
            <pc:docMk/>
            <pc:sldMk cId="3378159490" sldId="338"/>
            <ac:picMk id="345" creationId="{6EC2C30D-61C8-4E4B-A5B2-7693D0261DC0}"/>
          </ac:picMkLst>
        </pc:picChg>
        <pc:picChg chg="mod">
          <ac:chgData name="Lim Kelvin" userId="624f6ae12bb7b72b" providerId="LiveId" clId="{B272414D-B18A-4D81-997D-E20EBAE48599}" dt="2024-12-22T11:34:06.489" v="6155"/>
          <ac:picMkLst>
            <pc:docMk/>
            <pc:sldMk cId="3378159490" sldId="338"/>
            <ac:picMk id="349" creationId="{946FDB6B-7267-40E8-930B-163F96ACD6D8}"/>
          </ac:picMkLst>
        </pc:picChg>
        <pc:picChg chg="mod">
          <ac:chgData name="Lim Kelvin" userId="624f6ae12bb7b72b" providerId="LiveId" clId="{B272414D-B18A-4D81-997D-E20EBAE48599}" dt="2024-12-22T11:34:06.489" v="6155"/>
          <ac:picMkLst>
            <pc:docMk/>
            <pc:sldMk cId="3378159490" sldId="338"/>
            <ac:picMk id="353" creationId="{BF12F88D-60DE-481C-8957-9924CCEF0D01}"/>
          </ac:picMkLst>
        </pc:picChg>
        <pc:picChg chg="mod">
          <ac:chgData name="Lim Kelvin" userId="624f6ae12bb7b72b" providerId="LiveId" clId="{B272414D-B18A-4D81-997D-E20EBAE48599}" dt="2024-12-22T11:34:06.489" v="6155"/>
          <ac:picMkLst>
            <pc:docMk/>
            <pc:sldMk cId="3378159490" sldId="338"/>
            <ac:picMk id="355" creationId="{82F7AFEE-A8D4-4CC3-83BD-42F2D0FCC3D0}"/>
          </ac:picMkLst>
        </pc:picChg>
        <pc:picChg chg="mod">
          <ac:chgData name="Lim Kelvin" userId="624f6ae12bb7b72b" providerId="LiveId" clId="{B272414D-B18A-4D81-997D-E20EBAE48599}" dt="2024-12-22T11:34:10.733" v="6157"/>
          <ac:picMkLst>
            <pc:docMk/>
            <pc:sldMk cId="3378159490" sldId="338"/>
            <ac:picMk id="362" creationId="{5EEDDD7F-39EC-4816-855C-FA77F7DDE507}"/>
          </ac:picMkLst>
        </pc:picChg>
        <pc:picChg chg="mod">
          <ac:chgData name="Lim Kelvin" userId="624f6ae12bb7b72b" providerId="LiveId" clId="{B272414D-B18A-4D81-997D-E20EBAE48599}" dt="2024-12-22T11:34:10.733" v="6157"/>
          <ac:picMkLst>
            <pc:docMk/>
            <pc:sldMk cId="3378159490" sldId="338"/>
            <ac:picMk id="391" creationId="{7A1175D7-A866-4746-B3DC-0586F318E525}"/>
          </ac:picMkLst>
        </pc:picChg>
        <pc:picChg chg="mod">
          <ac:chgData name="Lim Kelvin" userId="624f6ae12bb7b72b" providerId="LiveId" clId="{B272414D-B18A-4D81-997D-E20EBAE48599}" dt="2024-12-22T11:34:10.733" v="6157"/>
          <ac:picMkLst>
            <pc:docMk/>
            <pc:sldMk cId="3378159490" sldId="338"/>
            <ac:picMk id="395" creationId="{8962E68A-BE9C-478C-AF21-6F9C6683A6D3}"/>
          </ac:picMkLst>
        </pc:picChg>
        <pc:picChg chg="mod">
          <ac:chgData name="Lim Kelvin" userId="624f6ae12bb7b72b" providerId="LiveId" clId="{B272414D-B18A-4D81-997D-E20EBAE48599}" dt="2024-12-22T11:34:10.733" v="6157"/>
          <ac:picMkLst>
            <pc:docMk/>
            <pc:sldMk cId="3378159490" sldId="338"/>
            <ac:picMk id="399" creationId="{D1C0326C-2156-461C-A3D4-F847ED95E9A4}"/>
          </ac:picMkLst>
        </pc:picChg>
        <pc:picChg chg="mod">
          <ac:chgData name="Lim Kelvin" userId="624f6ae12bb7b72b" providerId="LiveId" clId="{B272414D-B18A-4D81-997D-E20EBAE48599}" dt="2024-12-22T11:34:10.733" v="6157"/>
          <ac:picMkLst>
            <pc:docMk/>
            <pc:sldMk cId="3378159490" sldId="338"/>
            <ac:picMk id="403" creationId="{A36A4187-7E24-43C0-9476-B3B8ED2C2079}"/>
          </ac:picMkLst>
        </pc:picChg>
        <pc:picChg chg="mod">
          <ac:chgData name="Lim Kelvin" userId="624f6ae12bb7b72b" providerId="LiveId" clId="{B272414D-B18A-4D81-997D-E20EBAE48599}" dt="2024-12-22T11:34:10.733" v="6157"/>
          <ac:picMkLst>
            <pc:docMk/>
            <pc:sldMk cId="3378159490" sldId="338"/>
            <ac:picMk id="407" creationId="{D899C270-8ED6-4060-B23D-564738DF95A5}"/>
          </ac:picMkLst>
        </pc:picChg>
        <pc:picChg chg="mod">
          <ac:chgData name="Lim Kelvin" userId="624f6ae12bb7b72b" providerId="LiveId" clId="{B272414D-B18A-4D81-997D-E20EBAE48599}" dt="2024-12-22T11:34:10.733" v="6157"/>
          <ac:picMkLst>
            <pc:docMk/>
            <pc:sldMk cId="3378159490" sldId="338"/>
            <ac:picMk id="411" creationId="{96AD60A9-C09D-4CCB-8A4A-E4B5127D1307}"/>
          </ac:picMkLst>
        </pc:picChg>
        <pc:picChg chg="mod">
          <ac:chgData name="Lim Kelvin" userId="624f6ae12bb7b72b" providerId="LiveId" clId="{B272414D-B18A-4D81-997D-E20EBAE48599}" dt="2024-12-22T11:34:10.733" v="6157"/>
          <ac:picMkLst>
            <pc:docMk/>
            <pc:sldMk cId="3378159490" sldId="338"/>
            <ac:picMk id="415" creationId="{9B961486-2DCE-4D61-A5CB-E04BCD5C6AE3}"/>
          </ac:picMkLst>
        </pc:picChg>
        <pc:picChg chg="mod">
          <ac:chgData name="Lim Kelvin" userId="624f6ae12bb7b72b" providerId="LiveId" clId="{B272414D-B18A-4D81-997D-E20EBAE48599}" dt="2024-12-22T11:34:10.733" v="6157"/>
          <ac:picMkLst>
            <pc:docMk/>
            <pc:sldMk cId="3378159490" sldId="338"/>
            <ac:picMk id="419" creationId="{E035D41A-661F-484B-B718-7D703D222C64}"/>
          </ac:picMkLst>
        </pc:picChg>
        <pc:picChg chg="mod">
          <ac:chgData name="Lim Kelvin" userId="624f6ae12bb7b72b" providerId="LiveId" clId="{B272414D-B18A-4D81-997D-E20EBAE48599}" dt="2024-12-22T11:34:10.733" v="6157"/>
          <ac:picMkLst>
            <pc:docMk/>
            <pc:sldMk cId="3378159490" sldId="338"/>
            <ac:picMk id="423" creationId="{BD67CF69-8497-4A2F-864C-7E80F766996D}"/>
          </ac:picMkLst>
        </pc:picChg>
        <pc:picChg chg="mod">
          <ac:chgData name="Lim Kelvin" userId="624f6ae12bb7b72b" providerId="LiveId" clId="{B272414D-B18A-4D81-997D-E20EBAE48599}" dt="2024-12-22T11:34:10.733" v="6157"/>
          <ac:picMkLst>
            <pc:docMk/>
            <pc:sldMk cId="3378159490" sldId="338"/>
            <ac:picMk id="427" creationId="{EB8BD4ED-651A-445C-B875-A6093FC2B76C}"/>
          </ac:picMkLst>
        </pc:picChg>
        <pc:picChg chg="mod">
          <ac:chgData name="Lim Kelvin" userId="624f6ae12bb7b72b" providerId="LiveId" clId="{B272414D-B18A-4D81-997D-E20EBAE48599}" dt="2024-12-22T11:34:10.733" v="6157"/>
          <ac:picMkLst>
            <pc:docMk/>
            <pc:sldMk cId="3378159490" sldId="338"/>
            <ac:picMk id="431" creationId="{F858E09F-C39A-4B73-AEBC-0F1D01EB3618}"/>
          </ac:picMkLst>
        </pc:picChg>
        <pc:picChg chg="mod">
          <ac:chgData name="Lim Kelvin" userId="624f6ae12bb7b72b" providerId="LiveId" clId="{B272414D-B18A-4D81-997D-E20EBAE48599}" dt="2024-12-22T11:34:10.733" v="6157"/>
          <ac:picMkLst>
            <pc:docMk/>
            <pc:sldMk cId="3378159490" sldId="338"/>
            <ac:picMk id="435" creationId="{A9928380-8935-42B7-92EB-99298E4809F1}"/>
          </ac:picMkLst>
        </pc:picChg>
        <pc:picChg chg="mod">
          <ac:chgData name="Lim Kelvin" userId="624f6ae12bb7b72b" providerId="LiveId" clId="{B272414D-B18A-4D81-997D-E20EBAE48599}" dt="2024-12-22T11:34:10.733" v="6157"/>
          <ac:picMkLst>
            <pc:docMk/>
            <pc:sldMk cId="3378159490" sldId="338"/>
            <ac:picMk id="439" creationId="{469F4F30-4259-4E73-AAE3-2C079AAF4A9B}"/>
          </ac:picMkLst>
        </pc:picChg>
        <pc:picChg chg="mod">
          <ac:chgData name="Lim Kelvin" userId="624f6ae12bb7b72b" providerId="LiveId" clId="{B272414D-B18A-4D81-997D-E20EBAE48599}" dt="2024-12-22T11:34:10.733" v="6157"/>
          <ac:picMkLst>
            <pc:docMk/>
            <pc:sldMk cId="3378159490" sldId="338"/>
            <ac:picMk id="443" creationId="{FB4A8900-6EE8-44CE-8AA4-788F089641E9}"/>
          </ac:picMkLst>
        </pc:picChg>
        <pc:picChg chg="mod">
          <ac:chgData name="Lim Kelvin" userId="624f6ae12bb7b72b" providerId="LiveId" clId="{B272414D-B18A-4D81-997D-E20EBAE48599}" dt="2024-12-22T11:34:10.733" v="6157"/>
          <ac:picMkLst>
            <pc:docMk/>
            <pc:sldMk cId="3378159490" sldId="338"/>
            <ac:picMk id="447" creationId="{A45DED8A-FE52-4659-AA12-E1D9599FB506}"/>
          </ac:picMkLst>
        </pc:picChg>
        <pc:picChg chg="mod">
          <ac:chgData name="Lim Kelvin" userId="624f6ae12bb7b72b" providerId="LiveId" clId="{B272414D-B18A-4D81-997D-E20EBAE48599}" dt="2024-12-22T11:34:10.733" v="6157"/>
          <ac:picMkLst>
            <pc:docMk/>
            <pc:sldMk cId="3378159490" sldId="338"/>
            <ac:picMk id="451" creationId="{03CE4581-4B31-4615-B3C6-BEC1256C3024}"/>
          </ac:picMkLst>
        </pc:picChg>
        <pc:picChg chg="mod">
          <ac:chgData name="Lim Kelvin" userId="624f6ae12bb7b72b" providerId="LiveId" clId="{B272414D-B18A-4D81-997D-E20EBAE48599}" dt="2024-12-22T11:34:10.733" v="6157"/>
          <ac:picMkLst>
            <pc:docMk/>
            <pc:sldMk cId="3378159490" sldId="338"/>
            <ac:picMk id="455" creationId="{0F49C16D-A483-4360-AAA6-5CC98A9C07A6}"/>
          </ac:picMkLst>
        </pc:picChg>
        <pc:picChg chg="mod">
          <ac:chgData name="Lim Kelvin" userId="624f6ae12bb7b72b" providerId="LiveId" clId="{B272414D-B18A-4D81-997D-E20EBAE48599}" dt="2024-12-22T11:34:10.733" v="6157"/>
          <ac:picMkLst>
            <pc:docMk/>
            <pc:sldMk cId="3378159490" sldId="338"/>
            <ac:picMk id="459" creationId="{E6E90304-B793-4E99-A6B7-9765DAFFA1F5}"/>
          </ac:picMkLst>
        </pc:picChg>
        <pc:picChg chg="mod">
          <ac:chgData name="Lim Kelvin" userId="624f6ae12bb7b72b" providerId="LiveId" clId="{B272414D-B18A-4D81-997D-E20EBAE48599}" dt="2024-12-22T11:34:10.733" v="6157"/>
          <ac:picMkLst>
            <pc:docMk/>
            <pc:sldMk cId="3378159490" sldId="338"/>
            <ac:picMk id="463" creationId="{B1FB737B-DF1F-45E9-88E7-FE7F3FE98968}"/>
          </ac:picMkLst>
        </pc:picChg>
        <pc:picChg chg="mod">
          <ac:chgData name="Lim Kelvin" userId="624f6ae12bb7b72b" providerId="LiveId" clId="{B272414D-B18A-4D81-997D-E20EBAE48599}" dt="2024-12-22T11:34:10.733" v="6157"/>
          <ac:picMkLst>
            <pc:docMk/>
            <pc:sldMk cId="3378159490" sldId="338"/>
            <ac:picMk id="467" creationId="{C60F7B63-56B8-475B-AF73-67DE9FB8579B}"/>
          </ac:picMkLst>
        </pc:picChg>
        <pc:picChg chg="mod">
          <ac:chgData name="Lim Kelvin" userId="624f6ae12bb7b72b" providerId="LiveId" clId="{B272414D-B18A-4D81-997D-E20EBAE48599}" dt="2024-12-22T11:34:10.733" v="6157"/>
          <ac:picMkLst>
            <pc:docMk/>
            <pc:sldMk cId="3378159490" sldId="338"/>
            <ac:picMk id="469" creationId="{9194CA20-4326-4025-B483-0DCA7EA93175}"/>
          </ac:picMkLst>
        </pc:picChg>
        <pc:picChg chg="mod">
          <ac:chgData name="Lim Kelvin" userId="624f6ae12bb7b72b" providerId="LiveId" clId="{B272414D-B18A-4D81-997D-E20EBAE48599}" dt="2024-12-22T11:34:13.283" v="6159"/>
          <ac:picMkLst>
            <pc:docMk/>
            <pc:sldMk cId="3378159490" sldId="338"/>
            <ac:picMk id="476" creationId="{C588574A-DD87-46E4-AF10-D40AFC6B27A9}"/>
          </ac:picMkLst>
        </pc:picChg>
        <pc:picChg chg="mod">
          <ac:chgData name="Lim Kelvin" userId="624f6ae12bb7b72b" providerId="LiveId" clId="{B272414D-B18A-4D81-997D-E20EBAE48599}" dt="2024-12-22T11:34:13.283" v="6159"/>
          <ac:picMkLst>
            <pc:docMk/>
            <pc:sldMk cId="3378159490" sldId="338"/>
            <ac:picMk id="505" creationId="{730B8985-560F-416A-9161-BD0B95285CFF}"/>
          </ac:picMkLst>
        </pc:picChg>
        <pc:picChg chg="mod">
          <ac:chgData name="Lim Kelvin" userId="624f6ae12bb7b72b" providerId="LiveId" clId="{B272414D-B18A-4D81-997D-E20EBAE48599}" dt="2024-12-22T11:34:13.283" v="6159"/>
          <ac:picMkLst>
            <pc:docMk/>
            <pc:sldMk cId="3378159490" sldId="338"/>
            <ac:picMk id="509" creationId="{BF6E1A6C-C710-4B70-9615-47DFD7AC777A}"/>
          </ac:picMkLst>
        </pc:picChg>
        <pc:picChg chg="mod">
          <ac:chgData name="Lim Kelvin" userId="624f6ae12bb7b72b" providerId="LiveId" clId="{B272414D-B18A-4D81-997D-E20EBAE48599}" dt="2024-12-22T11:34:13.283" v="6159"/>
          <ac:picMkLst>
            <pc:docMk/>
            <pc:sldMk cId="3378159490" sldId="338"/>
            <ac:picMk id="513" creationId="{CA083E10-0C76-4E66-B165-BEAECC689E92}"/>
          </ac:picMkLst>
        </pc:picChg>
        <pc:picChg chg="mod">
          <ac:chgData name="Lim Kelvin" userId="624f6ae12bb7b72b" providerId="LiveId" clId="{B272414D-B18A-4D81-997D-E20EBAE48599}" dt="2024-12-22T11:34:13.283" v="6159"/>
          <ac:picMkLst>
            <pc:docMk/>
            <pc:sldMk cId="3378159490" sldId="338"/>
            <ac:picMk id="517" creationId="{FC0A021B-5086-47A0-9605-B634D5B17B9A}"/>
          </ac:picMkLst>
        </pc:picChg>
        <pc:picChg chg="mod">
          <ac:chgData name="Lim Kelvin" userId="624f6ae12bb7b72b" providerId="LiveId" clId="{B272414D-B18A-4D81-997D-E20EBAE48599}" dt="2024-12-22T11:34:13.283" v="6159"/>
          <ac:picMkLst>
            <pc:docMk/>
            <pc:sldMk cId="3378159490" sldId="338"/>
            <ac:picMk id="521" creationId="{CC171A3B-B074-45EF-8C2C-FDE2ED78F36A}"/>
          </ac:picMkLst>
        </pc:picChg>
        <pc:picChg chg="mod">
          <ac:chgData name="Lim Kelvin" userId="624f6ae12bb7b72b" providerId="LiveId" clId="{B272414D-B18A-4D81-997D-E20EBAE48599}" dt="2024-12-22T11:34:13.283" v="6159"/>
          <ac:picMkLst>
            <pc:docMk/>
            <pc:sldMk cId="3378159490" sldId="338"/>
            <ac:picMk id="525" creationId="{1FA78B69-D6C4-4602-BACF-00A38A313F76}"/>
          </ac:picMkLst>
        </pc:picChg>
        <pc:picChg chg="mod">
          <ac:chgData name="Lim Kelvin" userId="624f6ae12bb7b72b" providerId="LiveId" clId="{B272414D-B18A-4D81-997D-E20EBAE48599}" dt="2024-12-22T11:34:13.283" v="6159"/>
          <ac:picMkLst>
            <pc:docMk/>
            <pc:sldMk cId="3378159490" sldId="338"/>
            <ac:picMk id="529" creationId="{4A83BC88-C223-4715-996D-A90C7F1C787D}"/>
          </ac:picMkLst>
        </pc:picChg>
        <pc:picChg chg="mod">
          <ac:chgData name="Lim Kelvin" userId="624f6ae12bb7b72b" providerId="LiveId" clId="{B272414D-B18A-4D81-997D-E20EBAE48599}" dt="2024-12-22T11:34:13.283" v="6159"/>
          <ac:picMkLst>
            <pc:docMk/>
            <pc:sldMk cId="3378159490" sldId="338"/>
            <ac:picMk id="533" creationId="{3F7B1DDE-1B37-4533-ABD0-15953DC58AA5}"/>
          </ac:picMkLst>
        </pc:picChg>
        <pc:picChg chg="mod">
          <ac:chgData name="Lim Kelvin" userId="624f6ae12bb7b72b" providerId="LiveId" clId="{B272414D-B18A-4D81-997D-E20EBAE48599}" dt="2024-12-22T11:34:13.283" v="6159"/>
          <ac:picMkLst>
            <pc:docMk/>
            <pc:sldMk cId="3378159490" sldId="338"/>
            <ac:picMk id="537" creationId="{07A9398D-1DB3-43C0-BAE8-18597CDA8CFD}"/>
          </ac:picMkLst>
        </pc:picChg>
        <pc:picChg chg="mod">
          <ac:chgData name="Lim Kelvin" userId="624f6ae12bb7b72b" providerId="LiveId" clId="{B272414D-B18A-4D81-997D-E20EBAE48599}" dt="2024-12-22T11:34:13.283" v="6159"/>
          <ac:picMkLst>
            <pc:docMk/>
            <pc:sldMk cId="3378159490" sldId="338"/>
            <ac:picMk id="541" creationId="{37BE0080-F4AE-4F67-9253-B32C9152F65B}"/>
          </ac:picMkLst>
        </pc:picChg>
        <pc:picChg chg="mod">
          <ac:chgData name="Lim Kelvin" userId="624f6ae12bb7b72b" providerId="LiveId" clId="{B272414D-B18A-4D81-997D-E20EBAE48599}" dt="2024-12-22T11:34:13.283" v="6159"/>
          <ac:picMkLst>
            <pc:docMk/>
            <pc:sldMk cId="3378159490" sldId="338"/>
            <ac:picMk id="545" creationId="{603C5413-4DEF-42A8-A03B-507A23651A88}"/>
          </ac:picMkLst>
        </pc:picChg>
        <pc:picChg chg="mod">
          <ac:chgData name="Lim Kelvin" userId="624f6ae12bb7b72b" providerId="LiveId" clId="{B272414D-B18A-4D81-997D-E20EBAE48599}" dt="2024-12-22T11:34:13.283" v="6159"/>
          <ac:picMkLst>
            <pc:docMk/>
            <pc:sldMk cId="3378159490" sldId="338"/>
            <ac:picMk id="549" creationId="{A7E07258-1324-4928-9EF6-2E9EC6E834A4}"/>
          </ac:picMkLst>
        </pc:picChg>
        <pc:picChg chg="mod">
          <ac:chgData name="Lim Kelvin" userId="624f6ae12bb7b72b" providerId="LiveId" clId="{B272414D-B18A-4D81-997D-E20EBAE48599}" dt="2024-12-22T11:34:13.283" v="6159"/>
          <ac:picMkLst>
            <pc:docMk/>
            <pc:sldMk cId="3378159490" sldId="338"/>
            <ac:picMk id="553" creationId="{FA55F34A-0CE1-4852-9BEB-B782F034A955}"/>
          </ac:picMkLst>
        </pc:picChg>
        <pc:picChg chg="mod">
          <ac:chgData name="Lim Kelvin" userId="624f6ae12bb7b72b" providerId="LiveId" clId="{B272414D-B18A-4D81-997D-E20EBAE48599}" dt="2024-12-22T11:34:13.283" v="6159"/>
          <ac:picMkLst>
            <pc:docMk/>
            <pc:sldMk cId="3378159490" sldId="338"/>
            <ac:picMk id="557" creationId="{5220410E-F772-44BA-9CB0-52CD1E418790}"/>
          </ac:picMkLst>
        </pc:picChg>
        <pc:picChg chg="mod">
          <ac:chgData name="Lim Kelvin" userId="624f6ae12bb7b72b" providerId="LiveId" clId="{B272414D-B18A-4D81-997D-E20EBAE48599}" dt="2024-12-22T11:34:13.283" v="6159"/>
          <ac:picMkLst>
            <pc:docMk/>
            <pc:sldMk cId="3378159490" sldId="338"/>
            <ac:picMk id="561" creationId="{20D0AAB3-B439-4204-868F-11C80B3E6867}"/>
          </ac:picMkLst>
        </pc:picChg>
        <pc:picChg chg="mod">
          <ac:chgData name="Lim Kelvin" userId="624f6ae12bb7b72b" providerId="LiveId" clId="{B272414D-B18A-4D81-997D-E20EBAE48599}" dt="2024-12-22T11:34:13.283" v="6159"/>
          <ac:picMkLst>
            <pc:docMk/>
            <pc:sldMk cId="3378159490" sldId="338"/>
            <ac:picMk id="565" creationId="{CBE6CFC3-7DC6-4AA4-A415-448D8DD4BA4D}"/>
          </ac:picMkLst>
        </pc:picChg>
        <pc:picChg chg="mod">
          <ac:chgData name="Lim Kelvin" userId="624f6ae12bb7b72b" providerId="LiveId" clId="{B272414D-B18A-4D81-997D-E20EBAE48599}" dt="2024-12-22T11:34:13.283" v="6159"/>
          <ac:picMkLst>
            <pc:docMk/>
            <pc:sldMk cId="3378159490" sldId="338"/>
            <ac:picMk id="569" creationId="{E4EBF1F6-5A38-4F26-B711-7C2EAD5C07FC}"/>
          </ac:picMkLst>
        </pc:picChg>
        <pc:picChg chg="mod">
          <ac:chgData name="Lim Kelvin" userId="624f6ae12bb7b72b" providerId="LiveId" clId="{B272414D-B18A-4D81-997D-E20EBAE48599}" dt="2024-12-22T11:34:13.283" v="6159"/>
          <ac:picMkLst>
            <pc:docMk/>
            <pc:sldMk cId="3378159490" sldId="338"/>
            <ac:picMk id="573" creationId="{2CF4F0AB-2ECD-4BAB-8EA3-B9F2348FFACC}"/>
          </ac:picMkLst>
        </pc:picChg>
        <pc:picChg chg="mod">
          <ac:chgData name="Lim Kelvin" userId="624f6ae12bb7b72b" providerId="LiveId" clId="{B272414D-B18A-4D81-997D-E20EBAE48599}" dt="2024-12-22T11:34:13.283" v="6159"/>
          <ac:picMkLst>
            <pc:docMk/>
            <pc:sldMk cId="3378159490" sldId="338"/>
            <ac:picMk id="577" creationId="{6FB6F9C3-BFFE-461D-A651-84CC15E4CBC4}"/>
          </ac:picMkLst>
        </pc:picChg>
        <pc:picChg chg="mod">
          <ac:chgData name="Lim Kelvin" userId="624f6ae12bb7b72b" providerId="LiveId" clId="{B272414D-B18A-4D81-997D-E20EBAE48599}" dt="2024-12-22T11:34:13.283" v="6159"/>
          <ac:picMkLst>
            <pc:docMk/>
            <pc:sldMk cId="3378159490" sldId="338"/>
            <ac:picMk id="581" creationId="{F754B11F-F603-487B-B74F-90C5A6D351A4}"/>
          </ac:picMkLst>
        </pc:picChg>
        <pc:picChg chg="mod">
          <ac:chgData name="Lim Kelvin" userId="624f6ae12bb7b72b" providerId="LiveId" clId="{B272414D-B18A-4D81-997D-E20EBAE48599}" dt="2024-12-22T11:34:13.283" v="6159"/>
          <ac:picMkLst>
            <pc:docMk/>
            <pc:sldMk cId="3378159490" sldId="338"/>
            <ac:picMk id="583" creationId="{7B49CFE6-E452-4A0F-9A09-94F22D86A585}"/>
          </ac:picMkLst>
        </pc:picChg>
        <pc:picChg chg="mod">
          <ac:chgData name="Lim Kelvin" userId="624f6ae12bb7b72b" providerId="LiveId" clId="{B272414D-B18A-4D81-997D-E20EBAE48599}" dt="2024-12-22T11:34:17.038" v="6161"/>
          <ac:picMkLst>
            <pc:docMk/>
            <pc:sldMk cId="3378159490" sldId="338"/>
            <ac:picMk id="590" creationId="{C1EDBCBD-A00B-4AF4-943A-2F1E78BF1D0F}"/>
          </ac:picMkLst>
        </pc:picChg>
        <pc:picChg chg="mod">
          <ac:chgData name="Lim Kelvin" userId="624f6ae12bb7b72b" providerId="LiveId" clId="{B272414D-B18A-4D81-997D-E20EBAE48599}" dt="2024-12-22T11:34:17.038" v="6161"/>
          <ac:picMkLst>
            <pc:docMk/>
            <pc:sldMk cId="3378159490" sldId="338"/>
            <ac:picMk id="619" creationId="{1676F0C5-4D02-448D-BB9B-CBCCC6D9A045}"/>
          </ac:picMkLst>
        </pc:picChg>
        <pc:picChg chg="mod">
          <ac:chgData name="Lim Kelvin" userId="624f6ae12bb7b72b" providerId="LiveId" clId="{B272414D-B18A-4D81-997D-E20EBAE48599}" dt="2024-12-22T11:34:17.038" v="6161"/>
          <ac:picMkLst>
            <pc:docMk/>
            <pc:sldMk cId="3378159490" sldId="338"/>
            <ac:picMk id="623" creationId="{11DDC8B6-C4D1-42E3-A281-97B7C495A811}"/>
          </ac:picMkLst>
        </pc:picChg>
        <pc:picChg chg="mod">
          <ac:chgData name="Lim Kelvin" userId="624f6ae12bb7b72b" providerId="LiveId" clId="{B272414D-B18A-4D81-997D-E20EBAE48599}" dt="2024-12-22T11:34:17.038" v="6161"/>
          <ac:picMkLst>
            <pc:docMk/>
            <pc:sldMk cId="3378159490" sldId="338"/>
            <ac:picMk id="627" creationId="{6C7428FF-EF8A-4592-A24F-4D7271BDDD83}"/>
          </ac:picMkLst>
        </pc:picChg>
        <pc:picChg chg="mod">
          <ac:chgData name="Lim Kelvin" userId="624f6ae12bb7b72b" providerId="LiveId" clId="{B272414D-B18A-4D81-997D-E20EBAE48599}" dt="2024-12-22T11:34:17.038" v="6161"/>
          <ac:picMkLst>
            <pc:docMk/>
            <pc:sldMk cId="3378159490" sldId="338"/>
            <ac:picMk id="631" creationId="{6B426BA6-4346-46DB-9FE9-4ED086E24ABE}"/>
          </ac:picMkLst>
        </pc:picChg>
        <pc:picChg chg="mod">
          <ac:chgData name="Lim Kelvin" userId="624f6ae12bb7b72b" providerId="LiveId" clId="{B272414D-B18A-4D81-997D-E20EBAE48599}" dt="2024-12-22T11:34:17.038" v="6161"/>
          <ac:picMkLst>
            <pc:docMk/>
            <pc:sldMk cId="3378159490" sldId="338"/>
            <ac:picMk id="635" creationId="{1B8D8B33-859B-40F4-920B-9C587886522C}"/>
          </ac:picMkLst>
        </pc:picChg>
        <pc:picChg chg="mod">
          <ac:chgData name="Lim Kelvin" userId="624f6ae12bb7b72b" providerId="LiveId" clId="{B272414D-B18A-4D81-997D-E20EBAE48599}" dt="2024-12-22T11:34:17.038" v="6161"/>
          <ac:picMkLst>
            <pc:docMk/>
            <pc:sldMk cId="3378159490" sldId="338"/>
            <ac:picMk id="639" creationId="{ED1C5439-1011-40FB-B67F-81838B0FAC91}"/>
          </ac:picMkLst>
        </pc:picChg>
        <pc:picChg chg="mod">
          <ac:chgData name="Lim Kelvin" userId="624f6ae12bb7b72b" providerId="LiveId" clId="{B272414D-B18A-4D81-997D-E20EBAE48599}" dt="2024-12-22T11:34:17.038" v="6161"/>
          <ac:picMkLst>
            <pc:docMk/>
            <pc:sldMk cId="3378159490" sldId="338"/>
            <ac:picMk id="643" creationId="{46DAD6F2-C5CE-4A04-97F3-12753B242A79}"/>
          </ac:picMkLst>
        </pc:picChg>
        <pc:picChg chg="mod">
          <ac:chgData name="Lim Kelvin" userId="624f6ae12bb7b72b" providerId="LiveId" clId="{B272414D-B18A-4D81-997D-E20EBAE48599}" dt="2024-12-22T11:34:17.038" v="6161"/>
          <ac:picMkLst>
            <pc:docMk/>
            <pc:sldMk cId="3378159490" sldId="338"/>
            <ac:picMk id="647" creationId="{E4253BC3-56C6-4737-AE68-1C81A21B4766}"/>
          </ac:picMkLst>
        </pc:picChg>
        <pc:picChg chg="mod">
          <ac:chgData name="Lim Kelvin" userId="624f6ae12bb7b72b" providerId="LiveId" clId="{B272414D-B18A-4D81-997D-E20EBAE48599}" dt="2024-12-22T11:34:17.038" v="6161"/>
          <ac:picMkLst>
            <pc:docMk/>
            <pc:sldMk cId="3378159490" sldId="338"/>
            <ac:picMk id="651" creationId="{B1D649E8-898E-4CDB-A50A-1894D1DAEFA7}"/>
          </ac:picMkLst>
        </pc:picChg>
        <pc:picChg chg="mod">
          <ac:chgData name="Lim Kelvin" userId="624f6ae12bb7b72b" providerId="LiveId" clId="{B272414D-B18A-4D81-997D-E20EBAE48599}" dt="2024-12-22T11:34:17.038" v="6161"/>
          <ac:picMkLst>
            <pc:docMk/>
            <pc:sldMk cId="3378159490" sldId="338"/>
            <ac:picMk id="655" creationId="{FEE8D801-2E8C-4A01-9E63-16048CC7DC8A}"/>
          </ac:picMkLst>
        </pc:picChg>
        <pc:picChg chg="mod">
          <ac:chgData name="Lim Kelvin" userId="624f6ae12bb7b72b" providerId="LiveId" clId="{B272414D-B18A-4D81-997D-E20EBAE48599}" dt="2024-12-22T11:34:17.038" v="6161"/>
          <ac:picMkLst>
            <pc:docMk/>
            <pc:sldMk cId="3378159490" sldId="338"/>
            <ac:picMk id="659" creationId="{DD6C3B43-5FF5-4B79-8101-6056D6761AE3}"/>
          </ac:picMkLst>
        </pc:picChg>
        <pc:picChg chg="mod">
          <ac:chgData name="Lim Kelvin" userId="624f6ae12bb7b72b" providerId="LiveId" clId="{B272414D-B18A-4D81-997D-E20EBAE48599}" dt="2024-12-22T11:34:17.038" v="6161"/>
          <ac:picMkLst>
            <pc:docMk/>
            <pc:sldMk cId="3378159490" sldId="338"/>
            <ac:picMk id="663" creationId="{15711A07-4938-42D3-8E82-F8F6DA75EFDC}"/>
          </ac:picMkLst>
        </pc:picChg>
        <pc:picChg chg="mod">
          <ac:chgData name="Lim Kelvin" userId="624f6ae12bb7b72b" providerId="LiveId" clId="{B272414D-B18A-4D81-997D-E20EBAE48599}" dt="2024-12-22T11:34:17.038" v="6161"/>
          <ac:picMkLst>
            <pc:docMk/>
            <pc:sldMk cId="3378159490" sldId="338"/>
            <ac:picMk id="667" creationId="{928F6C2C-8C68-43E4-9838-FF8BBFC9411B}"/>
          </ac:picMkLst>
        </pc:picChg>
        <pc:picChg chg="mod">
          <ac:chgData name="Lim Kelvin" userId="624f6ae12bb7b72b" providerId="LiveId" clId="{B272414D-B18A-4D81-997D-E20EBAE48599}" dt="2024-12-22T11:34:17.038" v="6161"/>
          <ac:picMkLst>
            <pc:docMk/>
            <pc:sldMk cId="3378159490" sldId="338"/>
            <ac:picMk id="671" creationId="{7CB92E6D-EE5E-4EE0-8BDF-0094A90D6E63}"/>
          </ac:picMkLst>
        </pc:picChg>
        <pc:picChg chg="mod">
          <ac:chgData name="Lim Kelvin" userId="624f6ae12bb7b72b" providerId="LiveId" clId="{B272414D-B18A-4D81-997D-E20EBAE48599}" dt="2024-12-22T11:34:17.038" v="6161"/>
          <ac:picMkLst>
            <pc:docMk/>
            <pc:sldMk cId="3378159490" sldId="338"/>
            <ac:picMk id="675" creationId="{BDA05686-6A7B-4545-B954-1EAD28DA34E1}"/>
          </ac:picMkLst>
        </pc:picChg>
        <pc:picChg chg="mod">
          <ac:chgData name="Lim Kelvin" userId="624f6ae12bb7b72b" providerId="LiveId" clId="{B272414D-B18A-4D81-997D-E20EBAE48599}" dt="2024-12-22T11:34:17.038" v="6161"/>
          <ac:picMkLst>
            <pc:docMk/>
            <pc:sldMk cId="3378159490" sldId="338"/>
            <ac:picMk id="679" creationId="{6F21D24F-A9B9-42B5-AFDD-8417DC68BAEB}"/>
          </ac:picMkLst>
        </pc:picChg>
        <pc:picChg chg="mod">
          <ac:chgData name="Lim Kelvin" userId="624f6ae12bb7b72b" providerId="LiveId" clId="{B272414D-B18A-4D81-997D-E20EBAE48599}" dt="2024-12-22T11:34:17.038" v="6161"/>
          <ac:picMkLst>
            <pc:docMk/>
            <pc:sldMk cId="3378159490" sldId="338"/>
            <ac:picMk id="683" creationId="{E0E54449-F5C1-46D8-9D53-134516F4B449}"/>
          </ac:picMkLst>
        </pc:picChg>
        <pc:picChg chg="mod">
          <ac:chgData name="Lim Kelvin" userId="624f6ae12bb7b72b" providerId="LiveId" clId="{B272414D-B18A-4D81-997D-E20EBAE48599}" dt="2024-12-22T11:34:17.038" v="6161"/>
          <ac:picMkLst>
            <pc:docMk/>
            <pc:sldMk cId="3378159490" sldId="338"/>
            <ac:picMk id="687" creationId="{463BDE07-D7F1-4052-93D3-14177D46003A}"/>
          </ac:picMkLst>
        </pc:picChg>
        <pc:picChg chg="mod">
          <ac:chgData name="Lim Kelvin" userId="624f6ae12bb7b72b" providerId="LiveId" clId="{B272414D-B18A-4D81-997D-E20EBAE48599}" dt="2024-12-22T11:34:17.038" v="6161"/>
          <ac:picMkLst>
            <pc:docMk/>
            <pc:sldMk cId="3378159490" sldId="338"/>
            <ac:picMk id="691" creationId="{D9AB8741-E47F-457E-901F-3E849263503F}"/>
          </ac:picMkLst>
        </pc:picChg>
        <pc:picChg chg="mod">
          <ac:chgData name="Lim Kelvin" userId="624f6ae12bb7b72b" providerId="LiveId" clId="{B272414D-B18A-4D81-997D-E20EBAE48599}" dt="2024-12-22T11:34:17.038" v="6161"/>
          <ac:picMkLst>
            <pc:docMk/>
            <pc:sldMk cId="3378159490" sldId="338"/>
            <ac:picMk id="695" creationId="{EE7097B0-CF44-4247-8C93-03CC296B6EF6}"/>
          </ac:picMkLst>
        </pc:picChg>
        <pc:picChg chg="mod">
          <ac:chgData name="Lim Kelvin" userId="624f6ae12bb7b72b" providerId="LiveId" clId="{B272414D-B18A-4D81-997D-E20EBAE48599}" dt="2024-12-22T11:34:17.038" v="6161"/>
          <ac:picMkLst>
            <pc:docMk/>
            <pc:sldMk cId="3378159490" sldId="338"/>
            <ac:picMk id="697" creationId="{3C85411B-5954-4BE5-97F5-B1B3C2D973BD}"/>
          </ac:picMkLst>
        </pc:picChg>
        <pc:picChg chg="mod">
          <ac:chgData name="Lim Kelvin" userId="624f6ae12bb7b72b" providerId="LiveId" clId="{B272414D-B18A-4D81-997D-E20EBAE48599}" dt="2024-12-22T11:34:25.868" v="6163"/>
          <ac:picMkLst>
            <pc:docMk/>
            <pc:sldMk cId="3378159490" sldId="338"/>
            <ac:picMk id="704" creationId="{64E7D628-48B1-4166-831D-E60916AA0B00}"/>
          </ac:picMkLst>
        </pc:picChg>
        <pc:picChg chg="mod">
          <ac:chgData name="Lim Kelvin" userId="624f6ae12bb7b72b" providerId="LiveId" clId="{B272414D-B18A-4D81-997D-E20EBAE48599}" dt="2024-12-22T11:34:25.868" v="6163"/>
          <ac:picMkLst>
            <pc:docMk/>
            <pc:sldMk cId="3378159490" sldId="338"/>
            <ac:picMk id="733" creationId="{52DB1CC6-CEC8-4E02-9D7A-268C23788A7E}"/>
          </ac:picMkLst>
        </pc:picChg>
        <pc:picChg chg="mod">
          <ac:chgData name="Lim Kelvin" userId="624f6ae12bb7b72b" providerId="LiveId" clId="{B272414D-B18A-4D81-997D-E20EBAE48599}" dt="2024-12-22T11:34:25.868" v="6163"/>
          <ac:picMkLst>
            <pc:docMk/>
            <pc:sldMk cId="3378159490" sldId="338"/>
            <ac:picMk id="737" creationId="{245C88AB-8000-415B-B4C5-88956F54FFDA}"/>
          </ac:picMkLst>
        </pc:picChg>
        <pc:picChg chg="mod">
          <ac:chgData name="Lim Kelvin" userId="624f6ae12bb7b72b" providerId="LiveId" clId="{B272414D-B18A-4D81-997D-E20EBAE48599}" dt="2024-12-22T11:34:25.868" v="6163"/>
          <ac:picMkLst>
            <pc:docMk/>
            <pc:sldMk cId="3378159490" sldId="338"/>
            <ac:picMk id="741" creationId="{E3F00D5E-E494-4C2F-9589-BF181A7632B5}"/>
          </ac:picMkLst>
        </pc:picChg>
        <pc:picChg chg="mod">
          <ac:chgData name="Lim Kelvin" userId="624f6ae12bb7b72b" providerId="LiveId" clId="{B272414D-B18A-4D81-997D-E20EBAE48599}" dt="2024-12-22T11:34:25.868" v="6163"/>
          <ac:picMkLst>
            <pc:docMk/>
            <pc:sldMk cId="3378159490" sldId="338"/>
            <ac:picMk id="745" creationId="{2F89873B-2E88-430E-A4DF-CC62EC4B7A83}"/>
          </ac:picMkLst>
        </pc:picChg>
        <pc:picChg chg="mod">
          <ac:chgData name="Lim Kelvin" userId="624f6ae12bb7b72b" providerId="LiveId" clId="{B272414D-B18A-4D81-997D-E20EBAE48599}" dt="2024-12-22T11:34:25.868" v="6163"/>
          <ac:picMkLst>
            <pc:docMk/>
            <pc:sldMk cId="3378159490" sldId="338"/>
            <ac:picMk id="749" creationId="{0FC16656-215C-404B-99AE-FE11B3DDC94A}"/>
          </ac:picMkLst>
        </pc:picChg>
        <pc:picChg chg="mod">
          <ac:chgData name="Lim Kelvin" userId="624f6ae12bb7b72b" providerId="LiveId" clId="{B272414D-B18A-4D81-997D-E20EBAE48599}" dt="2024-12-22T11:34:25.868" v="6163"/>
          <ac:picMkLst>
            <pc:docMk/>
            <pc:sldMk cId="3378159490" sldId="338"/>
            <ac:picMk id="753" creationId="{7957992A-146B-41EC-8776-CC59971A28F1}"/>
          </ac:picMkLst>
        </pc:picChg>
        <pc:picChg chg="mod">
          <ac:chgData name="Lim Kelvin" userId="624f6ae12bb7b72b" providerId="LiveId" clId="{B272414D-B18A-4D81-997D-E20EBAE48599}" dt="2024-12-22T11:34:25.868" v="6163"/>
          <ac:picMkLst>
            <pc:docMk/>
            <pc:sldMk cId="3378159490" sldId="338"/>
            <ac:picMk id="757" creationId="{4974084B-BD6B-4A68-87EC-0F005B355BAA}"/>
          </ac:picMkLst>
        </pc:picChg>
        <pc:picChg chg="mod">
          <ac:chgData name="Lim Kelvin" userId="624f6ae12bb7b72b" providerId="LiveId" clId="{B272414D-B18A-4D81-997D-E20EBAE48599}" dt="2024-12-22T11:34:25.868" v="6163"/>
          <ac:picMkLst>
            <pc:docMk/>
            <pc:sldMk cId="3378159490" sldId="338"/>
            <ac:picMk id="761" creationId="{3A3F0FFC-5680-4E4C-BFD4-6B5D56B235CF}"/>
          </ac:picMkLst>
        </pc:picChg>
        <pc:picChg chg="mod">
          <ac:chgData name="Lim Kelvin" userId="624f6ae12bb7b72b" providerId="LiveId" clId="{B272414D-B18A-4D81-997D-E20EBAE48599}" dt="2024-12-22T11:34:25.868" v="6163"/>
          <ac:picMkLst>
            <pc:docMk/>
            <pc:sldMk cId="3378159490" sldId="338"/>
            <ac:picMk id="765" creationId="{C765108A-7E53-4501-B26F-746609B55820}"/>
          </ac:picMkLst>
        </pc:picChg>
        <pc:picChg chg="mod">
          <ac:chgData name="Lim Kelvin" userId="624f6ae12bb7b72b" providerId="LiveId" clId="{B272414D-B18A-4D81-997D-E20EBAE48599}" dt="2024-12-22T11:34:25.868" v="6163"/>
          <ac:picMkLst>
            <pc:docMk/>
            <pc:sldMk cId="3378159490" sldId="338"/>
            <ac:picMk id="769" creationId="{65A52AC0-3068-4B12-BAC0-1FA20D4DE755}"/>
          </ac:picMkLst>
        </pc:picChg>
        <pc:picChg chg="mod">
          <ac:chgData name="Lim Kelvin" userId="624f6ae12bb7b72b" providerId="LiveId" clId="{B272414D-B18A-4D81-997D-E20EBAE48599}" dt="2024-12-22T11:34:25.868" v="6163"/>
          <ac:picMkLst>
            <pc:docMk/>
            <pc:sldMk cId="3378159490" sldId="338"/>
            <ac:picMk id="773" creationId="{16278EF3-9542-4CD3-AFB0-B20A24D40415}"/>
          </ac:picMkLst>
        </pc:picChg>
        <pc:picChg chg="mod">
          <ac:chgData name="Lim Kelvin" userId="624f6ae12bb7b72b" providerId="LiveId" clId="{B272414D-B18A-4D81-997D-E20EBAE48599}" dt="2024-12-22T11:34:25.868" v="6163"/>
          <ac:picMkLst>
            <pc:docMk/>
            <pc:sldMk cId="3378159490" sldId="338"/>
            <ac:picMk id="777" creationId="{C3A489EC-5839-423F-AB34-784C1B9B7E50}"/>
          </ac:picMkLst>
        </pc:picChg>
        <pc:picChg chg="mod">
          <ac:chgData name="Lim Kelvin" userId="624f6ae12bb7b72b" providerId="LiveId" clId="{B272414D-B18A-4D81-997D-E20EBAE48599}" dt="2024-12-22T11:34:25.868" v="6163"/>
          <ac:picMkLst>
            <pc:docMk/>
            <pc:sldMk cId="3378159490" sldId="338"/>
            <ac:picMk id="781" creationId="{6E23554D-6F6D-4526-8C89-E5690971D72E}"/>
          </ac:picMkLst>
        </pc:picChg>
        <pc:picChg chg="mod">
          <ac:chgData name="Lim Kelvin" userId="624f6ae12bb7b72b" providerId="LiveId" clId="{B272414D-B18A-4D81-997D-E20EBAE48599}" dt="2024-12-22T11:34:25.868" v="6163"/>
          <ac:picMkLst>
            <pc:docMk/>
            <pc:sldMk cId="3378159490" sldId="338"/>
            <ac:picMk id="785" creationId="{BB5426B2-B605-4B0B-A3BD-4E674F94F106}"/>
          </ac:picMkLst>
        </pc:picChg>
        <pc:picChg chg="mod">
          <ac:chgData name="Lim Kelvin" userId="624f6ae12bb7b72b" providerId="LiveId" clId="{B272414D-B18A-4D81-997D-E20EBAE48599}" dt="2024-12-22T11:34:25.868" v="6163"/>
          <ac:picMkLst>
            <pc:docMk/>
            <pc:sldMk cId="3378159490" sldId="338"/>
            <ac:picMk id="789" creationId="{B6CCDBEE-43D7-47CA-943E-3DC7D25A37E9}"/>
          </ac:picMkLst>
        </pc:picChg>
        <pc:picChg chg="mod">
          <ac:chgData name="Lim Kelvin" userId="624f6ae12bb7b72b" providerId="LiveId" clId="{B272414D-B18A-4D81-997D-E20EBAE48599}" dt="2024-12-22T11:34:25.868" v="6163"/>
          <ac:picMkLst>
            <pc:docMk/>
            <pc:sldMk cId="3378159490" sldId="338"/>
            <ac:picMk id="793" creationId="{7D78A1C7-0A47-46EB-8852-0C2449C13B9C}"/>
          </ac:picMkLst>
        </pc:picChg>
        <pc:picChg chg="mod">
          <ac:chgData name="Lim Kelvin" userId="624f6ae12bb7b72b" providerId="LiveId" clId="{B272414D-B18A-4D81-997D-E20EBAE48599}" dt="2024-12-22T11:34:25.868" v="6163"/>
          <ac:picMkLst>
            <pc:docMk/>
            <pc:sldMk cId="3378159490" sldId="338"/>
            <ac:picMk id="797" creationId="{4119A13A-0F7E-4EEF-BC34-D5FBA4E5A4D7}"/>
          </ac:picMkLst>
        </pc:picChg>
        <pc:picChg chg="mod">
          <ac:chgData name="Lim Kelvin" userId="624f6ae12bb7b72b" providerId="LiveId" clId="{B272414D-B18A-4D81-997D-E20EBAE48599}" dt="2024-12-22T11:34:25.868" v="6163"/>
          <ac:picMkLst>
            <pc:docMk/>
            <pc:sldMk cId="3378159490" sldId="338"/>
            <ac:picMk id="801" creationId="{B0F61209-85E0-4183-9E18-BB860C07E8A1}"/>
          </ac:picMkLst>
        </pc:picChg>
        <pc:picChg chg="mod">
          <ac:chgData name="Lim Kelvin" userId="624f6ae12bb7b72b" providerId="LiveId" clId="{B272414D-B18A-4D81-997D-E20EBAE48599}" dt="2024-12-22T11:34:25.868" v="6163"/>
          <ac:picMkLst>
            <pc:docMk/>
            <pc:sldMk cId="3378159490" sldId="338"/>
            <ac:picMk id="805" creationId="{DCBE8EE9-95ED-4051-8CC3-274E03514C31}"/>
          </ac:picMkLst>
        </pc:picChg>
        <pc:picChg chg="mod">
          <ac:chgData name="Lim Kelvin" userId="624f6ae12bb7b72b" providerId="LiveId" clId="{B272414D-B18A-4D81-997D-E20EBAE48599}" dt="2024-12-22T11:34:25.868" v="6163"/>
          <ac:picMkLst>
            <pc:docMk/>
            <pc:sldMk cId="3378159490" sldId="338"/>
            <ac:picMk id="809" creationId="{40D536EF-2B43-45C2-8791-D3DB5E3B376D}"/>
          </ac:picMkLst>
        </pc:picChg>
        <pc:picChg chg="mod">
          <ac:chgData name="Lim Kelvin" userId="624f6ae12bb7b72b" providerId="LiveId" clId="{B272414D-B18A-4D81-997D-E20EBAE48599}" dt="2024-12-22T11:34:25.868" v="6163"/>
          <ac:picMkLst>
            <pc:docMk/>
            <pc:sldMk cId="3378159490" sldId="338"/>
            <ac:picMk id="811" creationId="{090B19C5-4F27-49ED-97BD-7BA7976A0221}"/>
          </ac:picMkLst>
        </pc:picChg>
      </pc:sldChg>
      <pc:sldChg chg="delSp modSp add del mod modTransition modAnim">
        <pc:chgData name="Lim Kelvin" userId="624f6ae12bb7b72b" providerId="LiveId" clId="{B272414D-B18A-4D81-997D-E20EBAE48599}" dt="2024-12-22T12:50:48.893" v="7091" actId="47"/>
        <pc:sldMkLst>
          <pc:docMk/>
          <pc:sldMk cId="3834568545" sldId="339"/>
        </pc:sldMkLst>
        <pc:spChg chg="mod">
          <ac:chgData name="Lim Kelvin" userId="624f6ae12bb7b72b" providerId="LiveId" clId="{B272414D-B18A-4D81-997D-E20EBAE48599}" dt="2024-12-22T11:36:56.714" v="6180" actId="27636"/>
          <ac:spMkLst>
            <pc:docMk/>
            <pc:sldMk cId="3834568545" sldId="339"/>
            <ac:spMk id="20" creationId="{F97C61BC-B766-4A9B-8DD6-CDD9982FB140}"/>
          </ac:spMkLst>
        </pc:spChg>
        <pc:spChg chg="mod">
          <ac:chgData name="Lim Kelvin" userId="624f6ae12bb7b72b" providerId="LiveId" clId="{B272414D-B18A-4D81-997D-E20EBAE48599}" dt="2024-12-22T11:36:56.729" v="6182" actId="27636"/>
          <ac:spMkLst>
            <pc:docMk/>
            <pc:sldMk cId="3834568545" sldId="339"/>
            <ac:spMk id="38" creationId="{9AC1EABA-2C5B-4036-9403-F13AD0B2E624}"/>
          </ac:spMkLst>
        </pc:spChg>
        <pc:spChg chg="mod">
          <ac:chgData name="Lim Kelvin" userId="624f6ae12bb7b72b" providerId="LiveId" clId="{B272414D-B18A-4D81-997D-E20EBAE48599}" dt="2024-12-22T11:36:56.738" v="6183" actId="27636"/>
          <ac:spMkLst>
            <pc:docMk/>
            <pc:sldMk cId="3834568545" sldId="339"/>
            <ac:spMk id="78" creationId="{1E7C70FD-FC7E-4A3E-B369-D8FCFE37575D}"/>
          </ac:spMkLst>
        </pc:spChg>
        <pc:spChg chg="mod">
          <ac:chgData name="Lim Kelvin" userId="624f6ae12bb7b72b" providerId="LiveId" clId="{B272414D-B18A-4D81-997D-E20EBAE48599}" dt="2024-12-22T11:36:56.748" v="6185" actId="27636"/>
          <ac:spMkLst>
            <pc:docMk/>
            <pc:sldMk cId="3834568545" sldId="339"/>
            <ac:spMk id="99" creationId="{38854133-984D-4D09-B367-DD8FE5C19DF1}"/>
          </ac:spMkLst>
        </pc:spChg>
        <pc:spChg chg="mod">
          <ac:chgData name="Lim Kelvin" userId="624f6ae12bb7b72b" providerId="LiveId" clId="{B272414D-B18A-4D81-997D-E20EBAE48599}" dt="2024-12-22T11:36:56.760" v="6189" actId="27636"/>
          <ac:spMkLst>
            <pc:docMk/>
            <pc:sldMk cId="3834568545" sldId="339"/>
            <ac:spMk id="117" creationId="{DAAF0F44-863A-4278-91B9-5DFDDA06F79C}"/>
          </ac:spMkLst>
        </pc:spChg>
        <pc:spChg chg="mod">
          <ac:chgData name="Lim Kelvin" userId="624f6ae12bb7b72b" providerId="LiveId" clId="{B272414D-B18A-4D81-997D-E20EBAE48599}" dt="2024-12-22T11:36:56.771" v="6192" actId="27636"/>
          <ac:spMkLst>
            <pc:docMk/>
            <pc:sldMk cId="3834568545" sldId="339"/>
            <ac:spMk id="250" creationId="{FFD9E399-E942-43B9-B2E4-3E118ADB81F6}"/>
          </ac:spMkLst>
        </pc:spChg>
        <pc:spChg chg="mod">
          <ac:chgData name="Lim Kelvin" userId="624f6ae12bb7b72b" providerId="LiveId" clId="{B272414D-B18A-4D81-997D-E20EBAE48599}" dt="2024-12-22T11:36:56.828" v="6200" actId="27636"/>
          <ac:spMkLst>
            <pc:docMk/>
            <pc:sldMk cId="3834568545" sldId="339"/>
            <ac:spMk id="283" creationId="{797D917A-D1B8-46F1-A315-6E6C1DB05873}"/>
          </ac:spMkLst>
        </pc:spChg>
        <pc:spChg chg="mod">
          <ac:chgData name="Lim Kelvin" userId="624f6ae12bb7b72b" providerId="LiveId" clId="{B272414D-B18A-4D81-997D-E20EBAE48599}" dt="2024-12-22T11:36:56.833" v="6201" actId="27636"/>
          <ac:spMkLst>
            <pc:docMk/>
            <pc:sldMk cId="3834568545" sldId="339"/>
            <ac:spMk id="295" creationId="{DA2BEDDC-E78B-4B90-8246-5F73F4E720D8}"/>
          </ac:spMkLst>
        </pc:spChg>
        <pc:spChg chg="mod">
          <ac:chgData name="Lim Kelvin" userId="624f6ae12bb7b72b" providerId="LiveId" clId="{B272414D-B18A-4D81-997D-E20EBAE48599}" dt="2024-12-22T11:36:56.816" v="6197" actId="27636"/>
          <ac:spMkLst>
            <pc:docMk/>
            <pc:sldMk cId="3834568545" sldId="339"/>
            <ac:spMk id="311" creationId="{573DDACB-93E6-4ECC-BF4D-B6CBBB879B99}"/>
          </ac:spMkLst>
        </pc:spChg>
        <pc:spChg chg="mod">
          <ac:chgData name="Lim Kelvin" userId="624f6ae12bb7b72b" providerId="LiveId" clId="{B272414D-B18A-4D81-997D-E20EBAE48599}" dt="2024-12-22T11:36:56.840" v="6202" actId="27636"/>
          <ac:spMkLst>
            <pc:docMk/>
            <pc:sldMk cId="3834568545" sldId="339"/>
            <ac:spMk id="343" creationId="{EBB8C80A-DF12-4E43-990E-1F1F0DAE9F27}"/>
          </ac:spMkLst>
        </pc:spChg>
        <pc:spChg chg="mod">
          <ac:chgData name="Lim Kelvin" userId="624f6ae12bb7b72b" providerId="LiveId" clId="{B272414D-B18A-4D81-997D-E20EBAE48599}" dt="2024-12-22T11:36:56.865" v="6206" actId="27636"/>
          <ac:spMkLst>
            <pc:docMk/>
            <pc:sldMk cId="3834568545" sldId="339"/>
            <ac:spMk id="364" creationId="{D7578584-C4EE-4776-9FDA-95DF259B6AE1}"/>
          </ac:spMkLst>
        </pc:spChg>
        <pc:spChg chg="mod">
          <ac:chgData name="Lim Kelvin" userId="624f6ae12bb7b72b" providerId="LiveId" clId="{B272414D-B18A-4D81-997D-E20EBAE48599}" dt="2024-12-22T11:36:56.868" v="6207" actId="27636"/>
          <ac:spMkLst>
            <pc:docMk/>
            <pc:sldMk cId="3834568545" sldId="339"/>
            <ac:spMk id="397" creationId="{419CD8C6-223B-4CA5-9FE2-A08643A11574}"/>
          </ac:spMkLst>
        </pc:spChg>
        <pc:spChg chg="mod">
          <ac:chgData name="Lim Kelvin" userId="624f6ae12bb7b72b" providerId="LiveId" clId="{B272414D-B18A-4D81-997D-E20EBAE48599}" dt="2024-12-22T11:36:56.861" v="6205" actId="27636"/>
          <ac:spMkLst>
            <pc:docMk/>
            <pc:sldMk cId="3834568545" sldId="339"/>
            <ac:spMk id="409" creationId="{417B5646-9794-4803-9F86-51DBA785EB38}"/>
          </ac:spMkLst>
        </pc:spChg>
        <pc:spChg chg="mod">
          <ac:chgData name="Lim Kelvin" userId="624f6ae12bb7b72b" providerId="LiveId" clId="{B272414D-B18A-4D81-997D-E20EBAE48599}" dt="2024-12-22T11:36:56.849" v="6203" actId="27636"/>
          <ac:spMkLst>
            <pc:docMk/>
            <pc:sldMk cId="3834568545" sldId="339"/>
            <ac:spMk id="425" creationId="{D11F8C4A-5C68-4E79-ABEB-6459B26EE375}"/>
          </ac:spMkLst>
        </pc:spChg>
        <pc:spChg chg="mod">
          <ac:chgData name="Lim Kelvin" userId="624f6ae12bb7b72b" providerId="LiveId" clId="{B272414D-B18A-4D81-997D-E20EBAE48599}" dt="2024-12-22T11:36:56.855" v="6204" actId="27636"/>
          <ac:spMkLst>
            <pc:docMk/>
            <pc:sldMk cId="3834568545" sldId="339"/>
            <ac:spMk id="457" creationId="{4F5F1ED6-9D0D-4B36-ACA4-4066F468C64A}"/>
          </ac:spMkLst>
        </pc:spChg>
        <pc:spChg chg="mod">
          <ac:chgData name="Lim Kelvin" userId="624f6ae12bb7b72b" providerId="LiveId" clId="{B272414D-B18A-4D81-997D-E20EBAE48599}" dt="2024-12-22T11:36:56.702" v="6178" actId="27636"/>
          <ac:spMkLst>
            <pc:docMk/>
            <pc:sldMk cId="3834568545" sldId="339"/>
            <ac:spMk id="478" creationId="{6A12F63E-99E3-496E-AA1D-03DCC18EAEF3}"/>
          </ac:spMkLst>
        </pc:spChg>
        <pc:spChg chg="mod">
          <ac:chgData name="Lim Kelvin" userId="624f6ae12bb7b72b" providerId="LiveId" clId="{B272414D-B18A-4D81-997D-E20EBAE48599}" dt="2024-12-22T11:36:56.767" v="6191" actId="27636"/>
          <ac:spMkLst>
            <pc:docMk/>
            <pc:sldMk cId="3834568545" sldId="339"/>
            <ac:spMk id="511" creationId="{8AE06C81-23B3-4A67-BF2B-1B46C100A7DD}"/>
          </ac:spMkLst>
        </pc:spChg>
        <pc:spChg chg="mod">
          <ac:chgData name="Lim Kelvin" userId="624f6ae12bb7b72b" providerId="LiveId" clId="{B272414D-B18A-4D81-997D-E20EBAE48599}" dt="2024-12-22T11:36:56.821" v="6198" actId="27636"/>
          <ac:spMkLst>
            <pc:docMk/>
            <pc:sldMk cId="3834568545" sldId="339"/>
            <ac:spMk id="523" creationId="{95675FBE-D55D-4C60-A282-C4743CB16F58}"/>
          </ac:spMkLst>
        </pc:spChg>
        <pc:spChg chg="mod">
          <ac:chgData name="Lim Kelvin" userId="624f6ae12bb7b72b" providerId="LiveId" clId="{B272414D-B18A-4D81-997D-E20EBAE48599}" dt="2024-12-22T11:36:56.788" v="6194" actId="27636"/>
          <ac:spMkLst>
            <pc:docMk/>
            <pc:sldMk cId="3834568545" sldId="339"/>
            <ac:spMk id="539" creationId="{6D22CA51-4F21-4526-BBB7-855E1778EB1D}"/>
          </ac:spMkLst>
        </pc:spChg>
        <pc:spChg chg="mod">
          <ac:chgData name="Lim Kelvin" userId="624f6ae12bb7b72b" providerId="LiveId" clId="{B272414D-B18A-4D81-997D-E20EBAE48599}" dt="2024-12-22T11:36:56.709" v="6179" actId="27636"/>
          <ac:spMkLst>
            <pc:docMk/>
            <pc:sldMk cId="3834568545" sldId="339"/>
            <ac:spMk id="571" creationId="{4EE789DB-B5A4-470C-9E93-88EEBF470278}"/>
          </ac:spMkLst>
        </pc:spChg>
        <pc:spChg chg="mod">
          <ac:chgData name="Lim Kelvin" userId="624f6ae12bb7b72b" providerId="LiveId" clId="{B272414D-B18A-4D81-997D-E20EBAE48599}" dt="2024-12-22T11:36:56.765" v="6190" actId="27636"/>
          <ac:spMkLst>
            <pc:docMk/>
            <pc:sldMk cId="3834568545" sldId="339"/>
            <ac:spMk id="592" creationId="{C800E91B-0512-45D7-A59A-71E6E78DA41E}"/>
          </ac:spMkLst>
        </pc:spChg>
        <pc:spChg chg="mod">
          <ac:chgData name="Lim Kelvin" userId="624f6ae12bb7b72b" providerId="LiveId" clId="{B272414D-B18A-4D81-997D-E20EBAE48599}" dt="2024-12-22T11:36:56.750" v="6186" actId="27636"/>
          <ac:spMkLst>
            <pc:docMk/>
            <pc:sldMk cId="3834568545" sldId="339"/>
            <ac:spMk id="625" creationId="{4337DD29-A45E-4045-BF7E-12639A7074DD}"/>
          </ac:spMkLst>
        </pc:spChg>
        <pc:spChg chg="mod">
          <ac:chgData name="Lim Kelvin" userId="624f6ae12bb7b72b" providerId="LiveId" clId="{B272414D-B18A-4D81-997D-E20EBAE48599}" dt="2024-12-22T11:36:56.825" v="6199" actId="27636"/>
          <ac:spMkLst>
            <pc:docMk/>
            <pc:sldMk cId="3834568545" sldId="339"/>
            <ac:spMk id="637" creationId="{3EF17495-D280-4BC8-A6C5-D8E89919CD46}"/>
          </ac:spMkLst>
        </pc:spChg>
        <pc:spChg chg="mod">
          <ac:chgData name="Lim Kelvin" userId="624f6ae12bb7b72b" providerId="LiveId" clId="{B272414D-B18A-4D81-997D-E20EBAE48599}" dt="2024-12-22T11:36:56.797" v="6195" actId="27636"/>
          <ac:spMkLst>
            <pc:docMk/>
            <pc:sldMk cId="3834568545" sldId="339"/>
            <ac:spMk id="653" creationId="{5ED6827E-0817-4948-A689-0DF81CAAABEF}"/>
          </ac:spMkLst>
        </pc:spChg>
        <pc:spChg chg="mod">
          <ac:chgData name="Lim Kelvin" userId="624f6ae12bb7b72b" providerId="LiveId" clId="{B272414D-B18A-4D81-997D-E20EBAE48599}" dt="2024-12-22T11:36:56.779" v="6193" actId="27636"/>
          <ac:spMkLst>
            <pc:docMk/>
            <pc:sldMk cId="3834568545" sldId="339"/>
            <ac:spMk id="685" creationId="{B3E88600-2352-4FCB-BA6F-68F41AE4A425}"/>
          </ac:spMkLst>
        </pc:spChg>
        <pc:spChg chg="mod">
          <ac:chgData name="Lim Kelvin" userId="624f6ae12bb7b72b" providerId="LiveId" clId="{B272414D-B18A-4D81-997D-E20EBAE48599}" dt="2024-12-22T11:36:56.755" v="6187" actId="27636"/>
          <ac:spMkLst>
            <pc:docMk/>
            <pc:sldMk cId="3834568545" sldId="339"/>
            <ac:spMk id="706" creationId="{616E747E-2C29-41F1-8173-D1B348BD58C0}"/>
          </ac:spMkLst>
        </pc:spChg>
        <pc:spChg chg="mod">
          <ac:chgData name="Lim Kelvin" userId="624f6ae12bb7b72b" providerId="LiveId" clId="{B272414D-B18A-4D81-997D-E20EBAE48599}" dt="2024-12-22T11:36:56.757" v="6188" actId="27636"/>
          <ac:spMkLst>
            <pc:docMk/>
            <pc:sldMk cId="3834568545" sldId="339"/>
            <ac:spMk id="739" creationId="{7FFF1788-AE87-4EDD-9C22-8FE08054C97B}"/>
          </ac:spMkLst>
        </pc:spChg>
        <pc:spChg chg="mod">
          <ac:chgData name="Lim Kelvin" userId="624f6ae12bb7b72b" providerId="LiveId" clId="{B272414D-B18A-4D81-997D-E20EBAE48599}" dt="2024-12-22T11:36:56.743" v="6184" actId="27636"/>
          <ac:spMkLst>
            <pc:docMk/>
            <pc:sldMk cId="3834568545" sldId="339"/>
            <ac:spMk id="751" creationId="{F5FF3292-2A8C-4EDD-8AE7-1CF65FA456C8}"/>
          </ac:spMkLst>
        </pc:spChg>
        <pc:spChg chg="mod">
          <ac:chgData name="Lim Kelvin" userId="624f6ae12bb7b72b" providerId="LiveId" clId="{B272414D-B18A-4D81-997D-E20EBAE48599}" dt="2024-12-22T11:36:56.807" v="6196" actId="27636"/>
          <ac:spMkLst>
            <pc:docMk/>
            <pc:sldMk cId="3834568545" sldId="339"/>
            <ac:spMk id="767" creationId="{99AC5E3B-9488-48FE-AE78-4D687105D369}"/>
          </ac:spMkLst>
        </pc:spChg>
        <pc:spChg chg="mod">
          <ac:chgData name="Lim Kelvin" userId="624f6ae12bb7b72b" providerId="LiveId" clId="{B272414D-B18A-4D81-997D-E20EBAE48599}" dt="2024-12-22T11:36:56.722" v="6181" actId="27636"/>
          <ac:spMkLst>
            <pc:docMk/>
            <pc:sldMk cId="3834568545" sldId="339"/>
            <ac:spMk id="799" creationId="{FF89D116-D900-4D9B-8FCE-E51BA13942BA}"/>
          </ac:spMkLst>
        </pc:spChg>
        <pc:grpChg chg="del mod">
          <ac:chgData name="Lim Kelvin" userId="624f6ae12bb7b72b" providerId="LiveId" clId="{B272414D-B18A-4D81-997D-E20EBAE48599}" dt="2024-12-22T11:37:32.155" v="6208" actId="478"/>
          <ac:grpSpMkLst>
            <pc:docMk/>
            <pc:sldMk cId="3834568545" sldId="339"/>
            <ac:grpSpMk id="6" creationId="{79338CA7-6D03-40F7-8C53-5C549B356F86}"/>
          </ac:grpSpMkLst>
        </pc:grpChg>
      </pc:sldChg>
      <pc:sldChg chg="add del setBg">
        <pc:chgData name="Lim Kelvin" userId="624f6ae12bb7b72b" providerId="LiveId" clId="{B272414D-B18A-4D81-997D-E20EBAE48599}" dt="2024-12-22T12:50:38.967" v="7085"/>
        <pc:sldMkLst>
          <pc:docMk/>
          <pc:sldMk cId="734369426" sldId="340"/>
        </pc:sldMkLst>
      </pc:sldChg>
      <pc:sldChg chg="modSp add del mod">
        <pc:chgData name="Lim Kelvin" userId="624f6ae12bb7b72b" providerId="LiveId" clId="{B272414D-B18A-4D81-997D-E20EBAE48599}" dt="2024-12-22T11:38:55.217" v="6367" actId="47"/>
        <pc:sldMkLst>
          <pc:docMk/>
          <pc:sldMk cId="973972787" sldId="340"/>
        </pc:sldMkLst>
        <pc:grpChg chg="mod">
          <ac:chgData name="Lim Kelvin" userId="624f6ae12bb7b72b" providerId="LiveId" clId="{B272414D-B18A-4D81-997D-E20EBAE48599}" dt="2024-12-22T11:38:54.255" v="6366" actId="14100"/>
          <ac:grpSpMkLst>
            <pc:docMk/>
            <pc:sldMk cId="973972787" sldId="340"/>
            <ac:grpSpMk id="8" creationId="{532F4B04-3475-45A7-9FFC-E270C9ED6D66}"/>
          </ac:grpSpMkLst>
        </pc:grpChg>
      </pc:sldChg>
      <pc:sldChg chg="modSp add del mod">
        <pc:chgData name="Lim Kelvin" userId="624f6ae12bb7b72b" providerId="LiveId" clId="{B272414D-B18A-4D81-997D-E20EBAE48599}" dt="2024-12-22T11:40:59.779" v="6374" actId="47"/>
        <pc:sldMkLst>
          <pc:docMk/>
          <pc:sldMk cId="2293096271" sldId="340"/>
        </pc:sldMkLst>
        <pc:grpChg chg="mod">
          <ac:chgData name="Lim Kelvin" userId="624f6ae12bb7b72b" providerId="LiveId" clId="{B272414D-B18A-4D81-997D-E20EBAE48599}" dt="2024-12-22T11:39:33.486" v="6372" actId="14100"/>
          <ac:grpSpMkLst>
            <pc:docMk/>
            <pc:sldMk cId="2293096271" sldId="340"/>
            <ac:grpSpMk id="8" creationId="{532F4B04-3475-45A7-9FFC-E270C9ED6D66}"/>
          </ac:grpSpMkLst>
        </pc:grpChg>
      </pc:sldChg>
      <pc:sldChg chg="addSp modSp add del mod ord modTransition">
        <pc:chgData name="Lim Kelvin" userId="624f6ae12bb7b72b" providerId="LiveId" clId="{B272414D-B18A-4D81-997D-E20EBAE48599}" dt="2024-12-22T12:50:43.812" v="7088"/>
        <pc:sldMkLst>
          <pc:docMk/>
          <pc:sldMk cId="4263013243" sldId="340"/>
        </pc:sldMkLst>
        <pc:spChg chg="mod">
          <ac:chgData name="Lim Kelvin" userId="624f6ae12bb7b72b" providerId="LiveId" clId="{B272414D-B18A-4D81-997D-E20EBAE48599}" dt="2024-12-22T11:51:37.535" v="6538" actId="164"/>
          <ac:spMkLst>
            <pc:docMk/>
            <pc:sldMk cId="4263013243" sldId="340"/>
            <ac:spMk id="3" creationId="{24CEAC2F-4D57-4433-BC06-882985814A8B}"/>
          </ac:spMkLst>
        </pc:spChg>
        <pc:spChg chg="mod">
          <ac:chgData name="Lim Kelvin" userId="624f6ae12bb7b72b" providerId="LiveId" clId="{B272414D-B18A-4D81-997D-E20EBAE48599}" dt="2024-12-22T11:51:37.535" v="6538" actId="164"/>
          <ac:spMkLst>
            <pc:docMk/>
            <pc:sldMk cId="4263013243" sldId="340"/>
            <ac:spMk id="7" creationId="{1D71EF6B-3E5A-4363-9A34-55ED4234A49F}"/>
          </ac:spMkLst>
        </pc:spChg>
        <pc:spChg chg="mod">
          <ac:chgData name="Lim Kelvin" userId="624f6ae12bb7b72b" providerId="LiveId" clId="{B272414D-B18A-4D81-997D-E20EBAE48599}" dt="2024-12-22T11:51:37.535" v="6538" actId="164"/>
          <ac:spMkLst>
            <pc:docMk/>
            <pc:sldMk cId="4263013243" sldId="340"/>
            <ac:spMk id="18" creationId="{BF147B1C-F6E8-429B-83C7-F6C32066C62C}"/>
          </ac:spMkLst>
        </pc:spChg>
        <pc:spChg chg="mod">
          <ac:chgData name="Lim Kelvin" userId="624f6ae12bb7b72b" providerId="LiveId" clId="{B272414D-B18A-4D81-997D-E20EBAE48599}" dt="2024-12-22T11:51:37.535" v="6538" actId="164"/>
          <ac:spMkLst>
            <pc:docMk/>
            <pc:sldMk cId="4263013243" sldId="340"/>
            <ac:spMk id="20" creationId="{F97C61BC-B766-4A9B-8DD6-CDD9982FB140}"/>
          </ac:spMkLst>
        </pc:spChg>
        <pc:spChg chg="mod">
          <ac:chgData name="Lim Kelvin" userId="624f6ae12bb7b72b" providerId="LiveId" clId="{B272414D-B18A-4D81-997D-E20EBAE48599}" dt="2024-12-22T11:51:37.535" v="6538" actId="164"/>
          <ac:spMkLst>
            <pc:docMk/>
            <pc:sldMk cId="4263013243" sldId="340"/>
            <ac:spMk id="92" creationId="{790025B0-A7AF-43B3-B299-9DD6BE088B38}"/>
          </ac:spMkLst>
        </pc:spChg>
        <pc:spChg chg="mod">
          <ac:chgData name="Lim Kelvin" userId="624f6ae12bb7b72b" providerId="LiveId" clId="{B272414D-B18A-4D81-997D-E20EBAE48599}" dt="2024-12-22T11:51:37.535" v="6538" actId="164"/>
          <ac:spMkLst>
            <pc:docMk/>
            <pc:sldMk cId="4263013243" sldId="340"/>
            <ac:spMk id="109" creationId="{B7BA8BA4-1DC3-44AF-953A-7F1E06A7BD43}"/>
          </ac:spMkLst>
        </pc:spChg>
        <pc:spChg chg="mod">
          <ac:chgData name="Lim Kelvin" userId="624f6ae12bb7b72b" providerId="LiveId" clId="{B272414D-B18A-4D81-997D-E20EBAE48599}" dt="2024-12-22T11:45:06.923" v="6418"/>
          <ac:spMkLst>
            <pc:docMk/>
            <pc:sldMk cId="4263013243" sldId="340"/>
            <ac:spMk id="131" creationId="{5FA82447-0F80-4EE9-877A-116D9FC847A1}"/>
          </ac:spMkLst>
        </pc:spChg>
        <pc:spChg chg="mod">
          <ac:chgData name="Lim Kelvin" userId="624f6ae12bb7b72b" providerId="LiveId" clId="{B272414D-B18A-4D81-997D-E20EBAE48599}" dt="2024-12-22T11:44:01.211" v="6385"/>
          <ac:spMkLst>
            <pc:docMk/>
            <pc:sldMk cId="4263013243" sldId="340"/>
            <ac:spMk id="134" creationId="{1E5D4181-A04B-4B4F-B714-2559B3443628}"/>
          </ac:spMkLst>
        </pc:spChg>
        <pc:spChg chg="mod">
          <ac:chgData name="Lim Kelvin" userId="624f6ae12bb7b72b" providerId="LiveId" clId="{B272414D-B18A-4D81-997D-E20EBAE48599}" dt="2024-12-22T11:45:36.455" v="6434" actId="20577"/>
          <ac:spMkLst>
            <pc:docMk/>
            <pc:sldMk cId="4263013243" sldId="340"/>
            <ac:spMk id="136" creationId="{A2F236F5-F4CF-44BF-A629-6C394C36830B}"/>
          </ac:spMkLst>
        </pc:spChg>
        <pc:spChg chg="mod">
          <ac:chgData name="Lim Kelvin" userId="624f6ae12bb7b72b" providerId="LiveId" clId="{B272414D-B18A-4D81-997D-E20EBAE48599}" dt="2024-12-22T11:45:15.019" v="6419"/>
          <ac:spMkLst>
            <pc:docMk/>
            <pc:sldMk cId="4263013243" sldId="340"/>
            <ac:spMk id="139" creationId="{A2DC6594-ADD0-41A0-B669-6BEEC6E12199}"/>
          </ac:spMkLst>
        </pc:spChg>
        <pc:spChg chg="mod">
          <ac:chgData name="Lim Kelvin" userId="624f6ae12bb7b72b" providerId="LiveId" clId="{B272414D-B18A-4D81-997D-E20EBAE48599}" dt="2024-12-22T11:50:14.598" v="6529" actId="20577"/>
          <ac:spMkLst>
            <pc:docMk/>
            <pc:sldMk cId="4263013243" sldId="340"/>
            <ac:spMk id="141" creationId="{DC789241-2009-451A-8604-15EC109DFBD5}"/>
          </ac:spMkLst>
        </pc:spChg>
        <pc:spChg chg="mod">
          <ac:chgData name="Lim Kelvin" userId="624f6ae12bb7b72b" providerId="LiveId" clId="{B272414D-B18A-4D81-997D-E20EBAE48599}" dt="2024-12-22T11:48:45.085" v="6435"/>
          <ac:spMkLst>
            <pc:docMk/>
            <pc:sldMk cId="4263013243" sldId="340"/>
            <ac:spMk id="144" creationId="{9CE51038-F256-4C7A-BD79-BF614FB3ABA5}"/>
          </ac:spMkLst>
        </pc:spChg>
        <pc:grpChg chg="mod">
          <ac:chgData name="Lim Kelvin" userId="624f6ae12bb7b72b" providerId="LiveId" clId="{B272414D-B18A-4D81-997D-E20EBAE48599}" dt="2024-12-22T11:51:37.535" v="6538" actId="164"/>
          <ac:grpSpMkLst>
            <pc:docMk/>
            <pc:sldMk cId="4263013243" sldId="340"/>
            <ac:grpSpMk id="2" creationId="{4DCFD059-CDC9-4484-A021-360FEA5FBB66}"/>
          </ac:grpSpMkLst>
        </pc:grpChg>
        <pc:grpChg chg="mod">
          <ac:chgData name="Lim Kelvin" userId="624f6ae12bb7b72b" providerId="LiveId" clId="{B272414D-B18A-4D81-997D-E20EBAE48599}" dt="2024-12-22T11:51:37.535" v="6538" actId="164"/>
          <ac:grpSpMkLst>
            <pc:docMk/>
            <pc:sldMk cId="4263013243" sldId="340"/>
            <ac:grpSpMk id="5" creationId="{5C972B7F-3970-4C3B-A089-8CABC4A5B0CE}"/>
          </ac:grpSpMkLst>
        </pc:grpChg>
        <pc:grpChg chg="add mod">
          <ac:chgData name="Lim Kelvin" userId="624f6ae12bb7b72b" providerId="LiveId" clId="{B272414D-B18A-4D81-997D-E20EBAE48599}" dt="2024-12-22T11:51:37.535" v="6538" actId="164"/>
          <ac:grpSpMkLst>
            <pc:docMk/>
            <pc:sldMk cId="4263013243" sldId="340"/>
            <ac:grpSpMk id="6" creationId="{A935FE13-9B2C-47AF-B15F-C25C7620EC86}"/>
          </ac:grpSpMkLst>
        </pc:grpChg>
        <pc:grpChg chg="mod">
          <ac:chgData name="Lim Kelvin" userId="624f6ae12bb7b72b" providerId="LiveId" clId="{B272414D-B18A-4D81-997D-E20EBAE48599}" dt="2024-12-22T11:51:37.535" v="6538" actId="164"/>
          <ac:grpSpMkLst>
            <pc:docMk/>
            <pc:sldMk cId="4263013243" sldId="340"/>
            <ac:grpSpMk id="12" creationId="{247C0EEB-A1D4-42A5-B868-F100F2E4DB38}"/>
          </ac:grpSpMkLst>
        </pc:grpChg>
        <pc:grpChg chg="mod">
          <ac:chgData name="Lim Kelvin" userId="624f6ae12bb7b72b" providerId="LiveId" clId="{B272414D-B18A-4D81-997D-E20EBAE48599}" dt="2024-12-22T11:51:37.535" v="6538" actId="164"/>
          <ac:grpSpMkLst>
            <pc:docMk/>
            <pc:sldMk cId="4263013243" sldId="340"/>
            <ac:grpSpMk id="22" creationId="{F05A8129-2C8F-4A1D-BB5A-B779D7BD0601}"/>
          </ac:grpSpMkLst>
        </pc:grpChg>
        <pc:grpChg chg="mod">
          <ac:chgData name="Lim Kelvin" userId="624f6ae12bb7b72b" providerId="LiveId" clId="{B272414D-B18A-4D81-997D-E20EBAE48599}" dt="2024-12-22T11:51:37.535" v="6538" actId="164"/>
          <ac:grpSpMkLst>
            <pc:docMk/>
            <pc:sldMk cId="4263013243" sldId="340"/>
            <ac:grpSpMk id="37" creationId="{BEA2D22A-0E85-44D6-9D0B-94B05D747592}"/>
          </ac:grpSpMkLst>
        </pc:grpChg>
        <pc:grpChg chg="mod">
          <ac:chgData name="Lim Kelvin" userId="624f6ae12bb7b72b" providerId="LiveId" clId="{B272414D-B18A-4D81-997D-E20EBAE48599}" dt="2024-12-22T11:51:37.535" v="6538" actId="164"/>
          <ac:grpSpMkLst>
            <pc:docMk/>
            <pc:sldMk cId="4263013243" sldId="340"/>
            <ac:grpSpMk id="42" creationId="{454707F3-909C-452D-9547-BB70BC858859}"/>
          </ac:grpSpMkLst>
        </pc:grpChg>
        <pc:grpChg chg="mod">
          <ac:chgData name="Lim Kelvin" userId="624f6ae12bb7b72b" providerId="LiveId" clId="{B272414D-B18A-4D81-997D-E20EBAE48599}" dt="2024-12-22T11:51:37.535" v="6538" actId="164"/>
          <ac:grpSpMkLst>
            <pc:docMk/>
            <pc:sldMk cId="4263013243" sldId="340"/>
            <ac:grpSpMk id="47" creationId="{D800BD53-AA07-4802-BABB-8061CE7E2831}"/>
          </ac:grpSpMkLst>
        </pc:grpChg>
        <pc:grpChg chg="mod">
          <ac:chgData name="Lim Kelvin" userId="624f6ae12bb7b72b" providerId="LiveId" clId="{B272414D-B18A-4D81-997D-E20EBAE48599}" dt="2024-12-22T11:51:37.535" v="6538" actId="164"/>
          <ac:grpSpMkLst>
            <pc:docMk/>
            <pc:sldMk cId="4263013243" sldId="340"/>
            <ac:grpSpMk id="52" creationId="{4A0026BF-696B-4E9E-B2CE-E1E49F8736E2}"/>
          </ac:grpSpMkLst>
        </pc:grpChg>
        <pc:grpChg chg="mod">
          <ac:chgData name="Lim Kelvin" userId="624f6ae12bb7b72b" providerId="LiveId" clId="{B272414D-B18A-4D81-997D-E20EBAE48599}" dt="2024-12-22T11:51:37.535" v="6538" actId="164"/>
          <ac:grpSpMkLst>
            <pc:docMk/>
            <pc:sldMk cId="4263013243" sldId="340"/>
            <ac:grpSpMk id="57" creationId="{8561F5A9-C316-4304-8EC4-647FDB9CA7B8}"/>
          </ac:grpSpMkLst>
        </pc:grpChg>
        <pc:grpChg chg="mod">
          <ac:chgData name="Lim Kelvin" userId="624f6ae12bb7b72b" providerId="LiveId" clId="{B272414D-B18A-4D81-997D-E20EBAE48599}" dt="2024-12-22T11:51:37.535" v="6538" actId="164"/>
          <ac:grpSpMkLst>
            <pc:docMk/>
            <pc:sldMk cId="4263013243" sldId="340"/>
            <ac:grpSpMk id="62" creationId="{8044EBE9-381F-4DEC-8E54-A76699AEDF5A}"/>
          </ac:grpSpMkLst>
        </pc:grpChg>
        <pc:grpChg chg="mod">
          <ac:chgData name="Lim Kelvin" userId="624f6ae12bb7b72b" providerId="LiveId" clId="{B272414D-B18A-4D81-997D-E20EBAE48599}" dt="2024-12-22T11:51:37.535" v="6538" actId="164"/>
          <ac:grpSpMkLst>
            <pc:docMk/>
            <pc:sldMk cId="4263013243" sldId="340"/>
            <ac:grpSpMk id="67" creationId="{70766451-FA85-4B9C-9F0A-715017D4330D}"/>
          </ac:grpSpMkLst>
        </pc:grpChg>
        <pc:grpChg chg="mod">
          <ac:chgData name="Lim Kelvin" userId="624f6ae12bb7b72b" providerId="LiveId" clId="{B272414D-B18A-4D81-997D-E20EBAE48599}" dt="2024-12-22T11:51:37.535" v="6538" actId="164"/>
          <ac:grpSpMkLst>
            <pc:docMk/>
            <pc:sldMk cId="4263013243" sldId="340"/>
            <ac:grpSpMk id="72" creationId="{346396C7-1C68-4E45-8B92-8DAAA74EBE1B}"/>
          </ac:grpSpMkLst>
        </pc:grpChg>
        <pc:grpChg chg="mod">
          <ac:chgData name="Lim Kelvin" userId="624f6ae12bb7b72b" providerId="LiveId" clId="{B272414D-B18A-4D81-997D-E20EBAE48599}" dt="2024-12-22T11:51:37.535" v="6538" actId="164"/>
          <ac:grpSpMkLst>
            <pc:docMk/>
            <pc:sldMk cId="4263013243" sldId="340"/>
            <ac:grpSpMk id="77" creationId="{E9345E42-44DA-4BDC-BDEC-185008952CE6}"/>
          </ac:grpSpMkLst>
        </pc:grpChg>
        <pc:grpChg chg="mod">
          <ac:chgData name="Lim Kelvin" userId="624f6ae12bb7b72b" providerId="LiveId" clId="{B272414D-B18A-4D81-997D-E20EBAE48599}" dt="2024-12-22T11:51:37.535" v="6538" actId="164"/>
          <ac:grpSpMkLst>
            <pc:docMk/>
            <pc:sldMk cId="4263013243" sldId="340"/>
            <ac:grpSpMk id="82" creationId="{EA44BB7A-5A7D-4909-8AB6-81F539995151}"/>
          </ac:grpSpMkLst>
        </pc:grpChg>
        <pc:grpChg chg="mod">
          <ac:chgData name="Lim Kelvin" userId="624f6ae12bb7b72b" providerId="LiveId" clId="{B272414D-B18A-4D81-997D-E20EBAE48599}" dt="2024-12-22T11:51:37.535" v="6538" actId="164"/>
          <ac:grpSpMkLst>
            <pc:docMk/>
            <pc:sldMk cId="4263013243" sldId="340"/>
            <ac:grpSpMk id="87" creationId="{D59CB3BB-113B-44F3-8EF3-ACFD3D823A8E}"/>
          </ac:grpSpMkLst>
        </pc:grpChg>
        <pc:grpChg chg="mod">
          <ac:chgData name="Lim Kelvin" userId="624f6ae12bb7b72b" providerId="LiveId" clId="{B272414D-B18A-4D81-997D-E20EBAE48599}" dt="2024-12-22T11:51:37.535" v="6538" actId="164"/>
          <ac:grpSpMkLst>
            <pc:docMk/>
            <pc:sldMk cId="4263013243" sldId="340"/>
            <ac:grpSpMk id="93" creationId="{8D04863F-1CBB-4BC7-BA30-233B918D73FD}"/>
          </ac:grpSpMkLst>
        </pc:grpChg>
        <pc:grpChg chg="mod">
          <ac:chgData name="Lim Kelvin" userId="624f6ae12bb7b72b" providerId="LiveId" clId="{B272414D-B18A-4D81-997D-E20EBAE48599}" dt="2024-12-22T11:51:37.535" v="6538" actId="164"/>
          <ac:grpSpMkLst>
            <pc:docMk/>
            <pc:sldMk cId="4263013243" sldId="340"/>
            <ac:grpSpMk id="98" creationId="{F9528C6A-1D5B-41A7-8BAF-058F526CBF31}"/>
          </ac:grpSpMkLst>
        </pc:grpChg>
        <pc:grpChg chg="mod">
          <ac:chgData name="Lim Kelvin" userId="624f6ae12bb7b72b" providerId="LiveId" clId="{B272414D-B18A-4D81-997D-E20EBAE48599}" dt="2024-12-22T11:51:37.535" v="6538" actId="164"/>
          <ac:grpSpMkLst>
            <pc:docMk/>
            <pc:sldMk cId="4263013243" sldId="340"/>
            <ac:grpSpMk id="104" creationId="{EBA89B19-D5C7-44FE-9414-911B8898C6E7}"/>
          </ac:grpSpMkLst>
        </pc:grpChg>
        <pc:grpChg chg="mod">
          <ac:chgData name="Lim Kelvin" userId="624f6ae12bb7b72b" providerId="LiveId" clId="{B272414D-B18A-4D81-997D-E20EBAE48599}" dt="2024-12-22T11:51:37.535" v="6538" actId="164"/>
          <ac:grpSpMkLst>
            <pc:docMk/>
            <pc:sldMk cId="4263013243" sldId="340"/>
            <ac:grpSpMk id="110" creationId="{F0EC111A-09E0-4E3B-A1AF-66EB93E38978}"/>
          </ac:grpSpMkLst>
        </pc:grpChg>
        <pc:grpChg chg="add mod">
          <ac:chgData name="Lim Kelvin" userId="624f6ae12bb7b72b" providerId="LiveId" clId="{B272414D-B18A-4D81-997D-E20EBAE48599}" dt="2024-12-22T11:51:37.535" v="6538" actId="164"/>
          <ac:grpSpMkLst>
            <pc:docMk/>
            <pc:sldMk cId="4263013243" sldId="340"/>
            <ac:grpSpMk id="115" creationId="{03D80A56-AA40-411A-8B98-FE9556C64C5A}"/>
          </ac:grpSpMkLst>
        </pc:grpChg>
        <pc:grpChg chg="mod">
          <ac:chgData name="Lim Kelvin" userId="624f6ae12bb7b72b" providerId="LiveId" clId="{B272414D-B18A-4D81-997D-E20EBAE48599}" dt="2024-12-22T11:51:37.535" v="6538" actId="164"/>
          <ac:grpSpMkLst>
            <pc:docMk/>
            <pc:sldMk cId="4263013243" sldId="340"/>
            <ac:grpSpMk id="116" creationId="{3A16488F-EBF5-4893-B663-4EE422E2082D}"/>
          </ac:grpSpMkLst>
        </pc:grpChg>
        <pc:grpChg chg="mod">
          <ac:chgData name="Lim Kelvin" userId="624f6ae12bb7b72b" providerId="LiveId" clId="{B272414D-B18A-4D81-997D-E20EBAE48599}" dt="2024-12-22T11:51:37.535" v="6538" actId="164"/>
          <ac:grpSpMkLst>
            <pc:docMk/>
            <pc:sldMk cId="4263013243" sldId="340"/>
            <ac:grpSpMk id="121" creationId="{72C2E85E-2947-443A-BC9B-8E730C7EA6B7}"/>
          </ac:grpSpMkLst>
        </pc:grpChg>
        <pc:grpChg chg="mod">
          <ac:chgData name="Lim Kelvin" userId="624f6ae12bb7b72b" providerId="LiveId" clId="{B272414D-B18A-4D81-997D-E20EBAE48599}" dt="2024-12-22T11:51:37.535" v="6538" actId="164"/>
          <ac:grpSpMkLst>
            <pc:docMk/>
            <pc:sldMk cId="4263013243" sldId="340"/>
            <ac:grpSpMk id="126" creationId="{8C009BC7-4F3A-4820-94DF-D18896A8E2A3}"/>
          </ac:grpSpMkLst>
        </pc:grpChg>
        <pc:grpChg chg="mod">
          <ac:chgData name="Lim Kelvin" userId="624f6ae12bb7b72b" providerId="LiveId" clId="{B272414D-B18A-4D81-997D-E20EBAE48599}" dt="2024-12-22T11:44:01.211" v="6385"/>
          <ac:grpSpMkLst>
            <pc:docMk/>
            <pc:sldMk cId="4263013243" sldId="340"/>
            <ac:grpSpMk id="132" creationId="{7A9CA48E-E45A-4EEE-9036-6633E9A5A408}"/>
          </ac:grpSpMkLst>
        </pc:grpChg>
        <pc:grpChg chg="add mod">
          <ac:chgData name="Lim Kelvin" userId="624f6ae12bb7b72b" providerId="LiveId" clId="{B272414D-B18A-4D81-997D-E20EBAE48599}" dt="2024-12-22T11:51:37.535" v="6538" actId="164"/>
          <ac:grpSpMkLst>
            <pc:docMk/>
            <pc:sldMk cId="4263013243" sldId="340"/>
            <ac:grpSpMk id="135" creationId="{1F099D87-8847-4CB7-84A2-97014CD75C92}"/>
          </ac:grpSpMkLst>
        </pc:grpChg>
        <pc:grpChg chg="mod">
          <ac:chgData name="Lim Kelvin" userId="624f6ae12bb7b72b" providerId="LiveId" clId="{B272414D-B18A-4D81-997D-E20EBAE48599}" dt="2024-12-22T11:45:15.019" v="6419"/>
          <ac:grpSpMkLst>
            <pc:docMk/>
            <pc:sldMk cId="4263013243" sldId="340"/>
            <ac:grpSpMk id="137" creationId="{0AFA52A9-7130-4810-9370-BD90E651F91B}"/>
          </ac:grpSpMkLst>
        </pc:grpChg>
        <pc:grpChg chg="add mod">
          <ac:chgData name="Lim Kelvin" userId="624f6ae12bb7b72b" providerId="LiveId" clId="{B272414D-B18A-4D81-997D-E20EBAE48599}" dt="2024-12-22T11:51:37.535" v="6538" actId="164"/>
          <ac:grpSpMkLst>
            <pc:docMk/>
            <pc:sldMk cId="4263013243" sldId="340"/>
            <ac:grpSpMk id="140" creationId="{97FFF48B-60BE-4E26-82D0-A5FFDEFE8271}"/>
          </ac:grpSpMkLst>
        </pc:grpChg>
        <pc:grpChg chg="mod">
          <ac:chgData name="Lim Kelvin" userId="624f6ae12bb7b72b" providerId="LiveId" clId="{B272414D-B18A-4D81-997D-E20EBAE48599}" dt="2024-12-22T11:48:45.085" v="6435"/>
          <ac:grpSpMkLst>
            <pc:docMk/>
            <pc:sldMk cId="4263013243" sldId="340"/>
            <ac:grpSpMk id="142" creationId="{62B3C29B-6934-4291-8D62-8CC650C0764F}"/>
          </ac:grpSpMkLst>
        </pc:grpChg>
        <pc:picChg chg="mod">
          <ac:chgData name="Lim Kelvin" userId="624f6ae12bb7b72b" providerId="LiveId" clId="{B272414D-B18A-4D81-997D-E20EBAE48599}" dt="2024-12-22T11:51:37.535" v="6538" actId="164"/>
          <ac:picMkLst>
            <pc:docMk/>
            <pc:sldMk cId="4263013243" sldId="340"/>
            <ac:picMk id="11" creationId="{340AA320-6F3F-4C1C-9C64-F1AB86555C0C}"/>
          </ac:picMkLst>
        </pc:picChg>
        <pc:picChg chg="mod">
          <ac:chgData name="Lim Kelvin" userId="624f6ae12bb7b72b" providerId="LiveId" clId="{B272414D-B18A-4D81-997D-E20EBAE48599}" dt="2024-12-22T11:44:01.211" v="6385"/>
          <ac:picMkLst>
            <pc:docMk/>
            <pc:sldMk cId="4263013243" sldId="340"/>
            <ac:picMk id="133" creationId="{D64049FE-DEE5-4018-96BB-9D603EE6F28E}"/>
          </ac:picMkLst>
        </pc:picChg>
        <pc:picChg chg="mod">
          <ac:chgData name="Lim Kelvin" userId="624f6ae12bb7b72b" providerId="LiveId" clId="{B272414D-B18A-4D81-997D-E20EBAE48599}" dt="2024-12-22T11:45:15.019" v="6419"/>
          <ac:picMkLst>
            <pc:docMk/>
            <pc:sldMk cId="4263013243" sldId="340"/>
            <ac:picMk id="138" creationId="{76C79B74-9F05-4957-9BD8-60E20A0E2CF1}"/>
          </ac:picMkLst>
        </pc:picChg>
        <pc:picChg chg="mod">
          <ac:chgData name="Lim Kelvin" userId="624f6ae12bb7b72b" providerId="LiveId" clId="{B272414D-B18A-4D81-997D-E20EBAE48599}" dt="2024-12-22T11:48:45.085" v="6435"/>
          <ac:picMkLst>
            <pc:docMk/>
            <pc:sldMk cId="4263013243" sldId="340"/>
            <ac:picMk id="143" creationId="{02B73FD6-8C21-4257-9D94-9AF02F998C14}"/>
          </ac:picMkLst>
        </pc:picChg>
      </pc:sldChg>
      <pc:sldChg chg="add del setBg">
        <pc:chgData name="Lim Kelvin" userId="624f6ae12bb7b72b" providerId="LiveId" clId="{B272414D-B18A-4D81-997D-E20EBAE48599}" dt="2024-12-22T12:50:38.967" v="7085"/>
        <pc:sldMkLst>
          <pc:docMk/>
          <pc:sldMk cId="923621635" sldId="341"/>
        </pc:sldMkLst>
      </pc:sldChg>
      <pc:sldChg chg="modSp add del mod ord modTransition">
        <pc:chgData name="Lim Kelvin" userId="624f6ae12bb7b72b" providerId="LiveId" clId="{B272414D-B18A-4D81-997D-E20EBAE48599}" dt="2024-12-22T12:50:43.812" v="7088"/>
        <pc:sldMkLst>
          <pc:docMk/>
          <pc:sldMk cId="1681755768" sldId="341"/>
        </pc:sldMkLst>
        <pc:grpChg chg="mod">
          <ac:chgData name="Lim Kelvin" userId="624f6ae12bb7b72b" providerId="LiveId" clId="{B272414D-B18A-4D81-997D-E20EBAE48599}" dt="2024-12-22T11:52:03.351" v="6544" actId="1076"/>
          <ac:grpSpMkLst>
            <pc:docMk/>
            <pc:sldMk cId="1681755768" sldId="341"/>
            <ac:grpSpMk id="6" creationId="{A935FE13-9B2C-47AF-B15F-C25C7620EC86}"/>
          </ac:grpSpMkLst>
        </pc:grpChg>
      </pc:sldChg>
      <pc:sldChg chg="add del">
        <pc:chgData name="Lim Kelvin" userId="624f6ae12bb7b72b" providerId="LiveId" clId="{B272414D-B18A-4D81-997D-E20EBAE48599}" dt="2024-12-22T11:51:09.995" v="6537" actId="47"/>
        <pc:sldMkLst>
          <pc:docMk/>
          <pc:sldMk cId="4292951783" sldId="341"/>
        </pc:sldMkLst>
      </pc:sldChg>
      <pc:sldChg chg="modSp add del mod ord modTransition">
        <pc:chgData name="Lim Kelvin" userId="624f6ae12bb7b72b" providerId="LiveId" clId="{B272414D-B18A-4D81-997D-E20EBAE48599}" dt="2024-12-22T12:50:43.812" v="7088"/>
        <pc:sldMkLst>
          <pc:docMk/>
          <pc:sldMk cId="743327539" sldId="342"/>
        </pc:sldMkLst>
        <pc:grpChg chg="mod">
          <ac:chgData name="Lim Kelvin" userId="624f6ae12bb7b72b" providerId="LiveId" clId="{B272414D-B18A-4D81-997D-E20EBAE48599}" dt="2024-12-22T11:52:26.359" v="6551" actId="1076"/>
          <ac:grpSpMkLst>
            <pc:docMk/>
            <pc:sldMk cId="743327539" sldId="342"/>
            <ac:grpSpMk id="6" creationId="{A935FE13-9B2C-47AF-B15F-C25C7620EC86}"/>
          </ac:grpSpMkLst>
        </pc:grpChg>
      </pc:sldChg>
      <pc:sldChg chg="add del setBg">
        <pc:chgData name="Lim Kelvin" userId="624f6ae12bb7b72b" providerId="LiveId" clId="{B272414D-B18A-4D81-997D-E20EBAE48599}" dt="2024-12-22T12:50:38.967" v="7085"/>
        <pc:sldMkLst>
          <pc:docMk/>
          <pc:sldMk cId="1547208472" sldId="342"/>
        </pc:sldMkLst>
      </pc:sldChg>
      <pc:sldChg chg="add del">
        <pc:chgData name="Lim Kelvin" userId="624f6ae12bb7b72b" providerId="LiveId" clId="{B272414D-B18A-4D81-997D-E20EBAE48599}" dt="2024-12-22T11:51:09.455" v="6536" actId="47"/>
        <pc:sldMkLst>
          <pc:docMk/>
          <pc:sldMk cId="3405864595" sldId="342"/>
        </pc:sldMkLst>
      </pc:sldChg>
      <pc:sldChg chg="modSp add del mod">
        <pc:chgData name="Lim Kelvin" userId="624f6ae12bb7b72b" providerId="LiveId" clId="{B272414D-B18A-4D81-997D-E20EBAE48599}" dt="2024-12-22T11:52:16.573" v="6548" actId="47"/>
        <pc:sldMkLst>
          <pc:docMk/>
          <pc:sldMk cId="3428307836" sldId="342"/>
        </pc:sldMkLst>
        <pc:grpChg chg="mod">
          <ac:chgData name="Lim Kelvin" userId="624f6ae12bb7b72b" providerId="LiveId" clId="{B272414D-B18A-4D81-997D-E20EBAE48599}" dt="2024-12-22T11:52:12.040" v="6546" actId="1076"/>
          <ac:grpSpMkLst>
            <pc:docMk/>
            <pc:sldMk cId="3428307836" sldId="342"/>
            <ac:grpSpMk id="6" creationId="{A935FE13-9B2C-47AF-B15F-C25C7620EC86}"/>
          </ac:grpSpMkLst>
        </pc:grpChg>
      </pc:sldChg>
      <pc:sldChg chg="add del">
        <pc:chgData name="Lim Kelvin" userId="624f6ae12bb7b72b" providerId="LiveId" clId="{B272414D-B18A-4D81-997D-E20EBAE48599}" dt="2024-12-22T11:51:08.885" v="6535" actId="47"/>
        <pc:sldMkLst>
          <pc:docMk/>
          <pc:sldMk cId="545155363" sldId="343"/>
        </pc:sldMkLst>
      </pc:sldChg>
      <pc:sldChg chg="add del">
        <pc:chgData name="Lim Kelvin" userId="624f6ae12bb7b72b" providerId="LiveId" clId="{B272414D-B18A-4D81-997D-E20EBAE48599}" dt="2024-12-22T11:52:15.876" v="6547" actId="47"/>
        <pc:sldMkLst>
          <pc:docMk/>
          <pc:sldMk cId="1879450490" sldId="343"/>
        </pc:sldMkLst>
      </pc:sldChg>
      <pc:sldChg chg="modSp add del mod ord modTransition">
        <pc:chgData name="Lim Kelvin" userId="624f6ae12bb7b72b" providerId="LiveId" clId="{B272414D-B18A-4D81-997D-E20EBAE48599}" dt="2024-12-22T12:50:43.812" v="7088"/>
        <pc:sldMkLst>
          <pc:docMk/>
          <pc:sldMk cId="1990362095" sldId="343"/>
        </pc:sldMkLst>
        <pc:grpChg chg="mod">
          <ac:chgData name="Lim Kelvin" userId="624f6ae12bb7b72b" providerId="LiveId" clId="{B272414D-B18A-4D81-997D-E20EBAE48599}" dt="2024-12-22T11:52:36.011" v="6554" actId="1076"/>
          <ac:grpSpMkLst>
            <pc:docMk/>
            <pc:sldMk cId="1990362095" sldId="343"/>
            <ac:grpSpMk id="6" creationId="{A935FE13-9B2C-47AF-B15F-C25C7620EC86}"/>
          </ac:grpSpMkLst>
        </pc:grpChg>
      </pc:sldChg>
      <pc:sldChg chg="add del setBg">
        <pc:chgData name="Lim Kelvin" userId="624f6ae12bb7b72b" providerId="LiveId" clId="{B272414D-B18A-4D81-997D-E20EBAE48599}" dt="2024-12-22T12:50:38.967" v="7085"/>
        <pc:sldMkLst>
          <pc:docMk/>
          <pc:sldMk cId="3207676963" sldId="343"/>
        </pc:sldMkLst>
      </pc:sldChg>
      <pc:sldChg chg="modSp add del mod">
        <pc:chgData name="Lim Kelvin" userId="624f6ae12bb7b72b" providerId="LiveId" clId="{B272414D-B18A-4D81-997D-E20EBAE48599}" dt="2024-12-22T11:52:54.078" v="6560" actId="2890"/>
        <pc:sldMkLst>
          <pc:docMk/>
          <pc:sldMk cId="1836946518" sldId="344"/>
        </pc:sldMkLst>
        <pc:grpChg chg="mod">
          <ac:chgData name="Lim Kelvin" userId="624f6ae12bb7b72b" providerId="LiveId" clId="{B272414D-B18A-4D81-997D-E20EBAE48599}" dt="2024-12-22T11:52:53.255" v="6559" actId="1076"/>
          <ac:grpSpMkLst>
            <pc:docMk/>
            <pc:sldMk cId="1836946518" sldId="344"/>
            <ac:grpSpMk id="6" creationId="{A935FE13-9B2C-47AF-B15F-C25C7620EC86}"/>
          </ac:grpSpMkLst>
        </pc:grpChg>
      </pc:sldChg>
      <pc:sldChg chg="add del">
        <pc:chgData name="Lim Kelvin" userId="624f6ae12bb7b72b" providerId="LiveId" clId="{B272414D-B18A-4D81-997D-E20EBAE48599}" dt="2024-12-22T11:51:07.563" v="6534" actId="47"/>
        <pc:sldMkLst>
          <pc:docMk/>
          <pc:sldMk cId="2514481337" sldId="344"/>
        </pc:sldMkLst>
      </pc:sldChg>
      <pc:sldChg chg="add del setBg">
        <pc:chgData name="Lim Kelvin" userId="624f6ae12bb7b72b" providerId="LiveId" clId="{B272414D-B18A-4D81-997D-E20EBAE48599}" dt="2024-12-22T12:50:38.967" v="7085"/>
        <pc:sldMkLst>
          <pc:docMk/>
          <pc:sldMk cId="2745284309" sldId="344"/>
        </pc:sldMkLst>
      </pc:sldChg>
      <pc:sldChg chg="modSp add del mod ord modTransition">
        <pc:chgData name="Lim Kelvin" userId="624f6ae12bb7b72b" providerId="LiveId" clId="{B272414D-B18A-4D81-997D-E20EBAE48599}" dt="2024-12-22T12:50:43.812" v="7088"/>
        <pc:sldMkLst>
          <pc:docMk/>
          <pc:sldMk cId="3966661886" sldId="344"/>
        </pc:sldMkLst>
        <pc:grpChg chg="mod">
          <ac:chgData name="Lim Kelvin" userId="624f6ae12bb7b72b" providerId="LiveId" clId="{B272414D-B18A-4D81-997D-E20EBAE48599}" dt="2024-12-22T11:53:06.607" v="6563" actId="1076"/>
          <ac:grpSpMkLst>
            <pc:docMk/>
            <pc:sldMk cId="3966661886" sldId="344"/>
            <ac:grpSpMk id="6" creationId="{A935FE13-9B2C-47AF-B15F-C25C7620EC86}"/>
          </ac:grpSpMkLst>
        </pc:grpChg>
      </pc:sldChg>
      <pc:sldChg chg="add del setBg">
        <pc:chgData name="Lim Kelvin" userId="624f6ae12bb7b72b" providerId="LiveId" clId="{B272414D-B18A-4D81-997D-E20EBAE48599}" dt="2024-12-22T12:50:38.967" v="7085"/>
        <pc:sldMkLst>
          <pc:docMk/>
          <pc:sldMk cId="1227344078" sldId="345"/>
        </pc:sldMkLst>
      </pc:sldChg>
      <pc:sldChg chg="modSp add del mod ord modTransition">
        <pc:chgData name="Lim Kelvin" userId="624f6ae12bb7b72b" providerId="LiveId" clId="{B272414D-B18A-4D81-997D-E20EBAE48599}" dt="2024-12-22T12:50:43.812" v="7088"/>
        <pc:sldMkLst>
          <pc:docMk/>
          <pc:sldMk cId="1792165619" sldId="345"/>
        </pc:sldMkLst>
        <pc:grpChg chg="mod">
          <ac:chgData name="Lim Kelvin" userId="624f6ae12bb7b72b" providerId="LiveId" clId="{B272414D-B18A-4D81-997D-E20EBAE48599}" dt="2024-12-22T11:53:16.350" v="6566" actId="1076"/>
          <ac:grpSpMkLst>
            <pc:docMk/>
            <pc:sldMk cId="1792165619" sldId="345"/>
            <ac:grpSpMk id="6" creationId="{A935FE13-9B2C-47AF-B15F-C25C7620EC86}"/>
          </ac:grpSpMkLst>
        </pc:grpChg>
      </pc:sldChg>
      <pc:sldChg chg="modSp add del mod ord modTransition">
        <pc:chgData name="Lim Kelvin" userId="624f6ae12bb7b72b" providerId="LiveId" clId="{B272414D-B18A-4D81-997D-E20EBAE48599}" dt="2024-12-22T12:50:43.812" v="7088"/>
        <pc:sldMkLst>
          <pc:docMk/>
          <pc:sldMk cId="1158236889" sldId="346"/>
        </pc:sldMkLst>
        <pc:grpChg chg="mod">
          <ac:chgData name="Lim Kelvin" userId="624f6ae12bb7b72b" providerId="LiveId" clId="{B272414D-B18A-4D81-997D-E20EBAE48599}" dt="2024-12-22T11:53:26.296" v="6568" actId="1076"/>
          <ac:grpSpMkLst>
            <pc:docMk/>
            <pc:sldMk cId="1158236889" sldId="346"/>
            <ac:grpSpMk id="6" creationId="{A935FE13-9B2C-47AF-B15F-C25C7620EC86}"/>
          </ac:grpSpMkLst>
        </pc:grpChg>
      </pc:sldChg>
      <pc:sldChg chg="add del setBg">
        <pc:chgData name="Lim Kelvin" userId="624f6ae12bb7b72b" providerId="LiveId" clId="{B272414D-B18A-4D81-997D-E20EBAE48599}" dt="2024-12-22T12:50:38.967" v="7085"/>
        <pc:sldMkLst>
          <pc:docMk/>
          <pc:sldMk cId="3273502113" sldId="346"/>
        </pc:sldMkLst>
      </pc:sldChg>
      <pc:sldChg chg="modSp add del mod ord modTransition">
        <pc:chgData name="Lim Kelvin" userId="624f6ae12bb7b72b" providerId="LiveId" clId="{B272414D-B18A-4D81-997D-E20EBAE48599}" dt="2024-12-22T12:50:43.812" v="7088"/>
        <pc:sldMkLst>
          <pc:docMk/>
          <pc:sldMk cId="3085471523" sldId="347"/>
        </pc:sldMkLst>
        <pc:grpChg chg="mod">
          <ac:chgData name="Lim Kelvin" userId="624f6ae12bb7b72b" providerId="LiveId" clId="{B272414D-B18A-4D81-997D-E20EBAE48599}" dt="2024-12-22T11:54:01.761" v="6573" actId="1076"/>
          <ac:grpSpMkLst>
            <pc:docMk/>
            <pc:sldMk cId="3085471523" sldId="347"/>
            <ac:grpSpMk id="6" creationId="{A935FE13-9B2C-47AF-B15F-C25C7620EC86}"/>
          </ac:grpSpMkLst>
        </pc:grpChg>
      </pc:sldChg>
      <pc:sldChg chg="add del setBg">
        <pc:chgData name="Lim Kelvin" userId="624f6ae12bb7b72b" providerId="LiveId" clId="{B272414D-B18A-4D81-997D-E20EBAE48599}" dt="2024-12-22T12:50:38.967" v="7085"/>
        <pc:sldMkLst>
          <pc:docMk/>
          <pc:sldMk cId="3487301733" sldId="347"/>
        </pc:sldMkLst>
      </pc:sldChg>
      <pc:sldChg chg="add del setBg">
        <pc:chgData name="Lim Kelvin" userId="624f6ae12bb7b72b" providerId="LiveId" clId="{B272414D-B18A-4D81-997D-E20EBAE48599}" dt="2024-12-22T12:50:38.967" v="7085"/>
        <pc:sldMkLst>
          <pc:docMk/>
          <pc:sldMk cId="306900962" sldId="348"/>
        </pc:sldMkLst>
      </pc:sldChg>
      <pc:sldChg chg="addSp modSp add del mod ord modTransition">
        <pc:chgData name="Lim Kelvin" userId="624f6ae12bb7b72b" providerId="LiveId" clId="{B272414D-B18A-4D81-997D-E20EBAE48599}" dt="2024-12-22T12:50:43.812" v="7088"/>
        <pc:sldMkLst>
          <pc:docMk/>
          <pc:sldMk cId="1155099523" sldId="348"/>
        </pc:sldMkLst>
        <pc:spChg chg="mod">
          <ac:chgData name="Lim Kelvin" userId="624f6ae12bb7b72b" providerId="LiveId" clId="{B272414D-B18A-4D81-997D-E20EBAE48599}" dt="2024-12-22T12:19:41.379" v="6816"/>
          <ac:spMkLst>
            <pc:docMk/>
            <pc:sldMk cId="1155099523" sldId="348"/>
            <ac:spMk id="164" creationId="{48564A10-97E2-4555-9EC5-AFBE332B48A7}"/>
          </ac:spMkLst>
        </pc:spChg>
        <pc:spChg chg="mod">
          <ac:chgData name="Lim Kelvin" userId="624f6ae12bb7b72b" providerId="LiveId" clId="{B272414D-B18A-4D81-997D-E20EBAE48599}" dt="2024-12-22T12:19:41.379" v="6816"/>
          <ac:spMkLst>
            <pc:docMk/>
            <pc:sldMk cId="1155099523" sldId="348"/>
            <ac:spMk id="167" creationId="{2593EEE9-3F37-448E-9A27-5ADABFB77E93}"/>
          </ac:spMkLst>
        </pc:spChg>
        <pc:spChg chg="mod">
          <ac:chgData name="Lim Kelvin" userId="624f6ae12bb7b72b" providerId="LiveId" clId="{B272414D-B18A-4D81-997D-E20EBAE48599}" dt="2024-12-22T12:19:41.379" v="6816"/>
          <ac:spMkLst>
            <pc:docMk/>
            <pc:sldMk cId="1155099523" sldId="348"/>
            <ac:spMk id="168" creationId="{A4E91C12-BA97-4884-AB46-56B392734344}"/>
          </ac:spMkLst>
        </pc:spChg>
        <pc:spChg chg="mod">
          <ac:chgData name="Lim Kelvin" userId="624f6ae12bb7b72b" providerId="LiveId" clId="{B272414D-B18A-4D81-997D-E20EBAE48599}" dt="2024-12-22T12:19:41.379" v="6816"/>
          <ac:spMkLst>
            <pc:docMk/>
            <pc:sldMk cId="1155099523" sldId="348"/>
            <ac:spMk id="171" creationId="{12D06D40-856B-406E-956F-397AD2F043D8}"/>
          </ac:spMkLst>
        </pc:spChg>
        <pc:spChg chg="mod">
          <ac:chgData name="Lim Kelvin" userId="624f6ae12bb7b72b" providerId="LiveId" clId="{B272414D-B18A-4D81-997D-E20EBAE48599}" dt="2024-12-22T12:19:41.379" v="6816"/>
          <ac:spMkLst>
            <pc:docMk/>
            <pc:sldMk cId="1155099523" sldId="348"/>
            <ac:spMk id="172" creationId="{84DE5672-7F3C-4839-B66D-0BB49B798BB3}"/>
          </ac:spMkLst>
        </pc:spChg>
        <pc:spChg chg="mod">
          <ac:chgData name="Lim Kelvin" userId="624f6ae12bb7b72b" providerId="LiveId" clId="{B272414D-B18A-4D81-997D-E20EBAE48599}" dt="2024-12-22T12:19:41.379" v="6816"/>
          <ac:spMkLst>
            <pc:docMk/>
            <pc:sldMk cId="1155099523" sldId="348"/>
            <ac:spMk id="175" creationId="{CC6ED349-0BEB-4184-BBAB-792E7B97D65F}"/>
          </ac:spMkLst>
        </pc:spChg>
        <pc:spChg chg="mod">
          <ac:chgData name="Lim Kelvin" userId="624f6ae12bb7b72b" providerId="LiveId" clId="{B272414D-B18A-4D81-997D-E20EBAE48599}" dt="2024-12-22T12:19:41.379" v="6816"/>
          <ac:spMkLst>
            <pc:docMk/>
            <pc:sldMk cId="1155099523" sldId="348"/>
            <ac:spMk id="176" creationId="{3F06F67C-EE5C-4D6B-90C2-37610D047D4E}"/>
          </ac:spMkLst>
        </pc:spChg>
        <pc:spChg chg="mod">
          <ac:chgData name="Lim Kelvin" userId="624f6ae12bb7b72b" providerId="LiveId" clId="{B272414D-B18A-4D81-997D-E20EBAE48599}" dt="2024-12-22T12:19:41.379" v="6816"/>
          <ac:spMkLst>
            <pc:docMk/>
            <pc:sldMk cId="1155099523" sldId="348"/>
            <ac:spMk id="179" creationId="{14F50420-53E9-4232-883A-980E2F02F4AC}"/>
          </ac:spMkLst>
        </pc:spChg>
        <pc:spChg chg="mod">
          <ac:chgData name="Lim Kelvin" userId="624f6ae12bb7b72b" providerId="LiveId" clId="{B272414D-B18A-4D81-997D-E20EBAE48599}" dt="2024-12-22T12:19:41.379" v="6816"/>
          <ac:spMkLst>
            <pc:docMk/>
            <pc:sldMk cId="1155099523" sldId="348"/>
            <ac:spMk id="180" creationId="{71FB5955-FD70-4EC7-81EA-E39C8AE5ABC7}"/>
          </ac:spMkLst>
        </pc:spChg>
        <pc:spChg chg="mod">
          <ac:chgData name="Lim Kelvin" userId="624f6ae12bb7b72b" providerId="LiveId" clId="{B272414D-B18A-4D81-997D-E20EBAE48599}" dt="2024-12-22T12:19:41.379" v="6816"/>
          <ac:spMkLst>
            <pc:docMk/>
            <pc:sldMk cId="1155099523" sldId="348"/>
            <ac:spMk id="183" creationId="{61CCB1D1-74CF-4867-814E-6153432F2ECA}"/>
          </ac:spMkLst>
        </pc:spChg>
        <pc:spChg chg="mod">
          <ac:chgData name="Lim Kelvin" userId="624f6ae12bb7b72b" providerId="LiveId" clId="{B272414D-B18A-4D81-997D-E20EBAE48599}" dt="2024-12-22T12:19:41.379" v="6816"/>
          <ac:spMkLst>
            <pc:docMk/>
            <pc:sldMk cId="1155099523" sldId="348"/>
            <ac:spMk id="184" creationId="{5462AE15-D787-443B-A831-B3E692439532}"/>
          </ac:spMkLst>
        </pc:spChg>
        <pc:spChg chg="mod">
          <ac:chgData name="Lim Kelvin" userId="624f6ae12bb7b72b" providerId="LiveId" clId="{B272414D-B18A-4D81-997D-E20EBAE48599}" dt="2024-12-22T12:19:41.379" v="6816"/>
          <ac:spMkLst>
            <pc:docMk/>
            <pc:sldMk cId="1155099523" sldId="348"/>
            <ac:spMk id="187" creationId="{7BD23C17-D1E1-44D8-9D62-70DF0F2CE6C9}"/>
          </ac:spMkLst>
        </pc:spChg>
        <pc:spChg chg="mod">
          <ac:chgData name="Lim Kelvin" userId="624f6ae12bb7b72b" providerId="LiveId" clId="{B272414D-B18A-4D81-997D-E20EBAE48599}" dt="2024-12-22T12:19:41.379" v="6816"/>
          <ac:spMkLst>
            <pc:docMk/>
            <pc:sldMk cId="1155099523" sldId="348"/>
            <ac:spMk id="188" creationId="{2460A278-143D-4D88-82BC-71EF8B5EDB80}"/>
          </ac:spMkLst>
        </pc:spChg>
        <pc:spChg chg="mod">
          <ac:chgData name="Lim Kelvin" userId="624f6ae12bb7b72b" providerId="LiveId" clId="{B272414D-B18A-4D81-997D-E20EBAE48599}" dt="2024-12-22T12:19:41.379" v="6816"/>
          <ac:spMkLst>
            <pc:docMk/>
            <pc:sldMk cId="1155099523" sldId="348"/>
            <ac:spMk id="191" creationId="{88F2F1E2-DDF6-4DCE-9B00-38BFA783BCB2}"/>
          </ac:spMkLst>
        </pc:spChg>
        <pc:spChg chg="mod">
          <ac:chgData name="Lim Kelvin" userId="624f6ae12bb7b72b" providerId="LiveId" clId="{B272414D-B18A-4D81-997D-E20EBAE48599}" dt="2024-12-22T12:19:41.379" v="6816"/>
          <ac:spMkLst>
            <pc:docMk/>
            <pc:sldMk cId="1155099523" sldId="348"/>
            <ac:spMk id="192" creationId="{24F851CE-4FF3-49B7-A0F8-F4F74028E2E1}"/>
          </ac:spMkLst>
        </pc:spChg>
        <pc:spChg chg="mod">
          <ac:chgData name="Lim Kelvin" userId="624f6ae12bb7b72b" providerId="LiveId" clId="{B272414D-B18A-4D81-997D-E20EBAE48599}" dt="2024-12-22T12:19:41.379" v="6816"/>
          <ac:spMkLst>
            <pc:docMk/>
            <pc:sldMk cId="1155099523" sldId="348"/>
            <ac:spMk id="195" creationId="{B1593F92-F0DE-4118-867A-83C8521233A1}"/>
          </ac:spMkLst>
        </pc:spChg>
        <pc:spChg chg="mod">
          <ac:chgData name="Lim Kelvin" userId="624f6ae12bb7b72b" providerId="LiveId" clId="{B272414D-B18A-4D81-997D-E20EBAE48599}" dt="2024-12-22T12:19:41.379" v="6816"/>
          <ac:spMkLst>
            <pc:docMk/>
            <pc:sldMk cId="1155099523" sldId="348"/>
            <ac:spMk id="196" creationId="{D1E78A42-3160-48EF-9D7B-72264FCCDEF5}"/>
          </ac:spMkLst>
        </pc:spChg>
        <pc:spChg chg="mod">
          <ac:chgData name="Lim Kelvin" userId="624f6ae12bb7b72b" providerId="LiveId" clId="{B272414D-B18A-4D81-997D-E20EBAE48599}" dt="2024-12-22T12:19:41.379" v="6816"/>
          <ac:spMkLst>
            <pc:docMk/>
            <pc:sldMk cId="1155099523" sldId="348"/>
            <ac:spMk id="199" creationId="{A135F957-D967-4F06-AA2A-0007C8904FD0}"/>
          </ac:spMkLst>
        </pc:spChg>
        <pc:spChg chg="mod">
          <ac:chgData name="Lim Kelvin" userId="624f6ae12bb7b72b" providerId="LiveId" clId="{B272414D-B18A-4D81-997D-E20EBAE48599}" dt="2024-12-22T12:19:41.379" v="6816"/>
          <ac:spMkLst>
            <pc:docMk/>
            <pc:sldMk cId="1155099523" sldId="348"/>
            <ac:spMk id="200" creationId="{8FBE186D-B811-43CB-974B-C68CF2453ECF}"/>
          </ac:spMkLst>
        </pc:spChg>
        <pc:spChg chg="mod">
          <ac:chgData name="Lim Kelvin" userId="624f6ae12bb7b72b" providerId="LiveId" clId="{B272414D-B18A-4D81-997D-E20EBAE48599}" dt="2024-12-22T12:19:41.379" v="6816"/>
          <ac:spMkLst>
            <pc:docMk/>
            <pc:sldMk cId="1155099523" sldId="348"/>
            <ac:spMk id="203" creationId="{90432882-E1B3-4710-944A-E9505FCACC04}"/>
          </ac:spMkLst>
        </pc:spChg>
        <pc:spChg chg="mod">
          <ac:chgData name="Lim Kelvin" userId="624f6ae12bb7b72b" providerId="LiveId" clId="{B272414D-B18A-4D81-997D-E20EBAE48599}" dt="2024-12-22T12:19:41.379" v="6816"/>
          <ac:spMkLst>
            <pc:docMk/>
            <pc:sldMk cId="1155099523" sldId="348"/>
            <ac:spMk id="204" creationId="{BF53AAE7-68BB-4925-AE14-9ED1BA221EB6}"/>
          </ac:spMkLst>
        </pc:spChg>
        <pc:spChg chg="mod">
          <ac:chgData name="Lim Kelvin" userId="624f6ae12bb7b72b" providerId="LiveId" clId="{B272414D-B18A-4D81-997D-E20EBAE48599}" dt="2024-12-22T12:19:41.379" v="6816"/>
          <ac:spMkLst>
            <pc:docMk/>
            <pc:sldMk cId="1155099523" sldId="348"/>
            <ac:spMk id="207" creationId="{CD3DE5D5-DC52-428E-8788-EFB357CCBF3F}"/>
          </ac:spMkLst>
        </pc:spChg>
        <pc:spChg chg="mod">
          <ac:chgData name="Lim Kelvin" userId="624f6ae12bb7b72b" providerId="LiveId" clId="{B272414D-B18A-4D81-997D-E20EBAE48599}" dt="2024-12-22T12:19:41.379" v="6816"/>
          <ac:spMkLst>
            <pc:docMk/>
            <pc:sldMk cId="1155099523" sldId="348"/>
            <ac:spMk id="208" creationId="{EF317012-CB10-46E0-B671-1F61CCEBD3CD}"/>
          </ac:spMkLst>
        </pc:spChg>
        <pc:spChg chg="mod">
          <ac:chgData name="Lim Kelvin" userId="624f6ae12bb7b72b" providerId="LiveId" clId="{B272414D-B18A-4D81-997D-E20EBAE48599}" dt="2024-12-22T12:19:41.379" v="6816"/>
          <ac:spMkLst>
            <pc:docMk/>
            <pc:sldMk cId="1155099523" sldId="348"/>
            <ac:spMk id="211" creationId="{1DDB9C96-4DF0-412D-9211-F30FD5FF8270}"/>
          </ac:spMkLst>
        </pc:spChg>
        <pc:spChg chg="mod">
          <ac:chgData name="Lim Kelvin" userId="624f6ae12bb7b72b" providerId="LiveId" clId="{B272414D-B18A-4D81-997D-E20EBAE48599}" dt="2024-12-22T12:19:41.379" v="6816"/>
          <ac:spMkLst>
            <pc:docMk/>
            <pc:sldMk cId="1155099523" sldId="348"/>
            <ac:spMk id="212" creationId="{17D38ED2-A489-4C98-AA22-FFD1A2318911}"/>
          </ac:spMkLst>
        </pc:spChg>
        <pc:spChg chg="mod">
          <ac:chgData name="Lim Kelvin" userId="624f6ae12bb7b72b" providerId="LiveId" clId="{B272414D-B18A-4D81-997D-E20EBAE48599}" dt="2024-12-22T12:19:41.379" v="6816"/>
          <ac:spMkLst>
            <pc:docMk/>
            <pc:sldMk cId="1155099523" sldId="348"/>
            <ac:spMk id="215" creationId="{3BB36CAB-AC7B-44B6-AD00-CAF485016DF7}"/>
          </ac:spMkLst>
        </pc:spChg>
        <pc:spChg chg="mod">
          <ac:chgData name="Lim Kelvin" userId="624f6ae12bb7b72b" providerId="LiveId" clId="{B272414D-B18A-4D81-997D-E20EBAE48599}" dt="2024-12-22T12:19:41.379" v="6816"/>
          <ac:spMkLst>
            <pc:docMk/>
            <pc:sldMk cId="1155099523" sldId="348"/>
            <ac:spMk id="216" creationId="{3003AA4C-261B-47E3-BFF2-3E04E1511458}"/>
          </ac:spMkLst>
        </pc:spChg>
        <pc:spChg chg="mod">
          <ac:chgData name="Lim Kelvin" userId="624f6ae12bb7b72b" providerId="LiveId" clId="{B272414D-B18A-4D81-997D-E20EBAE48599}" dt="2024-12-22T12:19:41.379" v="6816"/>
          <ac:spMkLst>
            <pc:docMk/>
            <pc:sldMk cId="1155099523" sldId="348"/>
            <ac:spMk id="219" creationId="{6332D68B-52DF-4AC7-9D1D-383A7F556583}"/>
          </ac:spMkLst>
        </pc:spChg>
        <pc:spChg chg="mod">
          <ac:chgData name="Lim Kelvin" userId="624f6ae12bb7b72b" providerId="LiveId" clId="{B272414D-B18A-4D81-997D-E20EBAE48599}" dt="2024-12-22T12:19:41.379" v="6816"/>
          <ac:spMkLst>
            <pc:docMk/>
            <pc:sldMk cId="1155099523" sldId="348"/>
            <ac:spMk id="220" creationId="{9593B061-77AE-435E-A700-3D981CCE8DB6}"/>
          </ac:spMkLst>
        </pc:spChg>
        <pc:spChg chg="mod">
          <ac:chgData name="Lim Kelvin" userId="624f6ae12bb7b72b" providerId="LiveId" clId="{B272414D-B18A-4D81-997D-E20EBAE48599}" dt="2024-12-22T12:19:41.379" v="6816"/>
          <ac:spMkLst>
            <pc:docMk/>
            <pc:sldMk cId="1155099523" sldId="348"/>
            <ac:spMk id="223" creationId="{A63242C7-99C3-4B49-81C9-A59845F9C340}"/>
          </ac:spMkLst>
        </pc:spChg>
        <pc:spChg chg="mod">
          <ac:chgData name="Lim Kelvin" userId="624f6ae12bb7b72b" providerId="LiveId" clId="{B272414D-B18A-4D81-997D-E20EBAE48599}" dt="2024-12-22T12:19:41.379" v="6816"/>
          <ac:spMkLst>
            <pc:docMk/>
            <pc:sldMk cId="1155099523" sldId="348"/>
            <ac:spMk id="224" creationId="{B49AB925-5AC6-411D-8B64-4B2F572B8CF9}"/>
          </ac:spMkLst>
        </pc:spChg>
        <pc:spChg chg="mod">
          <ac:chgData name="Lim Kelvin" userId="624f6ae12bb7b72b" providerId="LiveId" clId="{B272414D-B18A-4D81-997D-E20EBAE48599}" dt="2024-12-22T12:19:41.379" v="6816"/>
          <ac:spMkLst>
            <pc:docMk/>
            <pc:sldMk cId="1155099523" sldId="348"/>
            <ac:spMk id="227" creationId="{35C568C4-985C-4F0E-9AE4-147D8991CB39}"/>
          </ac:spMkLst>
        </pc:spChg>
        <pc:spChg chg="mod">
          <ac:chgData name="Lim Kelvin" userId="624f6ae12bb7b72b" providerId="LiveId" clId="{B272414D-B18A-4D81-997D-E20EBAE48599}" dt="2024-12-22T12:19:41.379" v="6816"/>
          <ac:spMkLst>
            <pc:docMk/>
            <pc:sldMk cId="1155099523" sldId="348"/>
            <ac:spMk id="228" creationId="{16406BC3-362F-4971-BCF8-CAAA5874F042}"/>
          </ac:spMkLst>
        </pc:spChg>
        <pc:spChg chg="mod">
          <ac:chgData name="Lim Kelvin" userId="624f6ae12bb7b72b" providerId="LiveId" clId="{B272414D-B18A-4D81-997D-E20EBAE48599}" dt="2024-12-22T12:19:41.379" v="6816"/>
          <ac:spMkLst>
            <pc:docMk/>
            <pc:sldMk cId="1155099523" sldId="348"/>
            <ac:spMk id="231" creationId="{284FC677-B955-40D1-8463-22B2ADCA4308}"/>
          </ac:spMkLst>
        </pc:spChg>
        <pc:spChg chg="mod">
          <ac:chgData name="Lim Kelvin" userId="624f6ae12bb7b72b" providerId="LiveId" clId="{B272414D-B18A-4D81-997D-E20EBAE48599}" dt="2024-12-22T12:19:41.379" v="6816"/>
          <ac:spMkLst>
            <pc:docMk/>
            <pc:sldMk cId="1155099523" sldId="348"/>
            <ac:spMk id="232" creationId="{D2162FE2-75D6-4602-97AF-924962E90DAB}"/>
          </ac:spMkLst>
        </pc:spChg>
        <pc:spChg chg="mod">
          <ac:chgData name="Lim Kelvin" userId="624f6ae12bb7b72b" providerId="LiveId" clId="{B272414D-B18A-4D81-997D-E20EBAE48599}" dt="2024-12-22T12:19:41.379" v="6816"/>
          <ac:spMkLst>
            <pc:docMk/>
            <pc:sldMk cId="1155099523" sldId="348"/>
            <ac:spMk id="235" creationId="{30E68DB8-35E4-48AE-8C8F-DDEFBCB05BEA}"/>
          </ac:spMkLst>
        </pc:spChg>
        <pc:grpChg chg="mod">
          <ac:chgData name="Lim Kelvin" userId="624f6ae12bb7b72b" providerId="LiveId" clId="{B272414D-B18A-4D81-997D-E20EBAE48599}" dt="2024-12-22T11:54:10.902" v="6575" actId="1076"/>
          <ac:grpSpMkLst>
            <pc:docMk/>
            <pc:sldMk cId="1155099523" sldId="348"/>
            <ac:grpSpMk id="6" creationId="{A935FE13-9B2C-47AF-B15F-C25C7620EC86}"/>
          </ac:grpSpMkLst>
        </pc:grpChg>
        <pc:grpChg chg="add mod">
          <ac:chgData name="Lim Kelvin" userId="624f6ae12bb7b72b" providerId="LiveId" clId="{B272414D-B18A-4D81-997D-E20EBAE48599}" dt="2024-12-22T12:19:41.379" v="6816"/>
          <ac:grpSpMkLst>
            <pc:docMk/>
            <pc:sldMk cId="1155099523" sldId="348"/>
            <ac:grpSpMk id="145" creationId="{81945343-B0E4-4D9B-AEEC-37464AE383A3}"/>
          </ac:grpSpMkLst>
        </pc:grpChg>
        <pc:grpChg chg="mod">
          <ac:chgData name="Lim Kelvin" userId="624f6ae12bb7b72b" providerId="LiveId" clId="{B272414D-B18A-4D81-997D-E20EBAE48599}" dt="2024-12-22T12:19:41.379" v="6816"/>
          <ac:grpSpMkLst>
            <pc:docMk/>
            <pc:sldMk cId="1155099523" sldId="348"/>
            <ac:grpSpMk id="146" creationId="{D9C2760F-0CA3-48D3-95A4-635164991D39}"/>
          </ac:grpSpMkLst>
        </pc:grpChg>
        <pc:grpChg chg="mod">
          <ac:chgData name="Lim Kelvin" userId="624f6ae12bb7b72b" providerId="LiveId" clId="{B272414D-B18A-4D81-997D-E20EBAE48599}" dt="2024-12-22T12:19:41.379" v="6816"/>
          <ac:grpSpMkLst>
            <pc:docMk/>
            <pc:sldMk cId="1155099523" sldId="348"/>
            <ac:grpSpMk id="147" creationId="{A78DFC6A-4615-4B1F-8B1B-2C124F54256A}"/>
          </ac:grpSpMkLst>
        </pc:grpChg>
        <pc:grpChg chg="mod">
          <ac:chgData name="Lim Kelvin" userId="624f6ae12bb7b72b" providerId="LiveId" clId="{B272414D-B18A-4D81-997D-E20EBAE48599}" dt="2024-12-22T12:19:41.379" v="6816"/>
          <ac:grpSpMkLst>
            <pc:docMk/>
            <pc:sldMk cId="1155099523" sldId="348"/>
            <ac:grpSpMk id="148" creationId="{F8395380-3717-45E8-AB48-358666CBE5E4}"/>
          </ac:grpSpMkLst>
        </pc:grpChg>
        <pc:grpChg chg="mod">
          <ac:chgData name="Lim Kelvin" userId="624f6ae12bb7b72b" providerId="LiveId" clId="{B272414D-B18A-4D81-997D-E20EBAE48599}" dt="2024-12-22T12:19:41.379" v="6816"/>
          <ac:grpSpMkLst>
            <pc:docMk/>
            <pc:sldMk cId="1155099523" sldId="348"/>
            <ac:grpSpMk id="149" creationId="{B31E0E7E-FFBC-4BAE-B354-56E9F8994ECD}"/>
          </ac:grpSpMkLst>
        </pc:grpChg>
        <pc:grpChg chg="mod">
          <ac:chgData name="Lim Kelvin" userId="624f6ae12bb7b72b" providerId="LiveId" clId="{B272414D-B18A-4D81-997D-E20EBAE48599}" dt="2024-12-22T12:19:41.379" v="6816"/>
          <ac:grpSpMkLst>
            <pc:docMk/>
            <pc:sldMk cId="1155099523" sldId="348"/>
            <ac:grpSpMk id="150" creationId="{4606C580-AB32-451E-863E-68B565AF6A54}"/>
          </ac:grpSpMkLst>
        </pc:grpChg>
        <pc:grpChg chg="mod">
          <ac:chgData name="Lim Kelvin" userId="624f6ae12bb7b72b" providerId="LiveId" clId="{B272414D-B18A-4D81-997D-E20EBAE48599}" dt="2024-12-22T12:19:41.379" v="6816"/>
          <ac:grpSpMkLst>
            <pc:docMk/>
            <pc:sldMk cId="1155099523" sldId="348"/>
            <ac:grpSpMk id="151" creationId="{2000F8DF-225D-4E2B-9B1F-D3058933F68E}"/>
          </ac:grpSpMkLst>
        </pc:grpChg>
        <pc:grpChg chg="mod">
          <ac:chgData name="Lim Kelvin" userId="624f6ae12bb7b72b" providerId="LiveId" clId="{B272414D-B18A-4D81-997D-E20EBAE48599}" dt="2024-12-22T12:19:41.379" v="6816"/>
          <ac:grpSpMkLst>
            <pc:docMk/>
            <pc:sldMk cId="1155099523" sldId="348"/>
            <ac:grpSpMk id="152" creationId="{020B9CB0-9DD4-4A9F-8B87-76C6516944E9}"/>
          </ac:grpSpMkLst>
        </pc:grpChg>
        <pc:grpChg chg="mod">
          <ac:chgData name="Lim Kelvin" userId="624f6ae12bb7b72b" providerId="LiveId" clId="{B272414D-B18A-4D81-997D-E20EBAE48599}" dt="2024-12-22T12:19:41.379" v="6816"/>
          <ac:grpSpMkLst>
            <pc:docMk/>
            <pc:sldMk cId="1155099523" sldId="348"/>
            <ac:grpSpMk id="153" creationId="{761E3A14-341F-4FD5-97EE-72CEE773575F}"/>
          </ac:grpSpMkLst>
        </pc:grpChg>
        <pc:grpChg chg="mod">
          <ac:chgData name="Lim Kelvin" userId="624f6ae12bb7b72b" providerId="LiveId" clId="{B272414D-B18A-4D81-997D-E20EBAE48599}" dt="2024-12-22T12:19:41.379" v="6816"/>
          <ac:grpSpMkLst>
            <pc:docMk/>
            <pc:sldMk cId="1155099523" sldId="348"/>
            <ac:grpSpMk id="154" creationId="{1C474E63-80D9-4BF9-A5C0-150EB2545FAE}"/>
          </ac:grpSpMkLst>
        </pc:grpChg>
        <pc:grpChg chg="mod">
          <ac:chgData name="Lim Kelvin" userId="624f6ae12bb7b72b" providerId="LiveId" clId="{B272414D-B18A-4D81-997D-E20EBAE48599}" dt="2024-12-22T12:19:41.379" v="6816"/>
          <ac:grpSpMkLst>
            <pc:docMk/>
            <pc:sldMk cId="1155099523" sldId="348"/>
            <ac:grpSpMk id="155" creationId="{E5A65103-2AE1-4F94-8D10-7391C9D94E03}"/>
          </ac:grpSpMkLst>
        </pc:grpChg>
        <pc:grpChg chg="mod">
          <ac:chgData name="Lim Kelvin" userId="624f6ae12bb7b72b" providerId="LiveId" clId="{B272414D-B18A-4D81-997D-E20EBAE48599}" dt="2024-12-22T12:19:41.379" v="6816"/>
          <ac:grpSpMkLst>
            <pc:docMk/>
            <pc:sldMk cId="1155099523" sldId="348"/>
            <ac:grpSpMk id="156" creationId="{2D9C1DDC-866A-412E-8871-3991E3F46549}"/>
          </ac:grpSpMkLst>
        </pc:grpChg>
        <pc:grpChg chg="mod">
          <ac:chgData name="Lim Kelvin" userId="624f6ae12bb7b72b" providerId="LiveId" clId="{B272414D-B18A-4D81-997D-E20EBAE48599}" dt="2024-12-22T12:19:41.379" v="6816"/>
          <ac:grpSpMkLst>
            <pc:docMk/>
            <pc:sldMk cId="1155099523" sldId="348"/>
            <ac:grpSpMk id="157" creationId="{60F6580A-9864-450B-81A6-0A3D8DF6098B}"/>
          </ac:grpSpMkLst>
        </pc:grpChg>
        <pc:grpChg chg="mod">
          <ac:chgData name="Lim Kelvin" userId="624f6ae12bb7b72b" providerId="LiveId" clId="{B272414D-B18A-4D81-997D-E20EBAE48599}" dt="2024-12-22T12:19:41.379" v="6816"/>
          <ac:grpSpMkLst>
            <pc:docMk/>
            <pc:sldMk cId="1155099523" sldId="348"/>
            <ac:grpSpMk id="158" creationId="{A858B2EB-511D-4043-AD9A-1A29FDB847E0}"/>
          </ac:grpSpMkLst>
        </pc:grpChg>
        <pc:grpChg chg="mod">
          <ac:chgData name="Lim Kelvin" userId="624f6ae12bb7b72b" providerId="LiveId" clId="{B272414D-B18A-4D81-997D-E20EBAE48599}" dt="2024-12-22T12:19:41.379" v="6816"/>
          <ac:grpSpMkLst>
            <pc:docMk/>
            <pc:sldMk cId="1155099523" sldId="348"/>
            <ac:grpSpMk id="159" creationId="{15F0F288-549B-448A-837D-3506D59D8406}"/>
          </ac:grpSpMkLst>
        </pc:grpChg>
        <pc:grpChg chg="mod">
          <ac:chgData name="Lim Kelvin" userId="624f6ae12bb7b72b" providerId="LiveId" clId="{B272414D-B18A-4D81-997D-E20EBAE48599}" dt="2024-12-22T12:19:41.379" v="6816"/>
          <ac:grpSpMkLst>
            <pc:docMk/>
            <pc:sldMk cId="1155099523" sldId="348"/>
            <ac:grpSpMk id="160" creationId="{285C5C46-F803-4D52-B661-51B0BA2034CB}"/>
          </ac:grpSpMkLst>
        </pc:grpChg>
        <pc:grpChg chg="mod">
          <ac:chgData name="Lim Kelvin" userId="624f6ae12bb7b72b" providerId="LiveId" clId="{B272414D-B18A-4D81-997D-E20EBAE48599}" dt="2024-12-22T12:19:41.379" v="6816"/>
          <ac:grpSpMkLst>
            <pc:docMk/>
            <pc:sldMk cId="1155099523" sldId="348"/>
            <ac:grpSpMk id="161" creationId="{2C78BD0F-1C0D-4D96-ABAA-7AEF939B4F75}"/>
          </ac:grpSpMkLst>
        </pc:grpChg>
        <pc:grpChg chg="mod">
          <ac:chgData name="Lim Kelvin" userId="624f6ae12bb7b72b" providerId="LiveId" clId="{B272414D-B18A-4D81-997D-E20EBAE48599}" dt="2024-12-22T12:19:41.379" v="6816"/>
          <ac:grpSpMkLst>
            <pc:docMk/>
            <pc:sldMk cId="1155099523" sldId="348"/>
            <ac:grpSpMk id="162" creationId="{1124E581-F391-41E2-AB6D-C83CDC8D9A11}"/>
          </ac:grpSpMkLst>
        </pc:grpChg>
        <pc:grpChg chg="mod">
          <ac:chgData name="Lim Kelvin" userId="624f6ae12bb7b72b" providerId="LiveId" clId="{B272414D-B18A-4D81-997D-E20EBAE48599}" dt="2024-12-22T12:19:41.379" v="6816"/>
          <ac:grpSpMkLst>
            <pc:docMk/>
            <pc:sldMk cId="1155099523" sldId="348"/>
            <ac:grpSpMk id="163" creationId="{2BC948EA-B5F7-4ED8-9E7E-57A2DA6400D5}"/>
          </ac:grpSpMkLst>
        </pc:grpChg>
        <pc:grpChg chg="mod">
          <ac:chgData name="Lim Kelvin" userId="624f6ae12bb7b72b" providerId="LiveId" clId="{B272414D-B18A-4D81-997D-E20EBAE48599}" dt="2024-12-22T12:19:41.379" v="6816"/>
          <ac:grpSpMkLst>
            <pc:docMk/>
            <pc:sldMk cId="1155099523" sldId="348"/>
            <ac:grpSpMk id="165" creationId="{1D1C37FC-483E-42E1-90FD-2DA15FEEDDF8}"/>
          </ac:grpSpMkLst>
        </pc:grpChg>
        <pc:grpChg chg="mod">
          <ac:chgData name="Lim Kelvin" userId="624f6ae12bb7b72b" providerId="LiveId" clId="{B272414D-B18A-4D81-997D-E20EBAE48599}" dt="2024-12-22T12:19:41.379" v="6816"/>
          <ac:grpSpMkLst>
            <pc:docMk/>
            <pc:sldMk cId="1155099523" sldId="348"/>
            <ac:grpSpMk id="169" creationId="{AF45BE39-F34C-4D8C-964D-FFCD80B62C54}"/>
          </ac:grpSpMkLst>
        </pc:grpChg>
        <pc:grpChg chg="mod">
          <ac:chgData name="Lim Kelvin" userId="624f6ae12bb7b72b" providerId="LiveId" clId="{B272414D-B18A-4D81-997D-E20EBAE48599}" dt="2024-12-22T12:19:41.379" v="6816"/>
          <ac:grpSpMkLst>
            <pc:docMk/>
            <pc:sldMk cId="1155099523" sldId="348"/>
            <ac:grpSpMk id="173" creationId="{1CF34679-9F53-42D2-AEAE-AE0D5082577F}"/>
          </ac:grpSpMkLst>
        </pc:grpChg>
        <pc:grpChg chg="mod">
          <ac:chgData name="Lim Kelvin" userId="624f6ae12bb7b72b" providerId="LiveId" clId="{B272414D-B18A-4D81-997D-E20EBAE48599}" dt="2024-12-22T12:19:41.379" v="6816"/>
          <ac:grpSpMkLst>
            <pc:docMk/>
            <pc:sldMk cId="1155099523" sldId="348"/>
            <ac:grpSpMk id="177" creationId="{7719C2F3-855A-4397-ACF9-5327810B1572}"/>
          </ac:grpSpMkLst>
        </pc:grpChg>
        <pc:grpChg chg="mod">
          <ac:chgData name="Lim Kelvin" userId="624f6ae12bb7b72b" providerId="LiveId" clId="{B272414D-B18A-4D81-997D-E20EBAE48599}" dt="2024-12-22T12:19:41.379" v="6816"/>
          <ac:grpSpMkLst>
            <pc:docMk/>
            <pc:sldMk cId="1155099523" sldId="348"/>
            <ac:grpSpMk id="181" creationId="{CB253938-65C1-432B-B48E-50F453654764}"/>
          </ac:grpSpMkLst>
        </pc:grpChg>
        <pc:grpChg chg="mod">
          <ac:chgData name="Lim Kelvin" userId="624f6ae12bb7b72b" providerId="LiveId" clId="{B272414D-B18A-4D81-997D-E20EBAE48599}" dt="2024-12-22T12:19:41.379" v="6816"/>
          <ac:grpSpMkLst>
            <pc:docMk/>
            <pc:sldMk cId="1155099523" sldId="348"/>
            <ac:grpSpMk id="185" creationId="{F48EC388-0B37-4006-83A6-72CC77EE5639}"/>
          </ac:grpSpMkLst>
        </pc:grpChg>
        <pc:grpChg chg="mod">
          <ac:chgData name="Lim Kelvin" userId="624f6ae12bb7b72b" providerId="LiveId" clId="{B272414D-B18A-4D81-997D-E20EBAE48599}" dt="2024-12-22T12:19:41.379" v="6816"/>
          <ac:grpSpMkLst>
            <pc:docMk/>
            <pc:sldMk cId="1155099523" sldId="348"/>
            <ac:grpSpMk id="189" creationId="{383E6038-E52D-4616-B42E-8BDBA169B445}"/>
          </ac:grpSpMkLst>
        </pc:grpChg>
        <pc:grpChg chg="mod">
          <ac:chgData name="Lim Kelvin" userId="624f6ae12bb7b72b" providerId="LiveId" clId="{B272414D-B18A-4D81-997D-E20EBAE48599}" dt="2024-12-22T12:19:41.379" v="6816"/>
          <ac:grpSpMkLst>
            <pc:docMk/>
            <pc:sldMk cId="1155099523" sldId="348"/>
            <ac:grpSpMk id="193" creationId="{499C26ED-C3B0-421A-9EE3-629EE68D7369}"/>
          </ac:grpSpMkLst>
        </pc:grpChg>
        <pc:grpChg chg="mod">
          <ac:chgData name="Lim Kelvin" userId="624f6ae12bb7b72b" providerId="LiveId" clId="{B272414D-B18A-4D81-997D-E20EBAE48599}" dt="2024-12-22T12:19:41.379" v="6816"/>
          <ac:grpSpMkLst>
            <pc:docMk/>
            <pc:sldMk cId="1155099523" sldId="348"/>
            <ac:grpSpMk id="197" creationId="{63BBD469-DA51-4AD2-9F8B-94C9373F39C8}"/>
          </ac:grpSpMkLst>
        </pc:grpChg>
        <pc:grpChg chg="mod">
          <ac:chgData name="Lim Kelvin" userId="624f6ae12bb7b72b" providerId="LiveId" clId="{B272414D-B18A-4D81-997D-E20EBAE48599}" dt="2024-12-22T12:19:41.379" v="6816"/>
          <ac:grpSpMkLst>
            <pc:docMk/>
            <pc:sldMk cId="1155099523" sldId="348"/>
            <ac:grpSpMk id="201" creationId="{A05142B9-E3AE-41E1-A2AD-C475D5558E98}"/>
          </ac:grpSpMkLst>
        </pc:grpChg>
        <pc:grpChg chg="mod">
          <ac:chgData name="Lim Kelvin" userId="624f6ae12bb7b72b" providerId="LiveId" clId="{B272414D-B18A-4D81-997D-E20EBAE48599}" dt="2024-12-22T12:19:41.379" v="6816"/>
          <ac:grpSpMkLst>
            <pc:docMk/>
            <pc:sldMk cId="1155099523" sldId="348"/>
            <ac:grpSpMk id="205" creationId="{2430F71E-15CD-4327-9C63-35FA846DD248}"/>
          </ac:grpSpMkLst>
        </pc:grpChg>
        <pc:grpChg chg="mod">
          <ac:chgData name="Lim Kelvin" userId="624f6ae12bb7b72b" providerId="LiveId" clId="{B272414D-B18A-4D81-997D-E20EBAE48599}" dt="2024-12-22T12:19:41.379" v="6816"/>
          <ac:grpSpMkLst>
            <pc:docMk/>
            <pc:sldMk cId="1155099523" sldId="348"/>
            <ac:grpSpMk id="209" creationId="{EC2B20B0-5A9D-4412-A348-D948D56684EC}"/>
          </ac:grpSpMkLst>
        </pc:grpChg>
        <pc:grpChg chg="mod">
          <ac:chgData name="Lim Kelvin" userId="624f6ae12bb7b72b" providerId="LiveId" clId="{B272414D-B18A-4D81-997D-E20EBAE48599}" dt="2024-12-22T12:19:41.379" v="6816"/>
          <ac:grpSpMkLst>
            <pc:docMk/>
            <pc:sldMk cId="1155099523" sldId="348"/>
            <ac:grpSpMk id="213" creationId="{7595C202-4075-4945-A143-291001A1BAEA}"/>
          </ac:grpSpMkLst>
        </pc:grpChg>
        <pc:grpChg chg="mod">
          <ac:chgData name="Lim Kelvin" userId="624f6ae12bb7b72b" providerId="LiveId" clId="{B272414D-B18A-4D81-997D-E20EBAE48599}" dt="2024-12-22T12:19:41.379" v="6816"/>
          <ac:grpSpMkLst>
            <pc:docMk/>
            <pc:sldMk cId="1155099523" sldId="348"/>
            <ac:grpSpMk id="217" creationId="{94D9D84D-C240-4085-AE80-9D18B1509E87}"/>
          </ac:grpSpMkLst>
        </pc:grpChg>
        <pc:grpChg chg="mod">
          <ac:chgData name="Lim Kelvin" userId="624f6ae12bb7b72b" providerId="LiveId" clId="{B272414D-B18A-4D81-997D-E20EBAE48599}" dt="2024-12-22T12:19:41.379" v="6816"/>
          <ac:grpSpMkLst>
            <pc:docMk/>
            <pc:sldMk cId="1155099523" sldId="348"/>
            <ac:grpSpMk id="221" creationId="{64EF4E75-B8A3-4E23-871E-0CFD807C24FF}"/>
          </ac:grpSpMkLst>
        </pc:grpChg>
        <pc:grpChg chg="mod">
          <ac:chgData name="Lim Kelvin" userId="624f6ae12bb7b72b" providerId="LiveId" clId="{B272414D-B18A-4D81-997D-E20EBAE48599}" dt="2024-12-22T12:19:41.379" v="6816"/>
          <ac:grpSpMkLst>
            <pc:docMk/>
            <pc:sldMk cId="1155099523" sldId="348"/>
            <ac:grpSpMk id="225" creationId="{859F2CEA-AD19-455A-A198-7CDCEECE8658}"/>
          </ac:grpSpMkLst>
        </pc:grpChg>
        <pc:grpChg chg="mod">
          <ac:chgData name="Lim Kelvin" userId="624f6ae12bb7b72b" providerId="LiveId" clId="{B272414D-B18A-4D81-997D-E20EBAE48599}" dt="2024-12-22T12:19:41.379" v="6816"/>
          <ac:grpSpMkLst>
            <pc:docMk/>
            <pc:sldMk cId="1155099523" sldId="348"/>
            <ac:grpSpMk id="229" creationId="{DF479D63-0254-49E6-853B-217B42B7B827}"/>
          </ac:grpSpMkLst>
        </pc:grpChg>
        <pc:grpChg chg="mod">
          <ac:chgData name="Lim Kelvin" userId="624f6ae12bb7b72b" providerId="LiveId" clId="{B272414D-B18A-4D81-997D-E20EBAE48599}" dt="2024-12-22T12:19:41.379" v="6816"/>
          <ac:grpSpMkLst>
            <pc:docMk/>
            <pc:sldMk cId="1155099523" sldId="348"/>
            <ac:grpSpMk id="233" creationId="{CA736E67-E39F-4E28-A5D3-B65233E4216A}"/>
          </ac:grpSpMkLst>
        </pc:grpChg>
        <pc:picChg chg="mod">
          <ac:chgData name="Lim Kelvin" userId="624f6ae12bb7b72b" providerId="LiveId" clId="{B272414D-B18A-4D81-997D-E20EBAE48599}" dt="2024-12-22T12:19:41.379" v="6816"/>
          <ac:picMkLst>
            <pc:docMk/>
            <pc:sldMk cId="1155099523" sldId="348"/>
            <ac:picMk id="166" creationId="{E8CC5961-425B-42FE-99FD-16FCB833EDFE}"/>
          </ac:picMkLst>
        </pc:picChg>
        <pc:picChg chg="mod">
          <ac:chgData name="Lim Kelvin" userId="624f6ae12bb7b72b" providerId="LiveId" clId="{B272414D-B18A-4D81-997D-E20EBAE48599}" dt="2024-12-22T12:19:41.379" v="6816"/>
          <ac:picMkLst>
            <pc:docMk/>
            <pc:sldMk cId="1155099523" sldId="348"/>
            <ac:picMk id="170" creationId="{5C854DB3-E283-4682-B437-19615FF62A58}"/>
          </ac:picMkLst>
        </pc:picChg>
        <pc:picChg chg="mod">
          <ac:chgData name="Lim Kelvin" userId="624f6ae12bb7b72b" providerId="LiveId" clId="{B272414D-B18A-4D81-997D-E20EBAE48599}" dt="2024-12-22T12:19:41.379" v="6816"/>
          <ac:picMkLst>
            <pc:docMk/>
            <pc:sldMk cId="1155099523" sldId="348"/>
            <ac:picMk id="174" creationId="{F7610882-EAB2-4CE5-8860-34C27CAB2559}"/>
          </ac:picMkLst>
        </pc:picChg>
        <pc:picChg chg="mod">
          <ac:chgData name="Lim Kelvin" userId="624f6ae12bb7b72b" providerId="LiveId" clId="{B272414D-B18A-4D81-997D-E20EBAE48599}" dt="2024-12-22T12:19:41.379" v="6816"/>
          <ac:picMkLst>
            <pc:docMk/>
            <pc:sldMk cId="1155099523" sldId="348"/>
            <ac:picMk id="178" creationId="{06654596-C961-4483-8ACF-A1B881BE7E45}"/>
          </ac:picMkLst>
        </pc:picChg>
        <pc:picChg chg="mod">
          <ac:chgData name="Lim Kelvin" userId="624f6ae12bb7b72b" providerId="LiveId" clId="{B272414D-B18A-4D81-997D-E20EBAE48599}" dt="2024-12-22T12:19:41.379" v="6816"/>
          <ac:picMkLst>
            <pc:docMk/>
            <pc:sldMk cId="1155099523" sldId="348"/>
            <ac:picMk id="182" creationId="{314C0597-E0F7-4807-91B8-A1F07D47EC99}"/>
          </ac:picMkLst>
        </pc:picChg>
        <pc:picChg chg="mod">
          <ac:chgData name="Lim Kelvin" userId="624f6ae12bb7b72b" providerId="LiveId" clId="{B272414D-B18A-4D81-997D-E20EBAE48599}" dt="2024-12-22T12:19:41.379" v="6816"/>
          <ac:picMkLst>
            <pc:docMk/>
            <pc:sldMk cId="1155099523" sldId="348"/>
            <ac:picMk id="186" creationId="{94C4E599-1EF7-47FB-A306-E0852C430452}"/>
          </ac:picMkLst>
        </pc:picChg>
        <pc:picChg chg="mod">
          <ac:chgData name="Lim Kelvin" userId="624f6ae12bb7b72b" providerId="LiveId" clId="{B272414D-B18A-4D81-997D-E20EBAE48599}" dt="2024-12-22T12:19:41.379" v="6816"/>
          <ac:picMkLst>
            <pc:docMk/>
            <pc:sldMk cId="1155099523" sldId="348"/>
            <ac:picMk id="190" creationId="{6054EDDB-FA21-4A3B-BC9E-6E74CD1ED015}"/>
          </ac:picMkLst>
        </pc:picChg>
        <pc:picChg chg="mod">
          <ac:chgData name="Lim Kelvin" userId="624f6ae12bb7b72b" providerId="LiveId" clId="{B272414D-B18A-4D81-997D-E20EBAE48599}" dt="2024-12-22T12:19:41.379" v="6816"/>
          <ac:picMkLst>
            <pc:docMk/>
            <pc:sldMk cId="1155099523" sldId="348"/>
            <ac:picMk id="194" creationId="{422E4C97-0A5D-4829-A101-5357CFA0D078}"/>
          </ac:picMkLst>
        </pc:picChg>
        <pc:picChg chg="mod">
          <ac:chgData name="Lim Kelvin" userId="624f6ae12bb7b72b" providerId="LiveId" clId="{B272414D-B18A-4D81-997D-E20EBAE48599}" dt="2024-12-22T12:19:41.379" v="6816"/>
          <ac:picMkLst>
            <pc:docMk/>
            <pc:sldMk cId="1155099523" sldId="348"/>
            <ac:picMk id="198" creationId="{406805B2-5E30-4CED-AC23-F7FB2BE3E9A4}"/>
          </ac:picMkLst>
        </pc:picChg>
        <pc:picChg chg="mod">
          <ac:chgData name="Lim Kelvin" userId="624f6ae12bb7b72b" providerId="LiveId" clId="{B272414D-B18A-4D81-997D-E20EBAE48599}" dt="2024-12-22T12:19:41.379" v="6816"/>
          <ac:picMkLst>
            <pc:docMk/>
            <pc:sldMk cId="1155099523" sldId="348"/>
            <ac:picMk id="202" creationId="{2B99B379-C341-4A5B-B4E3-AB5ACC6230B6}"/>
          </ac:picMkLst>
        </pc:picChg>
        <pc:picChg chg="mod">
          <ac:chgData name="Lim Kelvin" userId="624f6ae12bb7b72b" providerId="LiveId" clId="{B272414D-B18A-4D81-997D-E20EBAE48599}" dt="2024-12-22T12:19:41.379" v="6816"/>
          <ac:picMkLst>
            <pc:docMk/>
            <pc:sldMk cId="1155099523" sldId="348"/>
            <ac:picMk id="206" creationId="{23F4FF5A-BFA1-46FA-BBAC-556882DF195B}"/>
          </ac:picMkLst>
        </pc:picChg>
        <pc:picChg chg="mod">
          <ac:chgData name="Lim Kelvin" userId="624f6ae12bb7b72b" providerId="LiveId" clId="{B272414D-B18A-4D81-997D-E20EBAE48599}" dt="2024-12-22T12:19:41.379" v="6816"/>
          <ac:picMkLst>
            <pc:docMk/>
            <pc:sldMk cId="1155099523" sldId="348"/>
            <ac:picMk id="210" creationId="{F118468E-1746-48FD-9C91-4721441B3AA3}"/>
          </ac:picMkLst>
        </pc:picChg>
        <pc:picChg chg="mod">
          <ac:chgData name="Lim Kelvin" userId="624f6ae12bb7b72b" providerId="LiveId" clId="{B272414D-B18A-4D81-997D-E20EBAE48599}" dt="2024-12-22T12:19:41.379" v="6816"/>
          <ac:picMkLst>
            <pc:docMk/>
            <pc:sldMk cId="1155099523" sldId="348"/>
            <ac:picMk id="214" creationId="{2B0EEE7D-596D-4B77-B898-523D63FF6912}"/>
          </ac:picMkLst>
        </pc:picChg>
        <pc:picChg chg="mod">
          <ac:chgData name="Lim Kelvin" userId="624f6ae12bb7b72b" providerId="LiveId" clId="{B272414D-B18A-4D81-997D-E20EBAE48599}" dt="2024-12-22T12:19:41.379" v="6816"/>
          <ac:picMkLst>
            <pc:docMk/>
            <pc:sldMk cId="1155099523" sldId="348"/>
            <ac:picMk id="218" creationId="{2E7E8BDE-EF4A-468C-B4EB-34090F7E0831}"/>
          </ac:picMkLst>
        </pc:picChg>
        <pc:picChg chg="mod">
          <ac:chgData name="Lim Kelvin" userId="624f6ae12bb7b72b" providerId="LiveId" clId="{B272414D-B18A-4D81-997D-E20EBAE48599}" dt="2024-12-22T12:19:41.379" v="6816"/>
          <ac:picMkLst>
            <pc:docMk/>
            <pc:sldMk cId="1155099523" sldId="348"/>
            <ac:picMk id="222" creationId="{4353EF6A-DA92-4ED2-9E11-D57E80065922}"/>
          </ac:picMkLst>
        </pc:picChg>
        <pc:picChg chg="mod">
          <ac:chgData name="Lim Kelvin" userId="624f6ae12bb7b72b" providerId="LiveId" clId="{B272414D-B18A-4D81-997D-E20EBAE48599}" dt="2024-12-22T12:19:41.379" v="6816"/>
          <ac:picMkLst>
            <pc:docMk/>
            <pc:sldMk cId="1155099523" sldId="348"/>
            <ac:picMk id="226" creationId="{8F5F634C-FCB7-47EF-AF98-864111B504A0}"/>
          </ac:picMkLst>
        </pc:picChg>
        <pc:picChg chg="mod">
          <ac:chgData name="Lim Kelvin" userId="624f6ae12bb7b72b" providerId="LiveId" clId="{B272414D-B18A-4D81-997D-E20EBAE48599}" dt="2024-12-22T12:19:41.379" v="6816"/>
          <ac:picMkLst>
            <pc:docMk/>
            <pc:sldMk cId="1155099523" sldId="348"/>
            <ac:picMk id="230" creationId="{5AF9D51A-C032-4118-B924-43A24180FA81}"/>
          </ac:picMkLst>
        </pc:picChg>
        <pc:picChg chg="mod">
          <ac:chgData name="Lim Kelvin" userId="624f6ae12bb7b72b" providerId="LiveId" clId="{B272414D-B18A-4D81-997D-E20EBAE48599}" dt="2024-12-22T12:19:41.379" v="6816"/>
          <ac:picMkLst>
            <pc:docMk/>
            <pc:sldMk cId="1155099523" sldId="348"/>
            <ac:picMk id="234" creationId="{4B0C4EB5-AFB9-46D4-8975-35BFA24E3390}"/>
          </ac:picMkLst>
        </pc:picChg>
      </pc:sldChg>
      <pc:sldChg chg="addSp modSp add del mod">
        <pc:chgData name="Lim Kelvin" userId="624f6ae12bb7b72b" providerId="LiveId" clId="{B272414D-B18A-4D81-997D-E20EBAE48599}" dt="2024-12-22T12:25:01.263" v="6857" actId="47"/>
        <pc:sldMkLst>
          <pc:docMk/>
          <pc:sldMk cId="2635874933" sldId="349"/>
        </pc:sldMkLst>
        <pc:spChg chg="mod">
          <ac:chgData name="Lim Kelvin" userId="624f6ae12bb7b72b" providerId="LiveId" clId="{B272414D-B18A-4D81-997D-E20EBAE48599}" dt="2024-12-22T12:19:02.384" v="6814"/>
          <ac:spMkLst>
            <pc:docMk/>
            <pc:sldMk cId="2635874933" sldId="349"/>
            <ac:spMk id="164" creationId="{B11888C9-18C4-4C3A-8A72-44B7CFABC24E}"/>
          </ac:spMkLst>
        </pc:spChg>
        <pc:spChg chg="mod">
          <ac:chgData name="Lim Kelvin" userId="624f6ae12bb7b72b" providerId="LiveId" clId="{B272414D-B18A-4D81-997D-E20EBAE48599}" dt="2024-12-22T12:19:02.384" v="6814"/>
          <ac:spMkLst>
            <pc:docMk/>
            <pc:sldMk cId="2635874933" sldId="349"/>
            <ac:spMk id="167" creationId="{6527618F-6512-436E-BDDB-A5742050FD6F}"/>
          </ac:spMkLst>
        </pc:spChg>
        <pc:spChg chg="mod">
          <ac:chgData name="Lim Kelvin" userId="624f6ae12bb7b72b" providerId="LiveId" clId="{B272414D-B18A-4D81-997D-E20EBAE48599}" dt="2024-12-22T12:19:02.384" v="6814"/>
          <ac:spMkLst>
            <pc:docMk/>
            <pc:sldMk cId="2635874933" sldId="349"/>
            <ac:spMk id="168" creationId="{11843D23-D775-4317-8E9C-D35160492C05}"/>
          </ac:spMkLst>
        </pc:spChg>
        <pc:spChg chg="mod">
          <ac:chgData name="Lim Kelvin" userId="624f6ae12bb7b72b" providerId="LiveId" clId="{B272414D-B18A-4D81-997D-E20EBAE48599}" dt="2024-12-22T12:19:02.384" v="6814"/>
          <ac:spMkLst>
            <pc:docMk/>
            <pc:sldMk cId="2635874933" sldId="349"/>
            <ac:spMk id="171" creationId="{BC87B503-6A76-475C-B25A-CCA010321DB9}"/>
          </ac:spMkLst>
        </pc:spChg>
        <pc:spChg chg="mod">
          <ac:chgData name="Lim Kelvin" userId="624f6ae12bb7b72b" providerId="LiveId" clId="{B272414D-B18A-4D81-997D-E20EBAE48599}" dt="2024-12-22T12:19:02.384" v="6814"/>
          <ac:spMkLst>
            <pc:docMk/>
            <pc:sldMk cId="2635874933" sldId="349"/>
            <ac:spMk id="172" creationId="{68AB5F2B-82EB-40C2-A953-C79CC87036D4}"/>
          </ac:spMkLst>
        </pc:spChg>
        <pc:spChg chg="mod">
          <ac:chgData name="Lim Kelvin" userId="624f6ae12bb7b72b" providerId="LiveId" clId="{B272414D-B18A-4D81-997D-E20EBAE48599}" dt="2024-12-22T12:19:02.384" v="6814"/>
          <ac:spMkLst>
            <pc:docMk/>
            <pc:sldMk cId="2635874933" sldId="349"/>
            <ac:spMk id="175" creationId="{4ECB64CD-8FB9-47E6-80A6-C96550388E8C}"/>
          </ac:spMkLst>
        </pc:spChg>
        <pc:spChg chg="mod">
          <ac:chgData name="Lim Kelvin" userId="624f6ae12bb7b72b" providerId="LiveId" clId="{B272414D-B18A-4D81-997D-E20EBAE48599}" dt="2024-12-22T12:19:02.384" v="6814"/>
          <ac:spMkLst>
            <pc:docMk/>
            <pc:sldMk cId="2635874933" sldId="349"/>
            <ac:spMk id="176" creationId="{24A64990-6E9C-4807-8937-30DCB9CEF801}"/>
          </ac:spMkLst>
        </pc:spChg>
        <pc:spChg chg="mod">
          <ac:chgData name="Lim Kelvin" userId="624f6ae12bb7b72b" providerId="LiveId" clId="{B272414D-B18A-4D81-997D-E20EBAE48599}" dt="2024-12-22T12:19:02.384" v="6814"/>
          <ac:spMkLst>
            <pc:docMk/>
            <pc:sldMk cId="2635874933" sldId="349"/>
            <ac:spMk id="179" creationId="{75972623-264C-4D09-9C7B-D53A3700F0C0}"/>
          </ac:spMkLst>
        </pc:spChg>
        <pc:spChg chg="mod">
          <ac:chgData name="Lim Kelvin" userId="624f6ae12bb7b72b" providerId="LiveId" clId="{B272414D-B18A-4D81-997D-E20EBAE48599}" dt="2024-12-22T12:19:02.384" v="6814"/>
          <ac:spMkLst>
            <pc:docMk/>
            <pc:sldMk cId="2635874933" sldId="349"/>
            <ac:spMk id="180" creationId="{2C55C880-45C4-4A0C-B304-8BCDE71639D7}"/>
          </ac:spMkLst>
        </pc:spChg>
        <pc:spChg chg="mod">
          <ac:chgData name="Lim Kelvin" userId="624f6ae12bb7b72b" providerId="LiveId" clId="{B272414D-B18A-4D81-997D-E20EBAE48599}" dt="2024-12-22T12:19:02.384" v="6814"/>
          <ac:spMkLst>
            <pc:docMk/>
            <pc:sldMk cId="2635874933" sldId="349"/>
            <ac:spMk id="183" creationId="{9257F57E-B455-4F24-BCEC-754DB681A28D}"/>
          </ac:spMkLst>
        </pc:spChg>
        <pc:spChg chg="mod">
          <ac:chgData name="Lim Kelvin" userId="624f6ae12bb7b72b" providerId="LiveId" clId="{B272414D-B18A-4D81-997D-E20EBAE48599}" dt="2024-12-22T12:19:02.384" v="6814"/>
          <ac:spMkLst>
            <pc:docMk/>
            <pc:sldMk cId="2635874933" sldId="349"/>
            <ac:spMk id="184" creationId="{7BBDFB02-A115-42D7-A609-26AE1D862F91}"/>
          </ac:spMkLst>
        </pc:spChg>
        <pc:spChg chg="mod">
          <ac:chgData name="Lim Kelvin" userId="624f6ae12bb7b72b" providerId="LiveId" clId="{B272414D-B18A-4D81-997D-E20EBAE48599}" dt="2024-12-22T12:19:02.384" v="6814"/>
          <ac:spMkLst>
            <pc:docMk/>
            <pc:sldMk cId="2635874933" sldId="349"/>
            <ac:spMk id="187" creationId="{0A3C3519-D1B2-4D21-B2BF-B82581B668CE}"/>
          </ac:spMkLst>
        </pc:spChg>
        <pc:spChg chg="mod">
          <ac:chgData name="Lim Kelvin" userId="624f6ae12bb7b72b" providerId="LiveId" clId="{B272414D-B18A-4D81-997D-E20EBAE48599}" dt="2024-12-22T12:19:02.384" v="6814"/>
          <ac:spMkLst>
            <pc:docMk/>
            <pc:sldMk cId="2635874933" sldId="349"/>
            <ac:spMk id="188" creationId="{A06D4882-6B6C-4EB2-A4E3-0F665449ED1F}"/>
          </ac:spMkLst>
        </pc:spChg>
        <pc:spChg chg="mod">
          <ac:chgData name="Lim Kelvin" userId="624f6ae12bb7b72b" providerId="LiveId" clId="{B272414D-B18A-4D81-997D-E20EBAE48599}" dt="2024-12-22T12:19:02.384" v="6814"/>
          <ac:spMkLst>
            <pc:docMk/>
            <pc:sldMk cId="2635874933" sldId="349"/>
            <ac:spMk id="191" creationId="{4ACD2338-C74E-4F71-9323-CE5FAA47032C}"/>
          </ac:spMkLst>
        </pc:spChg>
        <pc:spChg chg="mod">
          <ac:chgData name="Lim Kelvin" userId="624f6ae12bb7b72b" providerId="LiveId" clId="{B272414D-B18A-4D81-997D-E20EBAE48599}" dt="2024-12-22T12:19:02.384" v="6814"/>
          <ac:spMkLst>
            <pc:docMk/>
            <pc:sldMk cId="2635874933" sldId="349"/>
            <ac:spMk id="192" creationId="{39FF6B75-A2AA-467D-A013-8EEC283263BC}"/>
          </ac:spMkLst>
        </pc:spChg>
        <pc:spChg chg="mod">
          <ac:chgData name="Lim Kelvin" userId="624f6ae12bb7b72b" providerId="LiveId" clId="{B272414D-B18A-4D81-997D-E20EBAE48599}" dt="2024-12-22T12:19:02.384" v="6814"/>
          <ac:spMkLst>
            <pc:docMk/>
            <pc:sldMk cId="2635874933" sldId="349"/>
            <ac:spMk id="195" creationId="{B70FA512-58E1-4DD4-BCD5-2E2B44548934}"/>
          </ac:spMkLst>
        </pc:spChg>
        <pc:spChg chg="mod">
          <ac:chgData name="Lim Kelvin" userId="624f6ae12bb7b72b" providerId="LiveId" clId="{B272414D-B18A-4D81-997D-E20EBAE48599}" dt="2024-12-22T12:19:02.384" v="6814"/>
          <ac:spMkLst>
            <pc:docMk/>
            <pc:sldMk cId="2635874933" sldId="349"/>
            <ac:spMk id="196" creationId="{0E1E64D2-97BD-4778-8B53-DE04592696FF}"/>
          </ac:spMkLst>
        </pc:spChg>
        <pc:spChg chg="mod">
          <ac:chgData name="Lim Kelvin" userId="624f6ae12bb7b72b" providerId="LiveId" clId="{B272414D-B18A-4D81-997D-E20EBAE48599}" dt="2024-12-22T12:19:02.384" v="6814"/>
          <ac:spMkLst>
            <pc:docMk/>
            <pc:sldMk cId="2635874933" sldId="349"/>
            <ac:spMk id="199" creationId="{626E62D8-6A3F-421F-B972-A14B5FEC1112}"/>
          </ac:spMkLst>
        </pc:spChg>
        <pc:spChg chg="mod">
          <ac:chgData name="Lim Kelvin" userId="624f6ae12bb7b72b" providerId="LiveId" clId="{B272414D-B18A-4D81-997D-E20EBAE48599}" dt="2024-12-22T12:19:02.384" v="6814"/>
          <ac:spMkLst>
            <pc:docMk/>
            <pc:sldMk cId="2635874933" sldId="349"/>
            <ac:spMk id="200" creationId="{BDE7E283-6447-46C3-942F-919BD13FA957}"/>
          </ac:spMkLst>
        </pc:spChg>
        <pc:spChg chg="mod">
          <ac:chgData name="Lim Kelvin" userId="624f6ae12bb7b72b" providerId="LiveId" clId="{B272414D-B18A-4D81-997D-E20EBAE48599}" dt="2024-12-22T12:19:02.384" v="6814"/>
          <ac:spMkLst>
            <pc:docMk/>
            <pc:sldMk cId="2635874933" sldId="349"/>
            <ac:spMk id="203" creationId="{F19F7FF9-1544-46DF-85B4-CB05AF625C89}"/>
          </ac:spMkLst>
        </pc:spChg>
        <pc:spChg chg="mod">
          <ac:chgData name="Lim Kelvin" userId="624f6ae12bb7b72b" providerId="LiveId" clId="{B272414D-B18A-4D81-997D-E20EBAE48599}" dt="2024-12-22T12:19:02.384" v="6814"/>
          <ac:spMkLst>
            <pc:docMk/>
            <pc:sldMk cId="2635874933" sldId="349"/>
            <ac:spMk id="204" creationId="{C66AE3DD-EB37-4617-95F0-5F90183D203B}"/>
          </ac:spMkLst>
        </pc:spChg>
        <pc:spChg chg="mod">
          <ac:chgData name="Lim Kelvin" userId="624f6ae12bb7b72b" providerId="LiveId" clId="{B272414D-B18A-4D81-997D-E20EBAE48599}" dt="2024-12-22T12:19:02.384" v="6814"/>
          <ac:spMkLst>
            <pc:docMk/>
            <pc:sldMk cId="2635874933" sldId="349"/>
            <ac:spMk id="207" creationId="{30973BEA-5A23-4EF3-8C22-8228B50DEFA1}"/>
          </ac:spMkLst>
        </pc:spChg>
        <pc:spChg chg="mod">
          <ac:chgData name="Lim Kelvin" userId="624f6ae12bb7b72b" providerId="LiveId" clId="{B272414D-B18A-4D81-997D-E20EBAE48599}" dt="2024-12-22T12:19:02.384" v="6814"/>
          <ac:spMkLst>
            <pc:docMk/>
            <pc:sldMk cId="2635874933" sldId="349"/>
            <ac:spMk id="208" creationId="{360B3948-045A-400E-A5DD-448D0855CD73}"/>
          </ac:spMkLst>
        </pc:spChg>
        <pc:spChg chg="mod">
          <ac:chgData name="Lim Kelvin" userId="624f6ae12bb7b72b" providerId="LiveId" clId="{B272414D-B18A-4D81-997D-E20EBAE48599}" dt="2024-12-22T12:19:02.384" v="6814"/>
          <ac:spMkLst>
            <pc:docMk/>
            <pc:sldMk cId="2635874933" sldId="349"/>
            <ac:spMk id="211" creationId="{8F290D1E-8F8D-4440-A92B-8E971796C0CA}"/>
          </ac:spMkLst>
        </pc:spChg>
        <pc:spChg chg="mod">
          <ac:chgData name="Lim Kelvin" userId="624f6ae12bb7b72b" providerId="LiveId" clId="{B272414D-B18A-4D81-997D-E20EBAE48599}" dt="2024-12-22T12:19:02.384" v="6814"/>
          <ac:spMkLst>
            <pc:docMk/>
            <pc:sldMk cId="2635874933" sldId="349"/>
            <ac:spMk id="212" creationId="{204D53B0-5A18-4A74-8C27-A78D3D9A94FA}"/>
          </ac:spMkLst>
        </pc:spChg>
        <pc:spChg chg="mod">
          <ac:chgData name="Lim Kelvin" userId="624f6ae12bb7b72b" providerId="LiveId" clId="{B272414D-B18A-4D81-997D-E20EBAE48599}" dt="2024-12-22T12:19:02.384" v="6814"/>
          <ac:spMkLst>
            <pc:docMk/>
            <pc:sldMk cId="2635874933" sldId="349"/>
            <ac:spMk id="215" creationId="{7953E99D-4994-4CB8-A637-184690E260FF}"/>
          </ac:spMkLst>
        </pc:spChg>
        <pc:spChg chg="mod">
          <ac:chgData name="Lim Kelvin" userId="624f6ae12bb7b72b" providerId="LiveId" clId="{B272414D-B18A-4D81-997D-E20EBAE48599}" dt="2024-12-22T12:19:02.384" v="6814"/>
          <ac:spMkLst>
            <pc:docMk/>
            <pc:sldMk cId="2635874933" sldId="349"/>
            <ac:spMk id="216" creationId="{3BBBF97C-321E-4A26-BF51-4D3B577BC276}"/>
          </ac:spMkLst>
        </pc:spChg>
        <pc:spChg chg="mod">
          <ac:chgData name="Lim Kelvin" userId="624f6ae12bb7b72b" providerId="LiveId" clId="{B272414D-B18A-4D81-997D-E20EBAE48599}" dt="2024-12-22T12:19:02.384" v="6814"/>
          <ac:spMkLst>
            <pc:docMk/>
            <pc:sldMk cId="2635874933" sldId="349"/>
            <ac:spMk id="219" creationId="{8C285CD5-2B00-4F91-A6D7-97E1F42968FD}"/>
          </ac:spMkLst>
        </pc:spChg>
        <pc:spChg chg="mod">
          <ac:chgData name="Lim Kelvin" userId="624f6ae12bb7b72b" providerId="LiveId" clId="{B272414D-B18A-4D81-997D-E20EBAE48599}" dt="2024-12-22T12:19:02.384" v="6814"/>
          <ac:spMkLst>
            <pc:docMk/>
            <pc:sldMk cId="2635874933" sldId="349"/>
            <ac:spMk id="220" creationId="{95DCDEB3-53BA-4549-B496-9D1581626831}"/>
          </ac:spMkLst>
        </pc:spChg>
        <pc:spChg chg="mod">
          <ac:chgData name="Lim Kelvin" userId="624f6ae12bb7b72b" providerId="LiveId" clId="{B272414D-B18A-4D81-997D-E20EBAE48599}" dt="2024-12-22T12:19:02.384" v="6814"/>
          <ac:spMkLst>
            <pc:docMk/>
            <pc:sldMk cId="2635874933" sldId="349"/>
            <ac:spMk id="223" creationId="{2F240955-EACA-472F-954A-92B6AE2A19EE}"/>
          </ac:spMkLst>
        </pc:spChg>
        <pc:spChg chg="mod">
          <ac:chgData name="Lim Kelvin" userId="624f6ae12bb7b72b" providerId="LiveId" clId="{B272414D-B18A-4D81-997D-E20EBAE48599}" dt="2024-12-22T12:19:02.384" v="6814"/>
          <ac:spMkLst>
            <pc:docMk/>
            <pc:sldMk cId="2635874933" sldId="349"/>
            <ac:spMk id="224" creationId="{6EF47DE2-0D31-4B97-AE92-0B355EECEF6A}"/>
          </ac:spMkLst>
        </pc:spChg>
        <pc:spChg chg="mod">
          <ac:chgData name="Lim Kelvin" userId="624f6ae12bb7b72b" providerId="LiveId" clId="{B272414D-B18A-4D81-997D-E20EBAE48599}" dt="2024-12-22T12:19:02.384" v="6814"/>
          <ac:spMkLst>
            <pc:docMk/>
            <pc:sldMk cId="2635874933" sldId="349"/>
            <ac:spMk id="227" creationId="{EBC08E2C-FC95-41DF-82C7-574306230579}"/>
          </ac:spMkLst>
        </pc:spChg>
        <pc:spChg chg="mod">
          <ac:chgData name="Lim Kelvin" userId="624f6ae12bb7b72b" providerId="LiveId" clId="{B272414D-B18A-4D81-997D-E20EBAE48599}" dt="2024-12-22T12:19:02.384" v="6814"/>
          <ac:spMkLst>
            <pc:docMk/>
            <pc:sldMk cId="2635874933" sldId="349"/>
            <ac:spMk id="228" creationId="{50EA1360-623A-40CD-ACC1-3E20D9668FA2}"/>
          </ac:spMkLst>
        </pc:spChg>
        <pc:spChg chg="mod">
          <ac:chgData name="Lim Kelvin" userId="624f6ae12bb7b72b" providerId="LiveId" clId="{B272414D-B18A-4D81-997D-E20EBAE48599}" dt="2024-12-22T12:19:02.384" v="6814"/>
          <ac:spMkLst>
            <pc:docMk/>
            <pc:sldMk cId="2635874933" sldId="349"/>
            <ac:spMk id="231" creationId="{938680C4-092A-445D-BA08-4233FB94E2B0}"/>
          </ac:spMkLst>
        </pc:spChg>
        <pc:spChg chg="mod">
          <ac:chgData name="Lim Kelvin" userId="624f6ae12bb7b72b" providerId="LiveId" clId="{B272414D-B18A-4D81-997D-E20EBAE48599}" dt="2024-12-22T12:19:02.384" v="6814"/>
          <ac:spMkLst>
            <pc:docMk/>
            <pc:sldMk cId="2635874933" sldId="349"/>
            <ac:spMk id="232" creationId="{82630721-89FE-42C4-9516-755F59702DDB}"/>
          </ac:spMkLst>
        </pc:spChg>
        <pc:spChg chg="mod">
          <ac:chgData name="Lim Kelvin" userId="624f6ae12bb7b72b" providerId="LiveId" clId="{B272414D-B18A-4D81-997D-E20EBAE48599}" dt="2024-12-22T12:19:02.384" v="6814"/>
          <ac:spMkLst>
            <pc:docMk/>
            <pc:sldMk cId="2635874933" sldId="349"/>
            <ac:spMk id="235" creationId="{65655C91-88A0-4F33-A5F3-A3CDA2AACDE0}"/>
          </ac:spMkLst>
        </pc:spChg>
        <pc:spChg chg="mod">
          <ac:chgData name="Lim Kelvin" userId="624f6ae12bb7b72b" providerId="LiveId" clId="{B272414D-B18A-4D81-997D-E20EBAE48599}" dt="2024-12-22T12:20:17.030" v="6818"/>
          <ac:spMkLst>
            <pc:docMk/>
            <pc:sldMk cId="2635874933" sldId="349"/>
            <ac:spMk id="255" creationId="{462CF525-B3B5-4860-82B2-C7741D375FAA}"/>
          </ac:spMkLst>
        </pc:spChg>
        <pc:spChg chg="mod">
          <ac:chgData name="Lim Kelvin" userId="624f6ae12bb7b72b" providerId="LiveId" clId="{B272414D-B18A-4D81-997D-E20EBAE48599}" dt="2024-12-22T12:20:17.030" v="6818"/>
          <ac:spMkLst>
            <pc:docMk/>
            <pc:sldMk cId="2635874933" sldId="349"/>
            <ac:spMk id="258" creationId="{9133E081-6DC5-4DA9-8B7A-099C39670E34}"/>
          </ac:spMkLst>
        </pc:spChg>
        <pc:spChg chg="mod">
          <ac:chgData name="Lim Kelvin" userId="624f6ae12bb7b72b" providerId="LiveId" clId="{B272414D-B18A-4D81-997D-E20EBAE48599}" dt="2024-12-22T12:20:17.030" v="6818"/>
          <ac:spMkLst>
            <pc:docMk/>
            <pc:sldMk cId="2635874933" sldId="349"/>
            <ac:spMk id="259" creationId="{066521FD-8210-4818-BD6D-99AE2B62E4E4}"/>
          </ac:spMkLst>
        </pc:spChg>
        <pc:spChg chg="mod">
          <ac:chgData name="Lim Kelvin" userId="624f6ae12bb7b72b" providerId="LiveId" clId="{B272414D-B18A-4D81-997D-E20EBAE48599}" dt="2024-12-22T12:20:17.030" v="6818"/>
          <ac:spMkLst>
            <pc:docMk/>
            <pc:sldMk cId="2635874933" sldId="349"/>
            <ac:spMk id="262" creationId="{F36C6E33-7E35-4E20-9D27-2876D0775898}"/>
          </ac:spMkLst>
        </pc:spChg>
        <pc:spChg chg="mod">
          <ac:chgData name="Lim Kelvin" userId="624f6ae12bb7b72b" providerId="LiveId" clId="{B272414D-B18A-4D81-997D-E20EBAE48599}" dt="2024-12-22T12:20:17.030" v="6818"/>
          <ac:spMkLst>
            <pc:docMk/>
            <pc:sldMk cId="2635874933" sldId="349"/>
            <ac:spMk id="263" creationId="{41865369-C6DF-4A4E-AA24-15683C744D66}"/>
          </ac:spMkLst>
        </pc:spChg>
        <pc:spChg chg="mod">
          <ac:chgData name="Lim Kelvin" userId="624f6ae12bb7b72b" providerId="LiveId" clId="{B272414D-B18A-4D81-997D-E20EBAE48599}" dt="2024-12-22T12:20:17.030" v="6818"/>
          <ac:spMkLst>
            <pc:docMk/>
            <pc:sldMk cId="2635874933" sldId="349"/>
            <ac:spMk id="266" creationId="{88BCE03C-495C-490C-9D7C-0A7DC0DF76F2}"/>
          </ac:spMkLst>
        </pc:spChg>
        <pc:spChg chg="mod">
          <ac:chgData name="Lim Kelvin" userId="624f6ae12bb7b72b" providerId="LiveId" clId="{B272414D-B18A-4D81-997D-E20EBAE48599}" dt="2024-12-22T12:20:17.030" v="6818"/>
          <ac:spMkLst>
            <pc:docMk/>
            <pc:sldMk cId="2635874933" sldId="349"/>
            <ac:spMk id="267" creationId="{3D03CA78-D5E5-407E-8E97-ACACC1787DC5}"/>
          </ac:spMkLst>
        </pc:spChg>
        <pc:spChg chg="mod">
          <ac:chgData name="Lim Kelvin" userId="624f6ae12bb7b72b" providerId="LiveId" clId="{B272414D-B18A-4D81-997D-E20EBAE48599}" dt="2024-12-22T12:20:17.030" v="6818"/>
          <ac:spMkLst>
            <pc:docMk/>
            <pc:sldMk cId="2635874933" sldId="349"/>
            <ac:spMk id="270" creationId="{D3796402-F596-4CFB-BBBC-E19DCB25E4C5}"/>
          </ac:spMkLst>
        </pc:spChg>
        <pc:spChg chg="mod">
          <ac:chgData name="Lim Kelvin" userId="624f6ae12bb7b72b" providerId="LiveId" clId="{B272414D-B18A-4D81-997D-E20EBAE48599}" dt="2024-12-22T12:20:17.030" v="6818"/>
          <ac:spMkLst>
            <pc:docMk/>
            <pc:sldMk cId="2635874933" sldId="349"/>
            <ac:spMk id="271" creationId="{442C96E9-EFDF-428D-8671-F74471D08363}"/>
          </ac:spMkLst>
        </pc:spChg>
        <pc:spChg chg="mod">
          <ac:chgData name="Lim Kelvin" userId="624f6ae12bb7b72b" providerId="LiveId" clId="{B272414D-B18A-4D81-997D-E20EBAE48599}" dt="2024-12-22T12:20:17.030" v="6818"/>
          <ac:spMkLst>
            <pc:docMk/>
            <pc:sldMk cId="2635874933" sldId="349"/>
            <ac:spMk id="274" creationId="{47557BC0-64C5-4347-B19E-63BD717FD839}"/>
          </ac:spMkLst>
        </pc:spChg>
        <pc:spChg chg="mod">
          <ac:chgData name="Lim Kelvin" userId="624f6ae12bb7b72b" providerId="LiveId" clId="{B272414D-B18A-4D81-997D-E20EBAE48599}" dt="2024-12-22T12:20:17.030" v="6818"/>
          <ac:spMkLst>
            <pc:docMk/>
            <pc:sldMk cId="2635874933" sldId="349"/>
            <ac:spMk id="275" creationId="{B80C6582-BD53-4F0E-8B3D-ADC4FF02EB5E}"/>
          </ac:spMkLst>
        </pc:spChg>
        <pc:spChg chg="mod">
          <ac:chgData name="Lim Kelvin" userId="624f6ae12bb7b72b" providerId="LiveId" clId="{B272414D-B18A-4D81-997D-E20EBAE48599}" dt="2024-12-22T12:20:17.030" v="6818"/>
          <ac:spMkLst>
            <pc:docMk/>
            <pc:sldMk cId="2635874933" sldId="349"/>
            <ac:spMk id="278" creationId="{CF56D981-DDDB-4A47-9ABD-18002FC0FA9A}"/>
          </ac:spMkLst>
        </pc:spChg>
        <pc:spChg chg="mod">
          <ac:chgData name="Lim Kelvin" userId="624f6ae12bb7b72b" providerId="LiveId" clId="{B272414D-B18A-4D81-997D-E20EBAE48599}" dt="2024-12-22T12:20:17.030" v="6818"/>
          <ac:spMkLst>
            <pc:docMk/>
            <pc:sldMk cId="2635874933" sldId="349"/>
            <ac:spMk id="279" creationId="{D1984F91-CECE-4C4B-9E6C-1C7721DE7242}"/>
          </ac:spMkLst>
        </pc:spChg>
        <pc:spChg chg="mod">
          <ac:chgData name="Lim Kelvin" userId="624f6ae12bb7b72b" providerId="LiveId" clId="{B272414D-B18A-4D81-997D-E20EBAE48599}" dt="2024-12-22T12:20:17.030" v="6818"/>
          <ac:spMkLst>
            <pc:docMk/>
            <pc:sldMk cId="2635874933" sldId="349"/>
            <ac:spMk id="282" creationId="{D8128177-B794-48F7-8A52-A738BA9A7200}"/>
          </ac:spMkLst>
        </pc:spChg>
        <pc:spChg chg="mod">
          <ac:chgData name="Lim Kelvin" userId="624f6ae12bb7b72b" providerId="LiveId" clId="{B272414D-B18A-4D81-997D-E20EBAE48599}" dt="2024-12-22T12:20:17.030" v="6818"/>
          <ac:spMkLst>
            <pc:docMk/>
            <pc:sldMk cId="2635874933" sldId="349"/>
            <ac:spMk id="283" creationId="{5E5F1F2A-3496-4B3B-AD53-80FB33021D97}"/>
          </ac:spMkLst>
        </pc:spChg>
        <pc:spChg chg="mod">
          <ac:chgData name="Lim Kelvin" userId="624f6ae12bb7b72b" providerId="LiveId" clId="{B272414D-B18A-4D81-997D-E20EBAE48599}" dt="2024-12-22T12:20:17.030" v="6818"/>
          <ac:spMkLst>
            <pc:docMk/>
            <pc:sldMk cId="2635874933" sldId="349"/>
            <ac:spMk id="286" creationId="{A9081931-E851-4367-8C81-317A31990D52}"/>
          </ac:spMkLst>
        </pc:spChg>
        <pc:spChg chg="mod">
          <ac:chgData name="Lim Kelvin" userId="624f6ae12bb7b72b" providerId="LiveId" clId="{B272414D-B18A-4D81-997D-E20EBAE48599}" dt="2024-12-22T12:20:17.030" v="6818"/>
          <ac:spMkLst>
            <pc:docMk/>
            <pc:sldMk cId="2635874933" sldId="349"/>
            <ac:spMk id="287" creationId="{622DBF8F-A712-4571-8227-4EA4A970260F}"/>
          </ac:spMkLst>
        </pc:spChg>
        <pc:spChg chg="mod">
          <ac:chgData name="Lim Kelvin" userId="624f6ae12bb7b72b" providerId="LiveId" clId="{B272414D-B18A-4D81-997D-E20EBAE48599}" dt="2024-12-22T12:20:17.030" v="6818"/>
          <ac:spMkLst>
            <pc:docMk/>
            <pc:sldMk cId="2635874933" sldId="349"/>
            <ac:spMk id="290" creationId="{E18D9C8D-A1D3-432F-9619-8F2EA668182A}"/>
          </ac:spMkLst>
        </pc:spChg>
        <pc:spChg chg="mod">
          <ac:chgData name="Lim Kelvin" userId="624f6ae12bb7b72b" providerId="LiveId" clId="{B272414D-B18A-4D81-997D-E20EBAE48599}" dt="2024-12-22T12:20:17.030" v="6818"/>
          <ac:spMkLst>
            <pc:docMk/>
            <pc:sldMk cId="2635874933" sldId="349"/>
            <ac:spMk id="291" creationId="{C0C4C004-86D9-4B12-8B3A-FB3050A3DC66}"/>
          </ac:spMkLst>
        </pc:spChg>
        <pc:spChg chg="mod">
          <ac:chgData name="Lim Kelvin" userId="624f6ae12bb7b72b" providerId="LiveId" clId="{B272414D-B18A-4D81-997D-E20EBAE48599}" dt="2024-12-22T12:20:17.030" v="6818"/>
          <ac:spMkLst>
            <pc:docMk/>
            <pc:sldMk cId="2635874933" sldId="349"/>
            <ac:spMk id="294" creationId="{45BBB6B7-C327-4A39-872E-80B5C7E91397}"/>
          </ac:spMkLst>
        </pc:spChg>
        <pc:spChg chg="mod">
          <ac:chgData name="Lim Kelvin" userId="624f6ae12bb7b72b" providerId="LiveId" clId="{B272414D-B18A-4D81-997D-E20EBAE48599}" dt="2024-12-22T12:20:17.030" v="6818"/>
          <ac:spMkLst>
            <pc:docMk/>
            <pc:sldMk cId="2635874933" sldId="349"/>
            <ac:spMk id="295" creationId="{FDA41186-278B-400E-8CE3-96B4927D6E04}"/>
          </ac:spMkLst>
        </pc:spChg>
        <pc:spChg chg="mod">
          <ac:chgData name="Lim Kelvin" userId="624f6ae12bb7b72b" providerId="LiveId" clId="{B272414D-B18A-4D81-997D-E20EBAE48599}" dt="2024-12-22T12:20:17.030" v="6818"/>
          <ac:spMkLst>
            <pc:docMk/>
            <pc:sldMk cId="2635874933" sldId="349"/>
            <ac:spMk id="298" creationId="{E7E6EA94-FB6A-4DEA-8466-0E31327BF288}"/>
          </ac:spMkLst>
        </pc:spChg>
        <pc:spChg chg="mod">
          <ac:chgData name="Lim Kelvin" userId="624f6ae12bb7b72b" providerId="LiveId" clId="{B272414D-B18A-4D81-997D-E20EBAE48599}" dt="2024-12-22T12:20:17.030" v="6818"/>
          <ac:spMkLst>
            <pc:docMk/>
            <pc:sldMk cId="2635874933" sldId="349"/>
            <ac:spMk id="299" creationId="{3C40D240-7ABC-48CA-B4EE-07357ABCAAC8}"/>
          </ac:spMkLst>
        </pc:spChg>
        <pc:spChg chg="mod">
          <ac:chgData name="Lim Kelvin" userId="624f6ae12bb7b72b" providerId="LiveId" clId="{B272414D-B18A-4D81-997D-E20EBAE48599}" dt="2024-12-22T12:20:17.030" v="6818"/>
          <ac:spMkLst>
            <pc:docMk/>
            <pc:sldMk cId="2635874933" sldId="349"/>
            <ac:spMk id="302" creationId="{2CE0773E-7037-4C04-B4B5-D681AC7ADD5A}"/>
          </ac:spMkLst>
        </pc:spChg>
        <pc:spChg chg="mod">
          <ac:chgData name="Lim Kelvin" userId="624f6ae12bb7b72b" providerId="LiveId" clId="{B272414D-B18A-4D81-997D-E20EBAE48599}" dt="2024-12-22T12:20:17.030" v="6818"/>
          <ac:spMkLst>
            <pc:docMk/>
            <pc:sldMk cId="2635874933" sldId="349"/>
            <ac:spMk id="303" creationId="{8B5D1418-3840-4B94-98A3-1EC6FC98902B}"/>
          </ac:spMkLst>
        </pc:spChg>
        <pc:spChg chg="mod">
          <ac:chgData name="Lim Kelvin" userId="624f6ae12bb7b72b" providerId="LiveId" clId="{B272414D-B18A-4D81-997D-E20EBAE48599}" dt="2024-12-22T12:20:17.030" v="6818"/>
          <ac:spMkLst>
            <pc:docMk/>
            <pc:sldMk cId="2635874933" sldId="349"/>
            <ac:spMk id="306" creationId="{85C99710-CB87-413E-9F71-61AC157E4E2B}"/>
          </ac:spMkLst>
        </pc:spChg>
        <pc:spChg chg="mod">
          <ac:chgData name="Lim Kelvin" userId="624f6ae12bb7b72b" providerId="LiveId" clId="{B272414D-B18A-4D81-997D-E20EBAE48599}" dt="2024-12-22T12:20:17.030" v="6818"/>
          <ac:spMkLst>
            <pc:docMk/>
            <pc:sldMk cId="2635874933" sldId="349"/>
            <ac:spMk id="307" creationId="{A4A26577-8C3E-4E51-9A46-02FBC2CCFE66}"/>
          </ac:spMkLst>
        </pc:spChg>
        <pc:spChg chg="mod">
          <ac:chgData name="Lim Kelvin" userId="624f6ae12bb7b72b" providerId="LiveId" clId="{B272414D-B18A-4D81-997D-E20EBAE48599}" dt="2024-12-22T12:20:17.030" v="6818"/>
          <ac:spMkLst>
            <pc:docMk/>
            <pc:sldMk cId="2635874933" sldId="349"/>
            <ac:spMk id="310" creationId="{6291B7FF-08FE-46DB-9E61-FD4CB14729AF}"/>
          </ac:spMkLst>
        </pc:spChg>
        <pc:spChg chg="mod">
          <ac:chgData name="Lim Kelvin" userId="624f6ae12bb7b72b" providerId="LiveId" clId="{B272414D-B18A-4D81-997D-E20EBAE48599}" dt="2024-12-22T12:20:17.030" v="6818"/>
          <ac:spMkLst>
            <pc:docMk/>
            <pc:sldMk cId="2635874933" sldId="349"/>
            <ac:spMk id="311" creationId="{058DB6AE-A4A0-4232-B887-0C03EC353686}"/>
          </ac:spMkLst>
        </pc:spChg>
        <pc:spChg chg="mod">
          <ac:chgData name="Lim Kelvin" userId="624f6ae12bb7b72b" providerId="LiveId" clId="{B272414D-B18A-4D81-997D-E20EBAE48599}" dt="2024-12-22T12:20:17.030" v="6818"/>
          <ac:spMkLst>
            <pc:docMk/>
            <pc:sldMk cId="2635874933" sldId="349"/>
            <ac:spMk id="314" creationId="{45D04ED1-44C2-43F0-92C6-E109959D0F3B}"/>
          </ac:spMkLst>
        </pc:spChg>
        <pc:spChg chg="mod">
          <ac:chgData name="Lim Kelvin" userId="624f6ae12bb7b72b" providerId="LiveId" clId="{B272414D-B18A-4D81-997D-E20EBAE48599}" dt="2024-12-22T12:20:17.030" v="6818"/>
          <ac:spMkLst>
            <pc:docMk/>
            <pc:sldMk cId="2635874933" sldId="349"/>
            <ac:spMk id="315" creationId="{A52DB3A3-E23D-4C20-B0FE-A8840B485A08}"/>
          </ac:spMkLst>
        </pc:spChg>
        <pc:spChg chg="mod">
          <ac:chgData name="Lim Kelvin" userId="624f6ae12bb7b72b" providerId="LiveId" clId="{B272414D-B18A-4D81-997D-E20EBAE48599}" dt="2024-12-22T12:20:17.030" v="6818"/>
          <ac:spMkLst>
            <pc:docMk/>
            <pc:sldMk cId="2635874933" sldId="349"/>
            <ac:spMk id="318" creationId="{1102D3EE-2D88-4F4E-BBAC-FC4D401228C7}"/>
          </ac:spMkLst>
        </pc:spChg>
        <pc:spChg chg="mod">
          <ac:chgData name="Lim Kelvin" userId="624f6ae12bb7b72b" providerId="LiveId" clId="{B272414D-B18A-4D81-997D-E20EBAE48599}" dt="2024-12-22T12:20:17.030" v="6818"/>
          <ac:spMkLst>
            <pc:docMk/>
            <pc:sldMk cId="2635874933" sldId="349"/>
            <ac:spMk id="319" creationId="{705518E2-1A43-4D6F-9D88-2EF662116DED}"/>
          </ac:spMkLst>
        </pc:spChg>
        <pc:spChg chg="mod">
          <ac:chgData name="Lim Kelvin" userId="624f6ae12bb7b72b" providerId="LiveId" clId="{B272414D-B18A-4D81-997D-E20EBAE48599}" dt="2024-12-22T12:20:17.030" v="6818"/>
          <ac:spMkLst>
            <pc:docMk/>
            <pc:sldMk cId="2635874933" sldId="349"/>
            <ac:spMk id="322" creationId="{2C617E08-E7A0-4440-AFED-3C11D9362E53}"/>
          </ac:spMkLst>
        </pc:spChg>
        <pc:spChg chg="mod">
          <ac:chgData name="Lim Kelvin" userId="624f6ae12bb7b72b" providerId="LiveId" clId="{B272414D-B18A-4D81-997D-E20EBAE48599}" dt="2024-12-22T12:20:17.030" v="6818"/>
          <ac:spMkLst>
            <pc:docMk/>
            <pc:sldMk cId="2635874933" sldId="349"/>
            <ac:spMk id="323" creationId="{156E2215-9A47-4C1E-8EAF-3548B053EA58}"/>
          </ac:spMkLst>
        </pc:spChg>
        <pc:spChg chg="mod">
          <ac:chgData name="Lim Kelvin" userId="624f6ae12bb7b72b" providerId="LiveId" clId="{B272414D-B18A-4D81-997D-E20EBAE48599}" dt="2024-12-22T12:20:17.030" v="6818"/>
          <ac:spMkLst>
            <pc:docMk/>
            <pc:sldMk cId="2635874933" sldId="349"/>
            <ac:spMk id="326" creationId="{E87D340B-BBE8-4C1C-8FAD-37D7BC7D23A1}"/>
          </ac:spMkLst>
        </pc:spChg>
        <pc:spChg chg="mod">
          <ac:chgData name="Lim Kelvin" userId="624f6ae12bb7b72b" providerId="LiveId" clId="{B272414D-B18A-4D81-997D-E20EBAE48599}" dt="2024-12-22T12:20:56.301" v="6821"/>
          <ac:spMkLst>
            <pc:docMk/>
            <pc:sldMk cId="2635874933" sldId="349"/>
            <ac:spMk id="328" creationId="{0E19E8E2-4A46-41BA-ABF3-317FF2C4A5DE}"/>
          </ac:spMkLst>
        </pc:spChg>
        <pc:spChg chg="mod">
          <ac:chgData name="Lim Kelvin" userId="624f6ae12bb7b72b" providerId="LiveId" clId="{B272414D-B18A-4D81-997D-E20EBAE48599}" dt="2024-12-22T12:20:56.301" v="6821"/>
          <ac:spMkLst>
            <pc:docMk/>
            <pc:sldMk cId="2635874933" sldId="349"/>
            <ac:spMk id="329" creationId="{052A9BD8-686F-4D7B-9A42-83A61A90CC4A}"/>
          </ac:spMkLst>
        </pc:spChg>
        <pc:spChg chg="mod">
          <ac:chgData name="Lim Kelvin" userId="624f6ae12bb7b72b" providerId="LiveId" clId="{B272414D-B18A-4D81-997D-E20EBAE48599}" dt="2024-12-22T12:20:56.301" v="6821"/>
          <ac:spMkLst>
            <pc:docMk/>
            <pc:sldMk cId="2635874933" sldId="349"/>
            <ac:spMk id="332" creationId="{9A3CED91-42F5-4A3B-97AA-DCAF342975E1}"/>
          </ac:spMkLst>
        </pc:spChg>
        <pc:spChg chg="mod">
          <ac:chgData name="Lim Kelvin" userId="624f6ae12bb7b72b" providerId="LiveId" clId="{B272414D-B18A-4D81-997D-E20EBAE48599}" dt="2024-12-22T12:20:56.301" v="6821"/>
          <ac:spMkLst>
            <pc:docMk/>
            <pc:sldMk cId="2635874933" sldId="349"/>
            <ac:spMk id="343" creationId="{C8549864-068C-4B52-9DA5-8FB28CD0AAE2}"/>
          </ac:spMkLst>
        </pc:spChg>
        <pc:spChg chg="mod">
          <ac:chgData name="Lim Kelvin" userId="624f6ae12bb7b72b" providerId="LiveId" clId="{B272414D-B18A-4D81-997D-E20EBAE48599}" dt="2024-12-22T12:20:56.301" v="6821"/>
          <ac:spMkLst>
            <pc:docMk/>
            <pc:sldMk cId="2635874933" sldId="349"/>
            <ac:spMk id="348" creationId="{DA2FC96D-0C4A-4ECC-84C7-858ACE26F7F5}"/>
          </ac:spMkLst>
        </pc:spChg>
        <pc:spChg chg="mod">
          <ac:chgData name="Lim Kelvin" userId="624f6ae12bb7b72b" providerId="LiveId" clId="{B272414D-B18A-4D81-997D-E20EBAE48599}" dt="2024-12-22T12:20:56.301" v="6821"/>
          <ac:spMkLst>
            <pc:docMk/>
            <pc:sldMk cId="2635874933" sldId="349"/>
            <ac:spMk id="352" creationId="{51E88272-32D3-4B50-B177-71A5B3055DA5}"/>
          </ac:spMkLst>
        </pc:spChg>
        <pc:spChg chg="mod">
          <ac:chgData name="Lim Kelvin" userId="624f6ae12bb7b72b" providerId="LiveId" clId="{B272414D-B18A-4D81-997D-E20EBAE48599}" dt="2024-12-22T12:20:56.301" v="6821"/>
          <ac:spMkLst>
            <pc:docMk/>
            <pc:sldMk cId="2635874933" sldId="349"/>
            <ac:spMk id="360" creationId="{C06D3EFE-FC11-425A-B104-051CCFD61408}"/>
          </ac:spMkLst>
        </pc:spChg>
        <pc:spChg chg="mod">
          <ac:chgData name="Lim Kelvin" userId="624f6ae12bb7b72b" providerId="LiveId" clId="{B272414D-B18A-4D81-997D-E20EBAE48599}" dt="2024-12-22T12:20:56.301" v="6821"/>
          <ac:spMkLst>
            <pc:docMk/>
            <pc:sldMk cId="2635874933" sldId="349"/>
            <ac:spMk id="363" creationId="{04F14BD4-47EA-4AC5-A107-CE3B243D86A8}"/>
          </ac:spMkLst>
        </pc:spChg>
        <pc:spChg chg="mod">
          <ac:chgData name="Lim Kelvin" userId="624f6ae12bb7b72b" providerId="LiveId" clId="{B272414D-B18A-4D81-997D-E20EBAE48599}" dt="2024-12-22T12:20:56.301" v="6821"/>
          <ac:spMkLst>
            <pc:docMk/>
            <pc:sldMk cId="2635874933" sldId="349"/>
            <ac:spMk id="364" creationId="{2A4D147A-389B-4FE4-B79C-17596FCF2B9F}"/>
          </ac:spMkLst>
        </pc:spChg>
        <pc:spChg chg="mod">
          <ac:chgData name="Lim Kelvin" userId="624f6ae12bb7b72b" providerId="LiveId" clId="{B272414D-B18A-4D81-997D-E20EBAE48599}" dt="2024-12-22T12:20:56.301" v="6821"/>
          <ac:spMkLst>
            <pc:docMk/>
            <pc:sldMk cId="2635874933" sldId="349"/>
            <ac:spMk id="367" creationId="{698C6574-93E4-42F3-8158-850CFBD28851}"/>
          </ac:spMkLst>
        </pc:spChg>
        <pc:spChg chg="mod">
          <ac:chgData name="Lim Kelvin" userId="624f6ae12bb7b72b" providerId="LiveId" clId="{B272414D-B18A-4D81-997D-E20EBAE48599}" dt="2024-12-22T12:20:56.301" v="6821"/>
          <ac:spMkLst>
            <pc:docMk/>
            <pc:sldMk cId="2635874933" sldId="349"/>
            <ac:spMk id="368" creationId="{3A15FD5C-7535-499E-84B6-198F3C4B4137}"/>
          </ac:spMkLst>
        </pc:spChg>
        <pc:spChg chg="mod">
          <ac:chgData name="Lim Kelvin" userId="624f6ae12bb7b72b" providerId="LiveId" clId="{B272414D-B18A-4D81-997D-E20EBAE48599}" dt="2024-12-22T12:20:56.301" v="6821"/>
          <ac:spMkLst>
            <pc:docMk/>
            <pc:sldMk cId="2635874933" sldId="349"/>
            <ac:spMk id="371" creationId="{1248EC64-6982-4054-A4FE-FFC4D81E6AE7}"/>
          </ac:spMkLst>
        </pc:spChg>
        <pc:spChg chg="mod">
          <ac:chgData name="Lim Kelvin" userId="624f6ae12bb7b72b" providerId="LiveId" clId="{B272414D-B18A-4D81-997D-E20EBAE48599}" dt="2024-12-22T12:20:56.301" v="6821"/>
          <ac:spMkLst>
            <pc:docMk/>
            <pc:sldMk cId="2635874933" sldId="349"/>
            <ac:spMk id="372" creationId="{6D6CA6D0-76BB-4C17-8555-1039C1D2B0F0}"/>
          </ac:spMkLst>
        </pc:spChg>
        <pc:spChg chg="mod">
          <ac:chgData name="Lim Kelvin" userId="624f6ae12bb7b72b" providerId="LiveId" clId="{B272414D-B18A-4D81-997D-E20EBAE48599}" dt="2024-12-22T12:20:56.301" v="6821"/>
          <ac:spMkLst>
            <pc:docMk/>
            <pc:sldMk cId="2635874933" sldId="349"/>
            <ac:spMk id="375" creationId="{3AE3257E-F921-4509-B71F-61BB36141B09}"/>
          </ac:spMkLst>
        </pc:spChg>
        <pc:spChg chg="mod">
          <ac:chgData name="Lim Kelvin" userId="624f6ae12bb7b72b" providerId="LiveId" clId="{B272414D-B18A-4D81-997D-E20EBAE48599}" dt="2024-12-22T12:20:56.301" v="6821"/>
          <ac:spMkLst>
            <pc:docMk/>
            <pc:sldMk cId="2635874933" sldId="349"/>
            <ac:spMk id="376" creationId="{B4CAE47D-ED63-4C4C-A242-0D6DB78B1D11}"/>
          </ac:spMkLst>
        </pc:spChg>
        <pc:spChg chg="mod">
          <ac:chgData name="Lim Kelvin" userId="624f6ae12bb7b72b" providerId="LiveId" clId="{B272414D-B18A-4D81-997D-E20EBAE48599}" dt="2024-12-22T12:20:56.301" v="6821"/>
          <ac:spMkLst>
            <pc:docMk/>
            <pc:sldMk cId="2635874933" sldId="349"/>
            <ac:spMk id="379" creationId="{889E28AA-2568-496A-BF6F-9F2CB95442C9}"/>
          </ac:spMkLst>
        </pc:spChg>
        <pc:spChg chg="mod">
          <ac:chgData name="Lim Kelvin" userId="624f6ae12bb7b72b" providerId="LiveId" clId="{B272414D-B18A-4D81-997D-E20EBAE48599}" dt="2024-12-22T12:20:56.301" v="6821"/>
          <ac:spMkLst>
            <pc:docMk/>
            <pc:sldMk cId="2635874933" sldId="349"/>
            <ac:spMk id="380" creationId="{56F7E040-81A7-4AA3-BCE5-4D7429EB0791}"/>
          </ac:spMkLst>
        </pc:spChg>
        <pc:spChg chg="mod">
          <ac:chgData name="Lim Kelvin" userId="624f6ae12bb7b72b" providerId="LiveId" clId="{B272414D-B18A-4D81-997D-E20EBAE48599}" dt="2024-12-22T12:20:56.301" v="6821"/>
          <ac:spMkLst>
            <pc:docMk/>
            <pc:sldMk cId="2635874933" sldId="349"/>
            <ac:spMk id="383" creationId="{B7B3FFC7-BA52-4F06-8439-D968C85FCAE1}"/>
          </ac:spMkLst>
        </pc:spChg>
        <pc:spChg chg="mod">
          <ac:chgData name="Lim Kelvin" userId="624f6ae12bb7b72b" providerId="LiveId" clId="{B272414D-B18A-4D81-997D-E20EBAE48599}" dt="2024-12-22T12:20:56.301" v="6821"/>
          <ac:spMkLst>
            <pc:docMk/>
            <pc:sldMk cId="2635874933" sldId="349"/>
            <ac:spMk id="384" creationId="{BF23A895-2B43-42F4-B6DC-5203B5029A6A}"/>
          </ac:spMkLst>
        </pc:spChg>
        <pc:spChg chg="mod">
          <ac:chgData name="Lim Kelvin" userId="624f6ae12bb7b72b" providerId="LiveId" clId="{B272414D-B18A-4D81-997D-E20EBAE48599}" dt="2024-12-22T12:20:56.301" v="6821"/>
          <ac:spMkLst>
            <pc:docMk/>
            <pc:sldMk cId="2635874933" sldId="349"/>
            <ac:spMk id="387" creationId="{F067D2C3-6901-4F4E-9B5A-35907889BED1}"/>
          </ac:spMkLst>
        </pc:spChg>
        <pc:spChg chg="mod">
          <ac:chgData name="Lim Kelvin" userId="624f6ae12bb7b72b" providerId="LiveId" clId="{B272414D-B18A-4D81-997D-E20EBAE48599}" dt="2024-12-22T12:20:56.301" v="6821"/>
          <ac:spMkLst>
            <pc:docMk/>
            <pc:sldMk cId="2635874933" sldId="349"/>
            <ac:spMk id="388" creationId="{215B1737-08F2-4DAA-AE45-67377257FD85}"/>
          </ac:spMkLst>
        </pc:spChg>
        <pc:spChg chg="mod">
          <ac:chgData name="Lim Kelvin" userId="624f6ae12bb7b72b" providerId="LiveId" clId="{B272414D-B18A-4D81-997D-E20EBAE48599}" dt="2024-12-22T12:20:56.301" v="6821"/>
          <ac:spMkLst>
            <pc:docMk/>
            <pc:sldMk cId="2635874933" sldId="349"/>
            <ac:spMk id="391" creationId="{A959876F-0A5C-4942-8EDB-76696818A0B1}"/>
          </ac:spMkLst>
        </pc:spChg>
        <pc:spChg chg="mod">
          <ac:chgData name="Lim Kelvin" userId="624f6ae12bb7b72b" providerId="LiveId" clId="{B272414D-B18A-4D81-997D-E20EBAE48599}" dt="2024-12-22T12:20:56.301" v="6821"/>
          <ac:spMkLst>
            <pc:docMk/>
            <pc:sldMk cId="2635874933" sldId="349"/>
            <ac:spMk id="392" creationId="{897308E3-F49E-4C33-943E-24B153D0EA13}"/>
          </ac:spMkLst>
        </pc:spChg>
        <pc:spChg chg="mod">
          <ac:chgData name="Lim Kelvin" userId="624f6ae12bb7b72b" providerId="LiveId" clId="{B272414D-B18A-4D81-997D-E20EBAE48599}" dt="2024-12-22T12:20:56.301" v="6821"/>
          <ac:spMkLst>
            <pc:docMk/>
            <pc:sldMk cId="2635874933" sldId="349"/>
            <ac:spMk id="395" creationId="{E2FDB939-D16A-47AC-BFC9-4F6CC02EACFF}"/>
          </ac:spMkLst>
        </pc:spChg>
        <pc:spChg chg="mod">
          <ac:chgData name="Lim Kelvin" userId="624f6ae12bb7b72b" providerId="LiveId" clId="{B272414D-B18A-4D81-997D-E20EBAE48599}" dt="2024-12-22T12:20:56.301" v="6821"/>
          <ac:spMkLst>
            <pc:docMk/>
            <pc:sldMk cId="2635874933" sldId="349"/>
            <ac:spMk id="396" creationId="{77DF058C-7E7A-4015-A4F2-FD1F1329DB94}"/>
          </ac:spMkLst>
        </pc:spChg>
        <pc:spChg chg="mod">
          <ac:chgData name="Lim Kelvin" userId="624f6ae12bb7b72b" providerId="LiveId" clId="{B272414D-B18A-4D81-997D-E20EBAE48599}" dt="2024-12-22T12:20:56.301" v="6821"/>
          <ac:spMkLst>
            <pc:docMk/>
            <pc:sldMk cId="2635874933" sldId="349"/>
            <ac:spMk id="399" creationId="{564F9E0E-AC6F-40A3-A160-B04930C78C68}"/>
          </ac:spMkLst>
        </pc:spChg>
        <pc:spChg chg="mod">
          <ac:chgData name="Lim Kelvin" userId="624f6ae12bb7b72b" providerId="LiveId" clId="{B272414D-B18A-4D81-997D-E20EBAE48599}" dt="2024-12-22T12:20:56.301" v="6821"/>
          <ac:spMkLst>
            <pc:docMk/>
            <pc:sldMk cId="2635874933" sldId="349"/>
            <ac:spMk id="400" creationId="{11608954-17F6-46F3-B21F-E0B1FBCBF5FA}"/>
          </ac:spMkLst>
        </pc:spChg>
        <pc:spChg chg="mod">
          <ac:chgData name="Lim Kelvin" userId="624f6ae12bb7b72b" providerId="LiveId" clId="{B272414D-B18A-4D81-997D-E20EBAE48599}" dt="2024-12-22T12:20:56.301" v="6821"/>
          <ac:spMkLst>
            <pc:docMk/>
            <pc:sldMk cId="2635874933" sldId="349"/>
            <ac:spMk id="403" creationId="{EAA2802B-9BC2-4521-A28B-EC5985E23E53}"/>
          </ac:spMkLst>
        </pc:spChg>
        <pc:spChg chg="mod">
          <ac:chgData name="Lim Kelvin" userId="624f6ae12bb7b72b" providerId="LiveId" clId="{B272414D-B18A-4D81-997D-E20EBAE48599}" dt="2024-12-22T12:20:56.301" v="6821"/>
          <ac:spMkLst>
            <pc:docMk/>
            <pc:sldMk cId="2635874933" sldId="349"/>
            <ac:spMk id="404" creationId="{9F122DD6-742E-4058-9913-2A85CBB86B3C}"/>
          </ac:spMkLst>
        </pc:spChg>
        <pc:spChg chg="mod">
          <ac:chgData name="Lim Kelvin" userId="624f6ae12bb7b72b" providerId="LiveId" clId="{B272414D-B18A-4D81-997D-E20EBAE48599}" dt="2024-12-22T12:20:56.301" v="6821"/>
          <ac:spMkLst>
            <pc:docMk/>
            <pc:sldMk cId="2635874933" sldId="349"/>
            <ac:spMk id="407" creationId="{79F4D3F5-3875-484B-9051-2C47CE63EAA0}"/>
          </ac:spMkLst>
        </pc:spChg>
        <pc:spChg chg="mod">
          <ac:chgData name="Lim Kelvin" userId="624f6ae12bb7b72b" providerId="LiveId" clId="{B272414D-B18A-4D81-997D-E20EBAE48599}" dt="2024-12-22T12:20:56.301" v="6821"/>
          <ac:spMkLst>
            <pc:docMk/>
            <pc:sldMk cId="2635874933" sldId="349"/>
            <ac:spMk id="408" creationId="{E8077896-ED04-4340-9A3B-C42B83AAA954}"/>
          </ac:spMkLst>
        </pc:spChg>
        <pc:spChg chg="mod">
          <ac:chgData name="Lim Kelvin" userId="624f6ae12bb7b72b" providerId="LiveId" clId="{B272414D-B18A-4D81-997D-E20EBAE48599}" dt="2024-12-22T12:20:56.301" v="6821"/>
          <ac:spMkLst>
            <pc:docMk/>
            <pc:sldMk cId="2635874933" sldId="349"/>
            <ac:spMk id="411" creationId="{F05B65D4-B2BE-49CC-BB18-05D50A4579CD}"/>
          </ac:spMkLst>
        </pc:spChg>
        <pc:spChg chg="mod">
          <ac:chgData name="Lim Kelvin" userId="624f6ae12bb7b72b" providerId="LiveId" clId="{B272414D-B18A-4D81-997D-E20EBAE48599}" dt="2024-12-22T12:20:56.301" v="6821"/>
          <ac:spMkLst>
            <pc:docMk/>
            <pc:sldMk cId="2635874933" sldId="349"/>
            <ac:spMk id="412" creationId="{7810BECB-4588-4CF8-A19C-A8F9850F963A}"/>
          </ac:spMkLst>
        </pc:spChg>
        <pc:spChg chg="mod">
          <ac:chgData name="Lim Kelvin" userId="624f6ae12bb7b72b" providerId="LiveId" clId="{B272414D-B18A-4D81-997D-E20EBAE48599}" dt="2024-12-22T12:20:56.301" v="6821"/>
          <ac:spMkLst>
            <pc:docMk/>
            <pc:sldMk cId="2635874933" sldId="349"/>
            <ac:spMk id="415" creationId="{CC8C2659-C7EA-4B22-BBEC-1F932C3D38FD}"/>
          </ac:spMkLst>
        </pc:spChg>
        <pc:spChg chg="mod">
          <ac:chgData name="Lim Kelvin" userId="624f6ae12bb7b72b" providerId="LiveId" clId="{B272414D-B18A-4D81-997D-E20EBAE48599}" dt="2024-12-22T12:20:56.301" v="6821"/>
          <ac:spMkLst>
            <pc:docMk/>
            <pc:sldMk cId="2635874933" sldId="349"/>
            <ac:spMk id="416" creationId="{12995D90-43DD-4FF0-A217-1DA80877EAF6}"/>
          </ac:spMkLst>
        </pc:spChg>
        <pc:spChg chg="mod">
          <ac:chgData name="Lim Kelvin" userId="624f6ae12bb7b72b" providerId="LiveId" clId="{B272414D-B18A-4D81-997D-E20EBAE48599}" dt="2024-12-22T12:20:56.301" v="6821"/>
          <ac:spMkLst>
            <pc:docMk/>
            <pc:sldMk cId="2635874933" sldId="349"/>
            <ac:spMk id="419" creationId="{74CB94A7-11EE-41F0-9D2A-25B9B254093B}"/>
          </ac:spMkLst>
        </pc:spChg>
        <pc:spChg chg="mod">
          <ac:chgData name="Lim Kelvin" userId="624f6ae12bb7b72b" providerId="LiveId" clId="{B272414D-B18A-4D81-997D-E20EBAE48599}" dt="2024-12-22T12:20:56.301" v="6821"/>
          <ac:spMkLst>
            <pc:docMk/>
            <pc:sldMk cId="2635874933" sldId="349"/>
            <ac:spMk id="420" creationId="{EF582F67-4D20-4F8E-A456-C9927601A937}"/>
          </ac:spMkLst>
        </pc:spChg>
        <pc:spChg chg="mod">
          <ac:chgData name="Lim Kelvin" userId="624f6ae12bb7b72b" providerId="LiveId" clId="{B272414D-B18A-4D81-997D-E20EBAE48599}" dt="2024-12-22T12:20:56.301" v="6821"/>
          <ac:spMkLst>
            <pc:docMk/>
            <pc:sldMk cId="2635874933" sldId="349"/>
            <ac:spMk id="423" creationId="{86147C3D-ED25-4322-AE42-AA422DAC2066}"/>
          </ac:spMkLst>
        </pc:spChg>
        <pc:spChg chg="mod">
          <ac:chgData name="Lim Kelvin" userId="624f6ae12bb7b72b" providerId="LiveId" clId="{B272414D-B18A-4D81-997D-E20EBAE48599}" dt="2024-12-22T12:20:56.301" v="6821"/>
          <ac:spMkLst>
            <pc:docMk/>
            <pc:sldMk cId="2635874933" sldId="349"/>
            <ac:spMk id="424" creationId="{64FC437C-929A-43E4-AF47-50F98B0881AE}"/>
          </ac:spMkLst>
        </pc:spChg>
        <pc:spChg chg="mod">
          <ac:chgData name="Lim Kelvin" userId="624f6ae12bb7b72b" providerId="LiveId" clId="{B272414D-B18A-4D81-997D-E20EBAE48599}" dt="2024-12-22T12:20:56.301" v="6821"/>
          <ac:spMkLst>
            <pc:docMk/>
            <pc:sldMk cId="2635874933" sldId="349"/>
            <ac:spMk id="427" creationId="{0A5C7605-9E1A-4573-8927-CDE7AF91F1E6}"/>
          </ac:spMkLst>
        </pc:spChg>
        <pc:spChg chg="mod">
          <ac:chgData name="Lim Kelvin" userId="624f6ae12bb7b72b" providerId="LiveId" clId="{B272414D-B18A-4D81-997D-E20EBAE48599}" dt="2024-12-22T12:20:56.301" v="6821"/>
          <ac:spMkLst>
            <pc:docMk/>
            <pc:sldMk cId="2635874933" sldId="349"/>
            <ac:spMk id="428" creationId="{206CBAFC-1655-403E-A16B-03914E25C9B6}"/>
          </ac:spMkLst>
        </pc:spChg>
        <pc:spChg chg="mod">
          <ac:chgData name="Lim Kelvin" userId="624f6ae12bb7b72b" providerId="LiveId" clId="{B272414D-B18A-4D81-997D-E20EBAE48599}" dt="2024-12-22T12:20:56.301" v="6821"/>
          <ac:spMkLst>
            <pc:docMk/>
            <pc:sldMk cId="2635874933" sldId="349"/>
            <ac:spMk id="431" creationId="{5D62DA87-CD13-40F2-BD7C-A43B225A3EE2}"/>
          </ac:spMkLst>
        </pc:spChg>
        <pc:spChg chg="mod">
          <ac:chgData name="Lim Kelvin" userId="624f6ae12bb7b72b" providerId="LiveId" clId="{B272414D-B18A-4D81-997D-E20EBAE48599}" dt="2024-12-22T12:20:56.301" v="6821"/>
          <ac:spMkLst>
            <pc:docMk/>
            <pc:sldMk cId="2635874933" sldId="349"/>
            <ac:spMk id="432" creationId="{6B5FCF08-C28D-48E2-B346-3399E2FF4964}"/>
          </ac:spMkLst>
        </pc:spChg>
        <pc:spChg chg="mod">
          <ac:chgData name="Lim Kelvin" userId="624f6ae12bb7b72b" providerId="LiveId" clId="{B272414D-B18A-4D81-997D-E20EBAE48599}" dt="2024-12-22T12:20:56.301" v="6821"/>
          <ac:spMkLst>
            <pc:docMk/>
            <pc:sldMk cId="2635874933" sldId="349"/>
            <ac:spMk id="435" creationId="{D2D8694E-6E0F-4B18-95CB-CCB2762AAF6E}"/>
          </ac:spMkLst>
        </pc:spChg>
        <pc:spChg chg="mod">
          <ac:chgData name="Lim Kelvin" userId="624f6ae12bb7b72b" providerId="LiveId" clId="{B272414D-B18A-4D81-997D-E20EBAE48599}" dt="2024-12-22T12:20:56.301" v="6821"/>
          <ac:spMkLst>
            <pc:docMk/>
            <pc:sldMk cId="2635874933" sldId="349"/>
            <ac:spMk id="436" creationId="{39BDB283-E884-4FC3-9CDF-9763E81B0048}"/>
          </ac:spMkLst>
        </pc:spChg>
        <pc:spChg chg="mod">
          <ac:chgData name="Lim Kelvin" userId="624f6ae12bb7b72b" providerId="LiveId" clId="{B272414D-B18A-4D81-997D-E20EBAE48599}" dt="2024-12-22T12:20:56.301" v="6821"/>
          <ac:spMkLst>
            <pc:docMk/>
            <pc:sldMk cId="2635874933" sldId="349"/>
            <ac:spMk id="439" creationId="{DA340408-A7A7-4ECF-AA5A-841CB7848B31}"/>
          </ac:spMkLst>
        </pc:spChg>
        <pc:spChg chg="mod">
          <ac:chgData name="Lim Kelvin" userId="624f6ae12bb7b72b" providerId="LiveId" clId="{B272414D-B18A-4D81-997D-E20EBAE48599}" dt="2024-12-22T12:20:56.301" v="6821"/>
          <ac:spMkLst>
            <pc:docMk/>
            <pc:sldMk cId="2635874933" sldId="349"/>
            <ac:spMk id="440" creationId="{A4429134-0009-487E-A7F0-0D91BB15BFCC}"/>
          </ac:spMkLst>
        </pc:spChg>
        <pc:spChg chg="mod">
          <ac:chgData name="Lim Kelvin" userId="624f6ae12bb7b72b" providerId="LiveId" clId="{B272414D-B18A-4D81-997D-E20EBAE48599}" dt="2024-12-22T12:20:56.301" v="6821"/>
          <ac:spMkLst>
            <pc:docMk/>
            <pc:sldMk cId="2635874933" sldId="349"/>
            <ac:spMk id="443" creationId="{02142C57-14B4-45AC-AD0A-1C7C760E13E8}"/>
          </ac:spMkLst>
        </pc:spChg>
        <pc:spChg chg="mod">
          <ac:chgData name="Lim Kelvin" userId="624f6ae12bb7b72b" providerId="LiveId" clId="{B272414D-B18A-4D81-997D-E20EBAE48599}" dt="2024-12-22T12:20:56.301" v="6821"/>
          <ac:spMkLst>
            <pc:docMk/>
            <pc:sldMk cId="2635874933" sldId="349"/>
            <ac:spMk id="444" creationId="{AEDDC38B-6221-4216-9666-956D51B56E8C}"/>
          </ac:spMkLst>
        </pc:spChg>
        <pc:spChg chg="mod">
          <ac:chgData name="Lim Kelvin" userId="624f6ae12bb7b72b" providerId="LiveId" clId="{B272414D-B18A-4D81-997D-E20EBAE48599}" dt="2024-12-22T12:20:56.301" v="6821"/>
          <ac:spMkLst>
            <pc:docMk/>
            <pc:sldMk cId="2635874933" sldId="349"/>
            <ac:spMk id="447" creationId="{35E977CB-53CD-4CE3-8A39-0C3200E19BEE}"/>
          </ac:spMkLst>
        </pc:spChg>
        <pc:spChg chg="mod">
          <ac:chgData name="Lim Kelvin" userId="624f6ae12bb7b72b" providerId="LiveId" clId="{B272414D-B18A-4D81-997D-E20EBAE48599}" dt="2024-12-22T12:20:56.301" v="6821"/>
          <ac:spMkLst>
            <pc:docMk/>
            <pc:sldMk cId="2635874933" sldId="349"/>
            <ac:spMk id="448" creationId="{E78C02E8-4C8D-4FA8-86B5-6232EC22C17C}"/>
          </ac:spMkLst>
        </pc:spChg>
        <pc:spChg chg="mod">
          <ac:chgData name="Lim Kelvin" userId="624f6ae12bb7b72b" providerId="LiveId" clId="{B272414D-B18A-4D81-997D-E20EBAE48599}" dt="2024-12-22T12:20:56.301" v="6821"/>
          <ac:spMkLst>
            <pc:docMk/>
            <pc:sldMk cId="2635874933" sldId="349"/>
            <ac:spMk id="451" creationId="{ABC98E50-E32C-4BB5-A8CC-51D414A415EE}"/>
          </ac:spMkLst>
        </pc:spChg>
        <pc:spChg chg="mod">
          <ac:chgData name="Lim Kelvin" userId="624f6ae12bb7b72b" providerId="LiveId" clId="{B272414D-B18A-4D81-997D-E20EBAE48599}" dt="2024-12-22T12:20:56.301" v="6821"/>
          <ac:spMkLst>
            <pc:docMk/>
            <pc:sldMk cId="2635874933" sldId="349"/>
            <ac:spMk id="453" creationId="{45137B54-B3B7-45BB-B195-6599DB8C2698}"/>
          </ac:spMkLst>
        </pc:spChg>
        <pc:spChg chg="mod">
          <ac:chgData name="Lim Kelvin" userId="624f6ae12bb7b72b" providerId="LiveId" clId="{B272414D-B18A-4D81-997D-E20EBAE48599}" dt="2024-12-22T12:20:56.301" v="6821"/>
          <ac:spMkLst>
            <pc:docMk/>
            <pc:sldMk cId="2635874933" sldId="349"/>
            <ac:spMk id="454" creationId="{2C84358D-176D-44D1-85F7-AC1035A3CB83}"/>
          </ac:spMkLst>
        </pc:spChg>
        <pc:spChg chg="mod">
          <ac:chgData name="Lim Kelvin" userId="624f6ae12bb7b72b" providerId="LiveId" clId="{B272414D-B18A-4D81-997D-E20EBAE48599}" dt="2024-12-22T12:20:56.301" v="6821"/>
          <ac:spMkLst>
            <pc:docMk/>
            <pc:sldMk cId="2635874933" sldId="349"/>
            <ac:spMk id="455" creationId="{52F1C450-67A9-46EF-AB90-AC6A6299CA9D}"/>
          </ac:spMkLst>
        </pc:spChg>
        <pc:spChg chg="mod">
          <ac:chgData name="Lim Kelvin" userId="624f6ae12bb7b72b" providerId="LiveId" clId="{B272414D-B18A-4D81-997D-E20EBAE48599}" dt="2024-12-22T12:22:09.729" v="6827"/>
          <ac:spMkLst>
            <pc:docMk/>
            <pc:sldMk cId="2635874933" sldId="349"/>
            <ac:spMk id="475" creationId="{720C83A6-7AAE-441E-984B-282DF6B9BE23}"/>
          </ac:spMkLst>
        </pc:spChg>
        <pc:spChg chg="mod">
          <ac:chgData name="Lim Kelvin" userId="624f6ae12bb7b72b" providerId="LiveId" clId="{B272414D-B18A-4D81-997D-E20EBAE48599}" dt="2024-12-22T12:22:09.729" v="6827"/>
          <ac:spMkLst>
            <pc:docMk/>
            <pc:sldMk cId="2635874933" sldId="349"/>
            <ac:spMk id="478" creationId="{CDA32BFD-7AB8-4E5B-970A-04449553D55D}"/>
          </ac:spMkLst>
        </pc:spChg>
        <pc:spChg chg="mod">
          <ac:chgData name="Lim Kelvin" userId="624f6ae12bb7b72b" providerId="LiveId" clId="{B272414D-B18A-4D81-997D-E20EBAE48599}" dt="2024-12-22T12:22:09.729" v="6827"/>
          <ac:spMkLst>
            <pc:docMk/>
            <pc:sldMk cId="2635874933" sldId="349"/>
            <ac:spMk id="479" creationId="{2740B57D-4C7F-4A17-A625-FBB1773047E7}"/>
          </ac:spMkLst>
        </pc:spChg>
        <pc:spChg chg="mod">
          <ac:chgData name="Lim Kelvin" userId="624f6ae12bb7b72b" providerId="LiveId" clId="{B272414D-B18A-4D81-997D-E20EBAE48599}" dt="2024-12-22T12:22:09.729" v="6827"/>
          <ac:spMkLst>
            <pc:docMk/>
            <pc:sldMk cId="2635874933" sldId="349"/>
            <ac:spMk id="482" creationId="{61257766-7F10-458F-A9B9-E920332D720A}"/>
          </ac:spMkLst>
        </pc:spChg>
        <pc:spChg chg="mod">
          <ac:chgData name="Lim Kelvin" userId="624f6ae12bb7b72b" providerId="LiveId" clId="{B272414D-B18A-4D81-997D-E20EBAE48599}" dt="2024-12-22T12:22:09.729" v="6827"/>
          <ac:spMkLst>
            <pc:docMk/>
            <pc:sldMk cId="2635874933" sldId="349"/>
            <ac:spMk id="483" creationId="{81978B7A-BB4D-4C95-8A2C-46F998DBD2F1}"/>
          </ac:spMkLst>
        </pc:spChg>
        <pc:spChg chg="mod">
          <ac:chgData name="Lim Kelvin" userId="624f6ae12bb7b72b" providerId="LiveId" clId="{B272414D-B18A-4D81-997D-E20EBAE48599}" dt="2024-12-22T12:22:09.729" v="6827"/>
          <ac:spMkLst>
            <pc:docMk/>
            <pc:sldMk cId="2635874933" sldId="349"/>
            <ac:spMk id="486" creationId="{288019CB-ED03-4DFF-B33B-A2EA5492C22B}"/>
          </ac:spMkLst>
        </pc:spChg>
        <pc:spChg chg="mod">
          <ac:chgData name="Lim Kelvin" userId="624f6ae12bb7b72b" providerId="LiveId" clId="{B272414D-B18A-4D81-997D-E20EBAE48599}" dt="2024-12-22T12:22:09.729" v="6827"/>
          <ac:spMkLst>
            <pc:docMk/>
            <pc:sldMk cId="2635874933" sldId="349"/>
            <ac:spMk id="487" creationId="{E1C16FD0-C3D8-4BB9-B2AF-C5E1A793DE59}"/>
          </ac:spMkLst>
        </pc:spChg>
        <pc:spChg chg="mod">
          <ac:chgData name="Lim Kelvin" userId="624f6ae12bb7b72b" providerId="LiveId" clId="{B272414D-B18A-4D81-997D-E20EBAE48599}" dt="2024-12-22T12:22:09.729" v="6827"/>
          <ac:spMkLst>
            <pc:docMk/>
            <pc:sldMk cId="2635874933" sldId="349"/>
            <ac:spMk id="490" creationId="{61249D9B-B154-4DD6-9166-CBB1EED126FB}"/>
          </ac:spMkLst>
        </pc:spChg>
        <pc:spChg chg="mod">
          <ac:chgData name="Lim Kelvin" userId="624f6ae12bb7b72b" providerId="LiveId" clId="{B272414D-B18A-4D81-997D-E20EBAE48599}" dt="2024-12-22T12:22:09.729" v="6827"/>
          <ac:spMkLst>
            <pc:docMk/>
            <pc:sldMk cId="2635874933" sldId="349"/>
            <ac:spMk id="491" creationId="{487605DB-A5F5-4373-A5AB-05C951B3BC78}"/>
          </ac:spMkLst>
        </pc:spChg>
        <pc:spChg chg="mod">
          <ac:chgData name="Lim Kelvin" userId="624f6ae12bb7b72b" providerId="LiveId" clId="{B272414D-B18A-4D81-997D-E20EBAE48599}" dt="2024-12-22T12:22:09.729" v="6827"/>
          <ac:spMkLst>
            <pc:docMk/>
            <pc:sldMk cId="2635874933" sldId="349"/>
            <ac:spMk id="494" creationId="{F212404D-3605-4834-AD9E-4CBDF94F711B}"/>
          </ac:spMkLst>
        </pc:spChg>
        <pc:spChg chg="mod">
          <ac:chgData name="Lim Kelvin" userId="624f6ae12bb7b72b" providerId="LiveId" clId="{B272414D-B18A-4D81-997D-E20EBAE48599}" dt="2024-12-22T12:22:09.729" v="6827"/>
          <ac:spMkLst>
            <pc:docMk/>
            <pc:sldMk cId="2635874933" sldId="349"/>
            <ac:spMk id="495" creationId="{808F484E-4459-4F6A-9475-751B945FC123}"/>
          </ac:spMkLst>
        </pc:spChg>
        <pc:spChg chg="mod">
          <ac:chgData name="Lim Kelvin" userId="624f6ae12bb7b72b" providerId="LiveId" clId="{B272414D-B18A-4D81-997D-E20EBAE48599}" dt="2024-12-22T12:22:09.729" v="6827"/>
          <ac:spMkLst>
            <pc:docMk/>
            <pc:sldMk cId="2635874933" sldId="349"/>
            <ac:spMk id="498" creationId="{55F4C302-5C82-4791-8DA1-9D484B0AEE19}"/>
          </ac:spMkLst>
        </pc:spChg>
        <pc:spChg chg="mod">
          <ac:chgData name="Lim Kelvin" userId="624f6ae12bb7b72b" providerId="LiveId" clId="{B272414D-B18A-4D81-997D-E20EBAE48599}" dt="2024-12-22T12:22:09.729" v="6827"/>
          <ac:spMkLst>
            <pc:docMk/>
            <pc:sldMk cId="2635874933" sldId="349"/>
            <ac:spMk id="499" creationId="{93B89715-CBDC-49EB-B5E4-05CDCC704BE4}"/>
          </ac:spMkLst>
        </pc:spChg>
        <pc:spChg chg="mod">
          <ac:chgData name="Lim Kelvin" userId="624f6ae12bb7b72b" providerId="LiveId" clId="{B272414D-B18A-4D81-997D-E20EBAE48599}" dt="2024-12-22T12:22:09.729" v="6827"/>
          <ac:spMkLst>
            <pc:docMk/>
            <pc:sldMk cId="2635874933" sldId="349"/>
            <ac:spMk id="502" creationId="{907E7F20-742D-4DBA-8C1F-9A1006FCEA5C}"/>
          </ac:spMkLst>
        </pc:spChg>
        <pc:spChg chg="mod">
          <ac:chgData name="Lim Kelvin" userId="624f6ae12bb7b72b" providerId="LiveId" clId="{B272414D-B18A-4D81-997D-E20EBAE48599}" dt="2024-12-22T12:22:09.729" v="6827"/>
          <ac:spMkLst>
            <pc:docMk/>
            <pc:sldMk cId="2635874933" sldId="349"/>
            <ac:spMk id="503" creationId="{D76BE1B8-8F40-4282-A497-E651C2FFBF1B}"/>
          </ac:spMkLst>
        </pc:spChg>
        <pc:spChg chg="mod">
          <ac:chgData name="Lim Kelvin" userId="624f6ae12bb7b72b" providerId="LiveId" clId="{B272414D-B18A-4D81-997D-E20EBAE48599}" dt="2024-12-22T12:22:09.729" v="6827"/>
          <ac:spMkLst>
            <pc:docMk/>
            <pc:sldMk cId="2635874933" sldId="349"/>
            <ac:spMk id="506" creationId="{8BD88252-5545-4C62-8BD7-C9CCD8441412}"/>
          </ac:spMkLst>
        </pc:spChg>
        <pc:spChg chg="mod">
          <ac:chgData name="Lim Kelvin" userId="624f6ae12bb7b72b" providerId="LiveId" clId="{B272414D-B18A-4D81-997D-E20EBAE48599}" dt="2024-12-22T12:22:09.729" v="6827"/>
          <ac:spMkLst>
            <pc:docMk/>
            <pc:sldMk cId="2635874933" sldId="349"/>
            <ac:spMk id="507" creationId="{68E23E67-CB43-43C1-830F-3AF5C09DA042}"/>
          </ac:spMkLst>
        </pc:spChg>
        <pc:spChg chg="mod">
          <ac:chgData name="Lim Kelvin" userId="624f6ae12bb7b72b" providerId="LiveId" clId="{B272414D-B18A-4D81-997D-E20EBAE48599}" dt="2024-12-22T12:22:09.729" v="6827"/>
          <ac:spMkLst>
            <pc:docMk/>
            <pc:sldMk cId="2635874933" sldId="349"/>
            <ac:spMk id="510" creationId="{2ABDB08E-FED3-409C-86D4-9CCB128086D5}"/>
          </ac:spMkLst>
        </pc:spChg>
        <pc:spChg chg="mod">
          <ac:chgData name="Lim Kelvin" userId="624f6ae12bb7b72b" providerId="LiveId" clId="{B272414D-B18A-4D81-997D-E20EBAE48599}" dt="2024-12-22T12:22:09.729" v="6827"/>
          <ac:spMkLst>
            <pc:docMk/>
            <pc:sldMk cId="2635874933" sldId="349"/>
            <ac:spMk id="511" creationId="{1A2E13B5-34CF-40D7-8A1D-95AB95279ED2}"/>
          </ac:spMkLst>
        </pc:spChg>
        <pc:spChg chg="mod">
          <ac:chgData name="Lim Kelvin" userId="624f6ae12bb7b72b" providerId="LiveId" clId="{B272414D-B18A-4D81-997D-E20EBAE48599}" dt="2024-12-22T12:22:09.729" v="6827"/>
          <ac:spMkLst>
            <pc:docMk/>
            <pc:sldMk cId="2635874933" sldId="349"/>
            <ac:spMk id="514" creationId="{670C0D73-210D-431E-BF78-DDBCC9CF3062}"/>
          </ac:spMkLst>
        </pc:spChg>
        <pc:spChg chg="mod">
          <ac:chgData name="Lim Kelvin" userId="624f6ae12bb7b72b" providerId="LiveId" clId="{B272414D-B18A-4D81-997D-E20EBAE48599}" dt="2024-12-22T12:22:09.729" v="6827"/>
          <ac:spMkLst>
            <pc:docMk/>
            <pc:sldMk cId="2635874933" sldId="349"/>
            <ac:spMk id="515" creationId="{8910D2E7-9187-4724-9B66-3025A5B1F3E5}"/>
          </ac:spMkLst>
        </pc:spChg>
        <pc:spChg chg="mod">
          <ac:chgData name="Lim Kelvin" userId="624f6ae12bb7b72b" providerId="LiveId" clId="{B272414D-B18A-4D81-997D-E20EBAE48599}" dt="2024-12-22T12:22:09.729" v="6827"/>
          <ac:spMkLst>
            <pc:docMk/>
            <pc:sldMk cId="2635874933" sldId="349"/>
            <ac:spMk id="518" creationId="{B6DB3266-071A-40D9-B88C-5314E17EED94}"/>
          </ac:spMkLst>
        </pc:spChg>
        <pc:spChg chg="mod">
          <ac:chgData name="Lim Kelvin" userId="624f6ae12bb7b72b" providerId="LiveId" clId="{B272414D-B18A-4D81-997D-E20EBAE48599}" dt="2024-12-22T12:22:09.729" v="6827"/>
          <ac:spMkLst>
            <pc:docMk/>
            <pc:sldMk cId="2635874933" sldId="349"/>
            <ac:spMk id="519" creationId="{5756B898-E791-4928-A263-E4079A4ABB87}"/>
          </ac:spMkLst>
        </pc:spChg>
        <pc:spChg chg="mod">
          <ac:chgData name="Lim Kelvin" userId="624f6ae12bb7b72b" providerId="LiveId" clId="{B272414D-B18A-4D81-997D-E20EBAE48599}" dt="2024-12-22T12:22:09.729" v="6827"/>
          <ac:spMkLst>
            <pc:docMk/>
            <pc:sldMk cId="2635874933" sldId="349"/>
            <ac:spMk id="522" creationId="{32A5301E-866B-4175-9297-F5455D7B7B2C}"/>
          </ac:spMkLst>
        </pc:spChg>
        <pc:spChg chg="mod">
          <ac:chgData name="Lim Kelvin" userId="624f6ae12bb7b72b" providerId="LiveId" clId="{B272414D-B18A-4D81-997D-E20EBAE48599}" dt="2024-12-22T12:22:09.729" v="6827"/>
          <ac:spMkLst>
            <pc:docMk/>
            <pc:sldMk cId="2635874933" sldId="349"/>
            <ac:spMk id="523" creationId="{187A2DB4-3138-4E5B-B2F8-02A41D1405EF}"/>
          </ac:spMkLst>
        </pc:spChg>
        <pc:spChg chg="mod">
          <ac:chgData name="Lim Kelvin" userId="624f6ae12bb7b72b" providerId="LiveId" clId="{B272414D-B18A-4D81-997D-E20EBAE48599}" dt="2024-12-22T12:22:09.729" v="6827"/>
          <ac:spMkLst>
            <pc:docMk/>
            <pc:sldMk cId="2635874933" sldId="349"/>
            <ac:spMk id="526" creationId="{08D9E26E-958F-4383-B862-0D933828579C}"/>
          </ac:spMkLst>
        </pc:spChg>
        <pc:spChg chg="mod">
          <ac:chgData name="Lim Kelvin" userId="624f6ae12bb7b72b" providerId="LiveId" clId="{B272414D-B18A-4D81-997D-E20EBAE48599}" dt="2024-12-22T12:22:09.729" v="6827"/>
          <ac:spMkLst>
            <pc:docMk/>
            <pc:sldMk cId="2635874933" sldId="349"/>
            <ac:spMk id="527" creationId="{5003E6E7-7347-42AD-99E4-B279B1E66CDF}"/>
          </ac:spMkLst>
        </pc:spChg>
        <pc:spChg chg="mod">
          <ac:chgData name="Lim Kelvin" userId="624f6ae12bb7b72b" providerId="LiveId" clId="{B272414D-B18A-4D81-997D-E20EBAE48599}" dt="2024-12-22T12:22:09.729" v="6827"/>
          <ac:spMkLst>
            <pc:docMk/>
            <pc:sldMk cId="2635874933" sldId="349"/>
            <ac:spMk id="530" creationId="{51072B1E-0752-4FC2-B19B-98873DDCC087}"/>
          </ac:spMkLst>
        </pc:spChg>
        <pc:spChg chg="mod">
          <ac:chgData name="Lim Kelvin" userId="624f6ae12bb7b72b" providerId="LiveId" clId="{B272414D-B18A-4D81-997D-E20EBAE48599}" dt="2024-12-22T12:22:09.729" v="6827"/>
          <ac:spMkLst>
            <pc:docMk/>
            <pc:sldMk cId="2635874933" sldId="349"/>
            <ac:spMk id="531" creationId="{7AE1D04D-55E1-48C1-A35B-395C111DD802}"/>
          </ac:spMkLst>
        </pc:spChg>
        <pc:spChg chg="mod">
          <ac:chgData name="Lim Kelvin" userId="624f6ae12bb7b72b" providerId="LiveId" clId="{B272414D-B18A-4D81-997D-E20EBAE48599}" dt="2024-12-22T12:22:09.729" v="6827"/>
          <ac:spMkLst>
            <pc:docMk/>
            <pc:sldMk cId="2635874933" sldId="349"/>
            <ac:spMk id="534" creationId="{C87C78D1-CE0A-41BA-8B1E-45BBF4A3D198}"/>
          </ac:spMkLst>
        </pc:spChg>
        <pc:spChg chg="mod">
          <ac:chgData name="Lim Kelvin" userId="624f6ae12bb7b72b" providerId="LiveId" clId="{B272414D-B18A-4D81-997D-E20EBAE48599}" dt="2024-12-22T12:22:09.729" v="6827"/>
          <ac:spMkLst>
            <pc:docMk/>
            <pc:sldMk cId="2635874933" sldId="349"/>
            <ac:spMk id="535" creationId="{C08CDA6D-46C4-4FC3-9BE5-316E11F90E9D}"/>
          </ac:spMkLst>
        </pc:spChg>
        <pc:spChg chg="mod">
          <ac:chgData name="Lim Kelvin" userId="624f6ae12bb7b72b" providerId="LiveId" clId="{B272414D-B18A-4D81-997D-E20EBAE48599}" dt="2024-12-22T12:22:09.729" v="6827"/>
          <ac:spMkLst>
            <pc:docMk/>
            <pc:sldMk cId="2635874933" sldId="349"/>
            <ac:spMk id="538" creationId="{468BCA75-828A-4F45-8E48-B8116BE6AF7B}"/>
          </ac:spMkLst>
        </pc:spChg>
        <pc:spChg chg="mod">
          <ac:chgData name="Lim Kelvin" userId="624f6ae12bb7b72b" providerId="LiveId" clId="{B272414D-B18A-4D81-997D-E20EBAE48599}" dt="2024-12-22T12:22:09.729" v="6827"/>
          <ac:spMkLst>
            <pc:docMk/>
            <pc:sldMk cId="2635874933" sldId="349"/>
            <ac:spMk id="539" creationId="{04E3AC93-BEE5-4805-965E-45BABE68D478}"/>
          </ac:spMkLst>
        </pc:spChg>
        <pc:spChg chg="mod">
          <ac:chgData name="Lim Kelvin" userId="624f6ae12bb7b72b" providerId="LiveId" clId="{B272414D-B18A-4D81-997D-E20EBAE48599}" dt="2024-12-22T12:22:09.729" v="6827"/>
          <ac:spMkLst>
            <pc:docMk/>
            <pc:sldMk cId="2635874933" sldId="349"/>
            <ac:spMk id="542" creationId="{77B9FB1F-1014-41F5-8973-969BED49BC31}"/>
          </ac:spMkLst>
        </pc:spChg>
        <pc:spChg chg="mod">
          <ac:chgData name="Lim Kelvin" userId="624f6ae12bb7b72b" providerId="LiveId" clId="{B272414D-B18A-4D81-997D-E20EBAE48599}" dt="2024-12-22T12:22:09.729" v="6827"/>
          <ac:spMkLst>
            <pc:docMk/>
            <pc:sldMk cId="2635874933" sldId="349"/>
            <ac:spMk id="543" creationId="{AC58F1B6-753F-4DCB-9FAD-467FB7ABE466}"/>
          </ac:spMkLst>
        </pc:spChg>
        <pc:spChg chg="mod">
          <ac:chgData name="Lim Kelvin" userId="624f6ae12bb7b72b" providerId="LiveId" clId="{B272414D-B18A-4D81-997D-E20EBAE48599}" dt="2024-12-22T12:22:09.729" v="6827"/>
          <ac:spMkLst>
            <pc:docMk/>
            <pc:sldMk cId="2635874933" sldId="349"/>
            <ac:spMk id="546" creationId="{62530C48-467F-4CE6-BD7F-1034FF38D289}"/>
          </ac:spMkLst>
        </pc:spChg>
        <pc:spChg chg="mod">
          <ac:chgData name="Lim Kelvin" userId="624f6ae12bb7b72b" providerId="LiveId" clId="{B272414D-B18A-4D81-997D-E20EBAE48599}" dt="2024-12-22T12:22:27.338" v="6831"/>
          <ac:spMkLst>
            <pc:docMk/>
            <pc:sldMk cId="2635874933" sldId="349"/>
            <ac:spMk id="548" creationId="{2E571B67-7632-4F16-AB3D-F61C0A5CDF09}"/>
          </ac:spMkLst>
        </pc:spChg>
        <pc:spChg chg="mod">
          <ac:chgData name="Lim Kelvin" userId="624f6ae12bb7b72b" providerId="LiveId" clId="{B272414D-B18A-4D81-997D-E20EBAE48599}" dt="2024-12-22T12:22:27.338" v="6831"/>
          <ac:spMkLst>
            <pc:docMk/>
            <pc:sldMk cId="2635874933" sldId="349"/>
            <ac:spMk id="549" creationId="{B5AFE43D-FC93-406B-8939-92B14CD7742F}"/>
          </ac:spMkLst>
        </pc:spChg>
        <pc:spChg chg="mod">
          <ac:chgData name="Lim Kelvin" userId="624f6ae12bb7b72b" providerId="LiveId" clId="{B272414D-B18A-4D81-997D-E20EBAE48599}" dt="2024-12-22T12:22:27.338" v="6831"/>
          <ac:spMkLst>
            <pc:docMk/>
            <pc:sldMk cId="2635874933" sldId="349"/>
            <ac:spMk id="552" creationId="{61A7ABB6-A7FC-484B-90CC-59D95BA5CF28}"/>
          </ac:spMkLst>
        </pc:spChg>
        <pc:spChg chg="mod">
          <ac:chgData name="Lim Kelvin" userId="624f6ae12bb7b72b" providerId="LiveId" clId="{B272414D-B18A-4D81-997D-E20EBAE48599}" dt="2024-12-22T12:22:27.338" v="6831"/>
          <ac:spMkLst>
            <pc:docMk/>
            <pc:sldMk cId="2635874933" sldId="349"/>
            <ac:spMk id="563" creationId="{01972166-75BF-4224-A326-18B95086A591}"/>
          </ac:spMkLst>
        </pc:spChg>
        <pc:spChg chg="mod">
          <ac:chgData name="Lim Kelvin" userId="624f6ae12bb7b72b" providerId="LiveId" clId="{B272414D-B18A-4D81-997D-E20EBAE48599}" dt="2024-12-22T12:22:27.338" v="6831"/>
          <ac:spMkLst>
            <pc:docMk/>
            <pc:sldMk cId="2635874933" sldId="349"/>
            <ac:spMk id="568" creationId="{2B8A5A6E-E4BD-4C79-80DF-E92462875CE8}"/>
          </ac:spMkLst>
        </pc:spChg>
        <pc:spChg chg="mod">
          <ac:chgData name="Lim Kelvin" userId="624f6ae12bb7b72b" providerId="LiveId" clId="{B272414D-B18A-4D81-997D-E20EBAE48599}" dt="2024-12-22T12:22:27.338" v="6831"/>
          <ac:spMkLst>
            <pc:docMk/>
            <pc:sldMk cId="2635874933" sldId="349"/>
            <ac:spMk id="572" creationId="{CCCB7B6E-ABAC-4EA2-91AC-B7F9C1929A35}"/>
          </ac:spMkLst>
        </pc:spChg>
        <pc:spChg chg="mod">
          <ac:chgData name="Lim Kelvin" userId="624f6ae12bb7b72b" providerId="LiveId" clId="{B272414D-B18A-4D81-997D-E20EBAE48599}" dt="2024-12-22T12:22:27.338" v="6831"/>
          <ac:spMkLst>
            <pc:docMk/>
            <pc:sldMk cId="2635874933" sldId="349"/>
            <ac:spMk id="580" creationId="{24E8D04D-686F-432A-BC1B-AA3B4F77FA5E}"/>
          </ac:spMkLst>
        </pc:spChg>
        <pc:spChg chg="mod">
          <ac:chgData name="Lim Kelvin" userId="624f6ae12bb7b72b" providerId="LiveId" clId="{B272414D-B18A-4D81-997D-E20EBAE48599}" dt="2024-12-22T12:22:27.338" v="6831"/>
          <ac:spMkLst>
            <pc:docMk/>
            <pc:sldMk cId="2635874933" sldId="349"/>
            <ac:spMk id="583" creationId="{0E209ABC-4C1C-4B36-ACA2-BA0FB0871F19}"/>
          </ac:spMkLst>
        </pc:spChg>
        <pc:spChg chg="mod">
          <ac:chgData name="Lim Kelvin" userId="624f6ae12bb7b72b" providerId="LiveId" clId="{B272414D-B18A-4D81-997D-E20EBAE48599}" dt="2024-12-22T12:22:27.338" v="6831"/>
          <ac:spMkLst>
            <pc:docMk/>
            <pc:sldMk cId="2635874933" sldId="349"/>
            <ac:spMk id="584" creationId="{9FE86BD1-8711-4833-9E19-B8685D969979}"/>
          </ac:spMkLst>
        </pc:spChg>
        <pc:spChg chg="mod">
          <ac:chgData name="Lim Kelvin" userId="624f6ae12bb7b72b" providerId="LiveId" clId="{B272414D-B18A-4D81-997D-E20EBAE48599}" dt="2024-12-22T12:22:27.338" v="6831"/>
          <ac:spMkLst>
            <pc:docMk/>
            <pc:sldMk cId="2635874933" sldId="349"/>
            <ac:spMk id="587" creationId="{DC97CC8C-8EBC-40BC-BC64-BDBBC29871F2}"/>
          </ac:spMkLst>
        </pc:spChg>
        <pc:spChg chg="mod">
          <ac:chgData name="Lim Kelvin" userId="624f6ae12bb7b72b" providerId="LiveId" clId="{B272414D-B18A-4D81-997D-E20EBAE48599}" dt="2024-12-22T12:22:27.338" v="6831"/>
          <ac:spMkLst>
            <pc:docMk/>
            <pc:sldMk cId="2635874933" sldId="349"/>
            <ac:spMk id="588" creationId="{0BB39476-769A-4B46-81BE-D270DBEE2A66}"/>
          </ac:spMkLst>
        </pc:spChg>
        <pc:spChg chg="mod">
          <ac:chgData name="Lim Kelvin" userId="624f6ae12bb7b72b" providerId="LiveId" clId="{B272414D-B18A-4D81-997D-E20EBAE48599}" dt="2024-12-22T12:22:27.338" v="6831"/>
          <ac:spMkLst>
            <pc:docMk/>
            <pc:sldMk cId="2635874933" sldId="349"/>
            <ac:spMk id="591" creationId="{797F7C53-6320-48BF-9DDE-563E26591025}"/>
          </ac:spMkLst>
        </pc:spChg>
        <pc:spChg chg="mod">
          <ac:chgData name="Lim Kelvin" userId="624f6ae12bb7b72b" providerId="LiveId" clId="{B272414D-B18A-4D81-997D-E20EBAE48599}" dt="2024-12-22T12:22:27.338" v="6831"/>
          <ac:spMkLst>
            <pc:docMk/>
            <pc:sldMk cId="2635874933" sldId="349"/>
            <ac:spMk id="592" creationId="{1627DA17-B19A-4CED-8FF9-6882EE82EECA}"/>
          </ac:spMkLst>
        </pc:spChg>
        <pc:spChg chg="mod">
          <ac:chgData name="Lim Kelvin" userId="624f6ae12bb7b72b" providerId="LiveId" clId="{B272414D-B18A-4D81-997D-E20EBAE48599}" dt="2024-12-22T12:22:27.338" v="6831"/>
          <ac:spMkLst>
            <pc:docMk/>
            <pc:sldMk cId="2635874933" sldId="349"/>
            <ac:spMk id="595" creationId="{4BB3065F-5366-46BE-B7B4-2D6FEDDDA48E}"/>
          </ac:spMkLst>
        </pc:spChg>
        <pc:spChg chg="mod">
          <ac:chgData name="Lim Kelvin" userId="624f6ae12bb7b72b" providerId="LiveId" clId="{B272414D-B18A-4D81-997D-E20EBAE48599}" dt="2024-12-22T12:22:27.338" v="6831"/>
          <ac:spMkLst>
            <pc:docMk/>
            <pc:sldMk cId="2635874933" sldId="349"/>
            <ac:spMk id="596" creationId="{46821055-5A89-4770-B2EE-F79F85589920}"/>
          </ac:spMkLst>
        </pc:spChg>
        <pc:spChg chg="mod">
          <ac:chgData name="Lim Kelvin" userId="624f6ae12bb7b72b" providerId="LiveId" clId="{B272414D-B18A-4D81-997D-E20EBAE48599}" dt="2024-12-22T12:22:27.338" v="6831"/>
          <ac:spMkLst>
            <pc:docMk/>
            <pc:sldMk cId="2635874933" sldId="349"/>
            <ac:spMk id="599" creationId="{C9390FE0-63CD-49D7-AB1D-B3D5D49D119C}"/>
          </ac:spMkLst>
        </pc:spChg>
        <pc:spChg chg="mod">
          <ac:chgData name="Lim Kelvin" userId="624f6ae12bb7b72b" providerId="LiveId" clId="{B272414D-B18A-4D81-997D-E20EBAE48599}" dt="2024-12-22T12:22:27.338" v="6831"/>
          <ac:spMkLst>
            <pc:docMk/>
            <pc:sldMk cId="2635874933" sldId="349"/>
            <ac:spMk id="600" creationId="{0C9209F8-B33D-40E1-976A-DDAA368964F5}"/>
          </ac:spMkLst>
        </pc:spChg>
        <pc:spChg chg="mod">
          <ac:chgData name="Lim Kelvin" userId="624f6ae12bb7b72b" providerId="LiveId" clId="{B272414D-B18A-4D81-997D-E20EBAE48599}" dt="2024-12-22T12:22:27.338" v="6831"/>
          <ac:spMkLst>
            <pc:docMk/>
            <pc:sldMk cId="2635874933" sldId="349"/>
            <ac:spMk id="603" creationId="{7C02EA20-8B10-4191-9C80-DC88C6DA39FA}"/>
          </ac:spMkLst>
        </pc:spChg>
        <pc:spChg chg="mod">
          <ac:chgData name="Lim Kelvin" userId="624f6ae12bb7b72b" providerId="LiveId" clId="{B272414D-B18A-4D81-997D-E20EBAE48599}" dt="2024-12-22T12:22:27.338" v="6831"/>
          <ac:spMkLst>
            <pc:docMk/>
            <pc:sldMk cId="2635874933" sldId="349"/>
            <ac:spMk id="604" creationId="{AFEB516D-1A7E-4CC9-9A8F-17CBF710E7BE}"/>
          </ac:spMkLst>
        </pc:spChg>
        <pc:spChg chg="mod">
          <ac:chgData name="Lim Kelvin" userId="624f6ae12bb7b72b" providerId="LiveId" clId="{B272414D-B18A-4D81-997D-E20EBAE48599}" dt="2024-12-22T12:22:27.338" v="6831"/>
          <ac:spMkLst>
            <pc:docMk/>
            <pc:sldMk cId="2635874933" sldId="349"/>
            <ac:spMk id="607" creationId="{0FBA22A9-D70C-444C-B2F9-DB763BD017BF}"/>
          </ac:spMkLst>
        </pc:spChg>
        <pc:spChg chg="mod">
          <ac:chgData name="Lim Kelvin" userId="624f6ae12bb7b72b" providerId="LiveId" clId="{B272414D-B18A-4D81-997D-E20EBAE48599}" dt="2024-12-22T12:22:27.338" v="6831"/>
          <ac:spMkLst>
            <pc:docMk/>
            <pc:sldMk cId="2635874933" sldId="349"/>
            <ac:spMk id="608" creationId="{12D81DF7-9904-415A-8667-F8446B085987}"/>
          </ac:spMkLst>
        </pc:spChg>
        <pc:spChg chg="mod">
          <ac:chgData name="Lim Kelvin" userId="624f6ae12bb7b72b" providerId="LiveId" clId="{B272414D-B18A-4D81-997D-E20EBAE48599}" dt="2024-12-22T12:22:27.338" v="6831"/>
          <ac:spMkLst>
            <pc:docMk/>
            <pc:sldMk cId="2635874933" sldId="349"/>
            <ac:spMk id="611" creationId="{E89E4D68-ADB8-4FFF-8484-156C0598C9CE}"/>
          </ac:spMkLst>
        </pc:spChg>
        <pc:spChg chg="mod">
          <ac:chgData name="Lim Kelvin" userId="624f6ae12bb7b72b" providerId="LiveId" clId="{B272414D-B18A-4D81-997D-E20EBAE48599}" dt="2024-12-22T12:22:27.338" v="6831"/>
          <ac:spMkLst>
            <pc:docMk/>
            <pc:sldMk cId="2635874933" sldId="349"/>
            <ac:spMk id="612" creationId="{390D10E3-2F69-451C-8C66-F2AF4E308705}"/>
          </ac:spMkLst>
        </pc:spChg>
        <pc:spChg chg="mod">
          <ac:chgData name="Lim Kelvin" userId="624f6ae12bb7b72b" providerId="LiveId" clId="{B272414D-B18A-4D81-997D-E20EBAE48599}" dt="2024-12-22T12:22:27.338" v="6831"/>
          <ac:spMkLst>
            <pc:docMk/>
            <pc:sldMk cId="2635874933" sldId="349"/>
            <ac:spMk id="615" creationId="{8F964120-CA7B-4B79-B2E8-470E1ED5B9EC}"/>
          </ac:spMkLst>
        </pc:spChg>
        <pc:spChg chg="mod">
          <ac:chgData name="Lim Kelvin" userId="624f6ae12bb7b72b" providerId="LiveId" clId="{B272414D-B18A-4D81-997D-E20EBAE48599}" dt="2024-12-22T12:22:27.338" v="6831"/>
          <ac:spMkLst>
            <pc:docMk/>
            <pc:sldMk cId="2635874933" sldId="349"/>
            <ac:spMk id="616" creationId="{628604C2-CB3C-4715-B24B-B97F205338ED}"/>
          </ac:spMkLst>
        </pc:spChg>
        <pc:spChg chg="mod">
          <ac:chgData name="Lim Kelvin" userId="624f6ae12bb7b72b" providerId="LiveId" clId="{B272414D-B18A-4D81-997D-E20EBAE48599}" dt="2024-12-22T12:22:27.338" v="6831"/>
          <ac:spMkLst>
            <pc:docMk/>
            <pc:sldMk cId="2635874933" sldId="349"/>
            <ac:spMk id="619" creationId="{5E406589-7541-47AD-8228-10CCA3317EAF}"/>
          </ac:spMkLst>
        </pc:spChg>
        <pc:spChg chg="mod">
          <ac:chgData name="Lim Kelvin" userId="624f6ae12bb7b72b" providerId="LiveId" clId="{B272414D-B18A-4D81-997D-E20EBAE48599}" dt="2024-12-22T12:22:27.338" v="6831"/>
          <ac:spMkLst>
            <pc:docMk/>
            <pc:sldMk cId="2635874933" sldId="349"/>
            <ac:spMk id="620" creationId="{F9D8A110-4DFB-480D-9588-E4BD8FC3269B}"/>
          </ac:spMkLst>
        </pc:spChg>
        <pc:spChg chg="mod">
          <ac:chgData name="Lim Kelvin" userId="624f6ae12bb7b72b" providerId="LiveId" clId="{B272414D-B18A-4D81-997D-E20EBAE48599}" dt="2024-12-22T12:22:27.338" v="6831"/>
          <ac:spMkLst>
            <pc:docMk/>
            <pc:sldMk cId="2635874933" sldId="349"/>
            <ac:spMk id="623" creationId="{246AC4AA-65F1-421C-8770-2F22E4286C95}"/>
          </ac:spMkLst>
        </pc:spChg>
        <pc:spChg chg="mod">
          <ac:chgData name="Lim Kelvin" userId="624f6ae12bb7b72b" providerId="LiveId" clId="{B272414D-B18A-4D81-997D-E20EBAE48599}" dt="2024-12-22T12:22:27.338" v="6831"/>
          <ac:spMkLst>
            <pc:docMk/>
            <pc:sldMk cId="2635874933" sldId="349"/>
            <ac:spMk id="624" creationId="{1FC1E49D-0884-401F-AFCF-2E60AE4266B5}"/>
          </ac:spMkLst>
        </pc:spChg>
        <pc:spChg chg="mod">
          <ac:chgData name="Lim Kelvin" userId="624f6ae12bb7b72b" providerId="LiveId" clId="{B272414D-B18A-4D81-997D-E20EBAE48599}" dt="2024-12-22T12:22:27.338" v="6831"/>
          <ac:spMkLst>
            <pc:docMk/>
            <pc:sldMk cId="2635874933" sldId="349"/>
            <ac:spMk id="627" creationId="{D0C1F161-4780-4CCD-ACEE-CB6CB09B81F8}"/>
          </ac:spMkLst>
        </pc:spChg>
        <pc:spChg chg="mod">
          <ac:chgData name="Lim Kelvin" userId="624f6ae12bb7b72b" providerId="LiveId" clId="{B272414D-B18A-4D81-997D-E20EBAE48599}" dt="2024-12-22T12:22:27.338" v="6831"/>
          <ac:spMkLst>
            <pc:docMk/>
            <pc:sldMk cId="2635874933" sldId="349"/>
            <ac:spMk id="628" creationId="{9F579C63-EA61-486C-B717-3DA3099157EC}"/>
          </ac:spMkLst>
        </pc:spChg>
        <pc:spChg chg="mod">
          <ac:chgData name="Lim Kelvin" userId="624f6ae12bb7b72b" providerId="LiveId" clId="{B272414D-B18A-4D81-997D-E20EBAE48599}" dt="2024-12-22T12:22:27.338" v="6831"/>
          <ac:spMkLst>
            <pc:docMk/>
            <pc:sldMk cId="2635874933" sldId="349"/>
            <ac:spMk id="631" creationId="{5A2517AC-D197-46D0-948B-02EC4D967D87}"/>
          </ac:spMkLst>
        </pc:spChg>
        <pc:spChg chg="mod">
          <ac:chgData name="Lim Kelvin" userId="624f6ae12bb7b72b" providerId="LiveId" clId="{B272414D-B18A-4D81-997D-E20EBAE48599}" dt="2024-12-22T12:22:27.338" v="6831"/>
          <ac:spMkLst>
            <pc:docMk/>
            <pc:sldMk cId="2635874933" sldId="349"/>
            <ac:spMk id="632" creationId="{61B34553-635B-49DA-A6F1-11E5513054E6}"/>
          </ac:spMkLst>
        </pc:spChg>
        <pc:spChg chg="mod">
          <ac:chgData name="Lim Kelvin" userId="624f6ae12bb7b72b" providerId="LiveId" clId="{B272414D-B18A-4D81-997D-E20EBAE48599}" dt="2024-12-22T12:22:27.338" v="6831"/>
          <ac:spMkLst>
            <pc:docMk/>
            <pc:sldMk cId="2635874933" sldId="349"/>
            <ac:spMk id="635" creationId="{65389D96-0058-465D-9F5B-D00987FD1ECA}"/>
          </ac:spMkLst>
        </pc:spChg>
        <pc:spChg chg="mod">
          <ac:chgData name="Lim Kelvin" userId="624f6ae12bb7b72b" providerId="LiveId" clId="{B272414D-B18A-4D81-997D-E20EBAE48599}" dt="2024-12-22T12:22:27.338" v="6831"/>
          <ac:spMkLst>
            <pc:docMk/>
            <pc:sldMk cId="2635874933" sldId="349"/>
            <ac:spMk id="636" creationId="{0A7A1972-91D8-42CF-8A2C-46688E18E8BF}"/>
          </ac:spMkLst>
        </pc:spChg>
        <pc:spChg chg="mod">
          <ac:chgData name="Lim Kelvin" userId="624f6ae12bb7b72b" providerId="LiveId" clId="{B272414D-B18A-4D81-997D-E20EBAE48599}" dt="2024-12-22T12:22:27.338" v="6831"/>
          <ac:spMkLst>
            <pc:docMk/>
            <pc:sldMk cId="2635874933" sldId="349"/>
            <ac:spMk id="639" creationId="{F2BF869B-811F-4A0A-BF71-880A675ED275}"/>
          </ac:spMkLst>
        </pc:spChg>
        <pc:spChg chg="mod">
          <ac:chgData name="Lim Kelvin" userId="624f6ae12bb7b72b" providerId="LiveId" clId="{B272414D-B18A-4D81-997D-E20EBAE48599}" dt="2024-12-22T12:22:27.338" v="6831"/>
          <ac:spMkLst>
            <pc:docMk/>
            <pc:sldMk cId="2635874933" sldId="349"/>
            <ac:spMk id="640" creationId="{B2A0B194-AC90-41D3-8517-AFEDE00E78D3}"/>
          </ac:spMkLst>
        </pc:spChg>
        <pc:spChg chg="mod">
          <ac:chgData name="Lim Kelvin" userId="624f6ae12bb7b72b" providerId="LiveId" clId="{B272414D-B18A-4D81-997D-E20EBAE48599}" dt="2024-12-22T12:22:27.338" v="6831"/>
          <ac:spMkLst>
            <pc:docMk/>
            <pc:sldMk cId="2635874933" sldId="349"/>
            <ac:spMk id="643" creationId="{1022CB58-6E24-408C-86A8-209A0B52F5CE}"/>
          </ac:spMkLst>
        </pc:spChg>
        <pc:spChg chg="mod">
          <ac:chgData name="Lim Kelvin" userId="624f6ae12bb7b72b" providerId="LiveId" clId="{B272414D-B18A-4D81-997D-E20EBAE48599}" dt="2024-12-22T12:22:27.338" v="6831"/>
          <ac:spMkLst>
            <pc:docMk/>
            <pc:sldMk cId="2635874933" sldId="349"/>
            <ac:spMk id="644" creationId="{60BF59FA-6BD0-4C83-A768-481B04D86756}"/>
          </ac:spMkLst>
        </pc:spChg>
        <pc:spChg chg="mod">
          <ac:chgData name="Lim Kelvin" userId="624f6ae12bb7b72b" providerId="LiveId" clId="{B272414D-B18A-4D81-997D-E20EBAE48599}" dt="2024-12-22T12:22:27.338" v="6831"/>
          <ac:spMkLst>
            <pc:docMk/>
            <pc:sldMk cId="2635874933" sldId="349"/>
            <ac:spMk id="647" creationId="{B5586ED1-2599-4AB6-894B-755A9C175862}"/>
          </ac:spMkLst>
        </pc:spChg>
        <pc:spChg chg="mod">
          <ac:chgData name="Lim Kelvin" userId="624f6ae12bb7b72b" providerId="LiveId" clId="{B272414D-B18A-4D81-997D-E20EBAE48599}" dt="2024-12-22T12:22:27.338" v="6831"/>
          <ac:spMkLst>
            <pc:docMk/>
            <pc:sldMk cId="2635874933" sldId="349"/>
            <ac:spMk id="648" creationId="{3180AF70-3536-4494-9585-DD7F1BC602B9}"/>
          </ac:spMkLst>
        </pc:spChg>
        <pc:spChg chg="mod">
          <ac:chgData name="Lim Kelvin" userId="624f6ae12bb7b72b" providerId="LiveId" clId="{B272414D-B18A-4D81-997D-E20EBAE48599}" dt="2024-12-22T12:22:27.338" v="6831"/>
          <ac:spMkLst>
            <pc:docMk/>
            <pc:sldMk cId="2635874933" sldId="349"/>
            <ac:spMk id="651" creationId="{69206205-9965-40BF-9253-78A41FA67399}"/>
          </ac:spMkLst>
        </pc:spChg>
        <pc:spChg chg="mod">
          <ac:chgData name="Lim Kelvin" userId="624f6ae12bb7b72b" providerId="LiveId" clId="{B272414D-B18A-4D81-997D-E20EBAE48599}" dt="2024-12-22T12:22:27.338" v="6831"/>
          <ac:spMkLst>
            <pc:docMk/>
            <pc:sldMk cId="2635874933" sldId="349"/>
            <ac:spMk id="652" creationId="{C2DA7C5F-37BD-4995-B2CD-F4AB4D1B935F}"/>
          </ac:spMkLst>
        </pc:spChg>
        <pc:spChg chg="mod">
          <ac:chgData name="Lim Kelvin" userId="624f6ae12bb7b72b" providerId="LiveId" clId="{B272414D-B18A-4D81-997D-E20EBAE48599}" dt="2024-12-22T12:22:27.338" v="6831"/>
          <ac:spMkLst>
            <pc:docMk/>
            <pc:sldMk cId="2635874933" sldId="349"/>
            <ac:spMk id="655" creationId="{FC9E1CBC-8656-4681-9FCF-082D12695F3C}"/>
          </ac:spMkLst>
        </pc:spChg>
        <pc:spChg chg="mod">
          <ac:chgData name="Lim Kelvin" userId="624f6ae12bb7b72b" providerId="LiveId" clId="{B272414D-B18A-4D81-997D-E20EBAE48599}" dt="2024-12-22T12:22:27.338" v="6831"/>
          <ac:spMkLst>
            <pc:docMk/>
            <pc:sldMk cId="2635874933" sldId="349"/>
            <ac:spMk id="656" creationId="{3A87F4EF-285F-47D0-84AA-5286ACF35325}"/>
          </ac:spMkLst>
        </pc:spChg>
        <pc:spChg chg="mod">
          <ac:chgData name="Lim Kelvin" userId="624f6ae12bb7b72b" providerId="LiveId" clId="{B272414D-B18A-4D81-997D-E20EBAE48599}" dt="2024-12-22T12:22:27.338" v="6831"/>
          <ac:spMkLst>
            <pc:docMk/>
            <pc:sldMk cId="2635874933" sldId="349"/>
            <ac:spMk id="659" creationId="{64C48A4D-3395-4C26-8683-58A021690510}"/>
          </ac:spMkLst>
        </pc:spChg>
        <pc:spChg chg="mod">
          <ac:chgData name="Lim Kelvin" userId="624f6ae12bb7b72b" providerId="LiveId" clId="{B272414D-B18A-4D81-997D-E20EBAE48599}" dt="2024-12-22T12:22:27.338" v="6831"/>
          <ac:spMkLst>
            <pc:docMk/>
            <pc:sldMk cId="2635874933" sldId="349"/>
            <ac:spMk id="660" creationId="{8310C186-B46C-4E0E-891F-6156A24C25C9}"/>
          </ac:spMkLst>
        </pc:spChg>
        <pc:spChg chg="mod">
          <ac:chgData name="Lim Kelvin" userId="624f6ae12bb7b72b" providerId="LiveId" clId="{B272414D-B18A-4D81-997D-E20EBAE48599}" dt="2024-12-22T12:22:27.338" v="6831"/>
          <ac:spMkLst>
            <pc:docMk/>
            <pc:sldMk cId="2635874933" sldId="349"/>
            <ac:spMk id="663" creationId="{7FD27557-4D75-4EEB-B666-B2E0A7DDB8FD}"/>
          </ac:spMkLst>
        </pc:spChg>
        <pc:spChg chg="mod">
          <ac:chgData name="Lim Kelvin" userId="624f6ae12bb7b72b" providerId="LiveId" clId="{B272414D-B18A-4D81-997D-E20EBAE48599}" dt="2024-12-22T12:22:27.338" v="6831"/>
          <ac:spMkLst>
            <pc:docMk/>
            <pc:sldMk cId="2635874933" sldId="349"/>
            <ac:spMk id="664" creationId="{7BE45589-4869-4682-B611-445DBF980CB3}"/>
          </ac:spMkLst>
        </pc:spChg>
        <pc:spChg chg="mod">
          <ac:chgData name="Lim Kelvin" userId="624f6ae12bb7b72b" providerId="LiveId" clId="{B272414D-B18A-4D81-997D-E20EBAE48599}" dt="2024-12-22T12:22:27.338" v="6831"/>
          <ac:spMkLst>
            <pc:docMk/>
            <pc:sldMk cId="2635874933" sldId="349"/>
            <ac:spMk id="667" creationId="{A57E4B5C-4233-4F72-B032-5BE481950EFB}"/>
          </ac:spMkLst>
        </pc:spChg>
        <pc:spChg chg="mod">
          <ac:chgData name="Lim Kelvin" userId="624f6ae12bb7b72b" providerId="LiveId" clId="{B272414D-B18A-4D81-997D-E20EBAE48599}" dt="2024-12-22T12:22:27.338" v="6831"/>
          <ac:spMkLst>
            <pc:docMk/>
            <pc:sldMk cId="2635874933" sldId="349"/>
            <ac:spMk id="668" creationId="{BA6706DB-898D-4E0F-A642-BEC8ACFA5118}"/>
          </ac:spMkLst>
        </pc:spChg>
        <pc:spChg chg="mod">
          <ac:chgData name="Lim Kelvin" userId="624f6ae12bb7b72b" providerId="LiveId" clId="{B272414D-B18A-4D81-997D-E20EBAE48599}" dt="2024-12-22T12:22:27.338" v="6831"/>
          <ac:spMkLst>
            <pc:docMk/>
            <pc:sldMk cId="2635874933" sldId="349"/>
            <ac:spMk id="671" creationId="{72CD2894-C8CE-43D7-B53F-332BE1B0E18E}"/>
          </ac:spMkLst>
        </pc:spChg>
        <pc:spChg chg="mod">
          <ac:chgData name="Lim Kelvin" userId="624f6ae12bb7b72b" providerId="LiveId" clId="{B272414D-B18A-4D81-997D-E20EBAE48599}" dt="2024-12-22T12:22:27.338" v="6831"/>
          <ac:spMkLst>
            <pc:docMk/>
            <pc:sldMk cId="2635874933" sldId="349"/>
            <ac:spMk id="673" creationId="{42A57E41-247A-4F54-9688-399B1903C963}"/>
          </ac:spMkLst>
        </pc:spChg>
        <pc:spChg chg="mod">
          <ac:chgData name="Lim Kelvin" userId="624f6ae12bb7b72b" providerId="LiveId" clId="{B272414D-B18A-4D81-997D-E20EBAE48599}" dt="2024-12-22T12:22:27.338" v="6831"/>
          <ac:spMkLst>
            <pc:docMk/>
            <pc:sldMk cId="2635874933" sldId="349"/>
            <ac:spMk id="674" creationId="{E5E537C8-5C4E-4FA5-8FBD-2172B69C9AA3}"/>
          </ac:spMkLst>
        </pc:spChg>
        <pc:spChg chg="mod">
          <ac:chgData name="Lim Kelvin" userId="624f6ae12bb7b72b" providerId="LiveId" clId="{B272414D-B18A-4D81-997D-E20EBAE48599}" dt="2024-12-22T12:22:27.338" v="6831"/>
          <ac:spMkLst>
            <pc:docMk/>
            <pc:sldMk cId="2635874933" sldId="349"/>
            <ac:spMk id="675" creationId="{2A651B3B-E85C-4C55-8BA8-464B25A2805F}"/>
          </ac:spMkLst>
        </pc:spChg>
        <pc:spChg chg="mod">
          <ac:chgData name="Lim Kelvin" userId="624f6ae12bb7b72b" providerId="LiveId" clId="{B272414D-B18A-4D81-997D-E20EBAE48599}" dt="2024-12-22T12:22:32.078" v="6833"/>
          <ac:spMkLst>
            <pc:docMk/>
            <pc:sldMk cId="2635874933" sldId="349"/>
            <ac:spMk id="695" creationId="{856394BE-8A27-4BA2-AA1E-CCC0B79DC0AB}"/>
          </ac:spMkLst>
        </pc:spChg>
        <pc:spChg chg="mod">
          <ac:chgData name="Lim Kelvin" userId="624f6ae12bb7b72b" providerId="LiveId" clId="{B272414D-B18A-4D81-997D-E20EBAE48599}" dt="2024-12-22T12:22:32.078" v="6833"/>
          <ac:spMkLst>
            <pc:docMk/>
            <pc:sldMk cId="2635874933" sldId="349"/>
            <ac:spMk id="698" creationId="{AD1919B8-B542-4201-A5C8-5D6EBDB3BBB0}"/>
          </ac:spMkLst>
        </pc:spChg>
        <pc:spChg chg="mod">
          <ac:chgData name="Lim Kelvin" userId="624f6ae12bb7b72b" providerId="LiveId" clId="{B272414D-B18A-4D81-997D-E20EBAE48599}" dt="2024-12-22T12:22:32.078" v="6833"/>
          <ac:spMkLst>
            <pc:docMk/>
            <pc:sldMk cId="2635874933" sldId="349"/>
            <ac:spMk id="699" creationId="{CBB24B10-5A66-4478-9D8B-CBA1BE14E050}"/>
          </ac:spMkLst>
        </pc:spChg>
        <pc:spChg chg="mod">
          <ac:chgData name="Lim Kelvin" userId="624f6ae12bb7b72b" providerId="LiveId" clId="{B272414D-B18A-4D81-997D-E20EBAE48599}" dt="2024-12-22T12:22:32.078" v="6833"/>
          <ac:spMkLst>
            <pc:docMk/>
            <pc:sldMk cId="2635874933" sldId="349"/>
            <ac:spMk id="702" creationId="{861EF0C1-E640-4FB9-9868-32F768077A08}"/>
          </ac:spMkLst>
        </pc:spChg>
        <pc:spChg chg="mod">
          <ac:chgData name="Lim Kelvin" userId="624f6ae12bb7b72b" providerId="LiveId" clId="{B272414D-B18A-4D81-997D-E20EBAE48599}" dt="2024-12-22T12:22:32.078" v="6833"/>
          <ac:spMkLst>
            <pc:docMk/>
            <pc:sldMk cId="2635874933" sldId="349"/>
            <ac:spMk id="703" creationId="{7B13CAFE-5840-4043-910F-69FD3817323F}"/>
          </ac:spMkLst>
        </pc:spChg>
        <pc:spChg chg="mod">
          <ac:chgData name="Lim Kelvin" userId="624f6ae12bb7b72b" providerId="LiveId" clId="{B272414D-B18A-4D81-997D-E20EBAE48599}" dt="2024-12-22T12:22:32.078" v="6833"/>
          <ac:spMkLst>
            <pc:docMk/>
            <pc:sldMk cId="2635874933" sldId="349"/>
            <ac:spMk id="706" creationId="{D1CBC27D-1557-4731-84B8-ED82ED820A5B}"/>
          </ac:spMkLst>
        </pc:spChg>
        <pc:spChg chg="mod">
          <ac:chgData name="Lim Kelvin" userId="624f6ae12bb7b72b" providerId="LiveId" clId="{B272414D-B18A-4D81-997D-E20EBAE48599}" dt="2024-12-22T12:22:32.078" v="6833"/>
          <ac:spMkLst>
            <pc:docMk/>
            <pc:sldMk cId="2635874933" sldId="349"/>
            <ac:spMk id="707" creationId="{DD3C0F30-70A8-44F0-BF2D-F70CD7AFF808}"/>
          </ac:spMkLst>
        </pc:spChg>
        <pc:spChg chg="mod">
          <ac:chgData name="Lim Kelvin" userId="624f6ae12bb7b72b" providerId="LiveId" clId="{B272414D-B18A-4D81-997D-E20EBAE48599}" dt="2024-12-22T12:22:32.078" v="6833"/>
          <ac:spMkLst>
            <pc:docMk/>
            <pc:sldMk cId="2635874933" sldId="349"/>
            <ac:spMk id="710" creationId="{FF982D07-9015-4DA7-9631-7E86DAEA2AFE}"/>
          </ac:spMkLst>
        </pc:spChg>
        <pc:spChg chg="mod">
          <ac:chgData name="Lim Kelvin" userId="624f6ae12bb7b72b" providerId="LiveId" clId="{B272414D-B18A-4D81-997D-E20EBAE48599}" dt="2024-12-22T12:22:32.078" v="6833"/>
          <ac:spMkLst>
            <pc:docMk/>
            <pc:sldMk cId="2635874933" sldId="349"/>
            <ac:spMk id="711" creationId="{1C615FAA-07C3-4E4E-AD99-AB359E87CA8B}"/>
          </ac:spMkLst>
        </pc:spChg>
        <pc:spChg chg="mod">
          <ac:chgData name="Lim Kelvin" userId="624f6ae12bb7b72b" providerId="LiveId" clId="{B272414D-B18A-4D81-997D-E20EBAE48599}" dt="2024-12-22T12:22:32.078" v="6833"/>
          <ac:spMkLst>
            <pc:docMk/>
            <pc:sldMk cId="2635874933" sldId="349"/>
            <ac:spMk id="714" creationId="{8567CC8D-3338-4871-858A-97FE9926B172}"/>
          </ac:spMkLst>
        </pc:spChg>
        <pc:spChg chg="mod">
          <ac:chgData name="Lim Kelvin" userId="624f6ae12bb7b72b" providerId="LiveId" clId="{B272414D-B18A-4D81-997D-E20EBAE48599}" dt="2024-12-22T12:22:32.078" v="6833"/>
          <ac:spMkLst>
            <pc:docMk/>
            <pc:sldMk cId="2635874933" sldId="349"/>
            <ac:spMk id="715" creationId="{82A00C87-CCEF-469E-A9AA-23A9384D5E64}"/>
          </ac:spMkLst>
        </pc:spChg>
        <pc:spChg chg="mod">
          <ac:chgData name="Lim Kelvin" userId="624f6ae12bb7b72b" providerId="LiveId" clId="{B272414D-B18A-4D81-997D-E20EBAE48599}" dt="2024-12-22T12:22:32.078" v="6833"/>
          <ac:spMkLst>
            <pc:docMk/>
            <pc:sldMk cId="2635874933" sldId="349"/>
            <ac:spMk id="718" creationId="{BBF02F03-2545-4D64-8800-66CBEF024A77}"/>
          </ac:spMkLst>
        </pc:spChg>
        <pc:spChg chg="mod">
          <ac:chgData name="Lim Kelvin" userId="624f6ae12bb7b72b" providerId="LiveId" clId="{B272414D-B18A-4D81-997D-E20EBAE48599}" dt="2024-12-22T12:22:32.078" v="6833"/>
          <ac:spMkLst>
            <pc:docMk/>
            <pc:sldMk cId="2635874933" sldId="349"/>
            <ac:spMk id="719" creationId="{ED886CA1-385B-409F-A47E-ED1838CA5187}"/>
          </ac:spMkLst>
        </pc:spChg>
        <pc:spChg chg="mod">
          <ac:chgData name="Lim Kelvin" userId="624f6ae12bb7b72b" providerId="LiveId" clId="{B272414D-B18A-4D81-997D-E20EBAE48599}" dt="2024-12-22T12:22:32.078" v="6833"/>
          <ac:spMkLst>
            <pc:docMk/>
            <pc:sldMk cId="2635874933" sldId="349"/>
            <ac:spMk id="722" creationId="{A07AA942-2F98-46A3-9DCE-E55BD1E842EF}"/>
          </ac:spMkLst>
        </pc:spChg>
        <pc:spChg chg="mod">
          <ac:chgData name="Lim Kelvin" userId="624f6ae12bb7b72b" providerId="LiveId" clId="{B272414D-B18A-4D81-997D-E20EBAE48599}" dt="2024-12-22T12:22:32.078" v="6833"/>
          <ac:spMkLst>
            <pc:docMk/>
            <pc:sldMk cId="2635874933" sldId="349"/>
            <ac:spMk id="723" creationId="{7B1C9819-E73D-4A9C-BB16-0839EB130892}"/>
          </ac:spMkLst>
        </pc:spChg>
        <pc:spChg chg="mod">
          <ac:chgData name="Lim Kelvin" userId="624f6ae12bb7b72b" providerId="LiveId" clId="{B272414D-B18A-4D81-997D-E20EBAE48599}" dt="2024-12-22T12:22:32.078" v="6833"/>
          <ac:spMkLst>
            <pc:docMk/>
            <pc:sldMk cId="2635874933" sldId="349"/>
            <ac:spMk id="726" creationId="{DD0CD8BB-BEF2-4A4A-835F-D9721EB4CF78}"/>
          </ac:spMkLst>
        </pc:spChg>
        <pc:spChg chg="mod">
          <ac:chgData name="Lim Kelvin" userId="624f6ae12bb7b72b" providerId="LiveId" clId="{B272414D-B18A-4D81-997D-E20EBAE48599}" dt="2024-12-22T12:22:32.078" v="6833"/>
          <ac:spMkLst>
            <pc:docMk/>
            <pc:sldMk cId="2635874933" sldId="349"/>
            <ac:spMk id="727" creationId="{37E4990B-7C4B-4EEC-9E42-1ADEC366CE7C}"/>
          </ac:spMkLst>
        </pc:spChg>
        <pc:spChg chg="mod">
          <ac:chgData name="Lim Kelvin" userId="624f6ae12bb7b72b" providerId="LiveId" clId="{B272414D-B18A-4D81-997D-E20EBAE48599}" dt="2024-12-22T12:22:32.078" v="6833"/>
          <ac:spMkLst>
            <pc:docMk/>
            <pc:sldMk cId="2635874933" sldId="349"/>
            <ac:spMk id="730" creationId="{4ED0446D-7620-4036-BEB1-CE0DA8E87D22}"/>
          </ac:spMkLst>
        </pc:spChg>
        <pc:spChg chg="mod">
          <ac:chgData name="Lim Kelvin" userId="624f6ae12bb7b72b" providerId="LiveId" clId="{B272414D-B18A-4D81-997D-E20EBAE48599}" dt="2024-12-22T12:22:32.078" v="6833"/>
          <ac:spMkLst>
            <pc:docMk/>
            <pc:sldMk cId="2635874933" sldId="349"/>
            <ac:spMk id="731" creationId="{9A686CE3-2D6F-4273-BB92-65B0A5297B6B}"/>
          </ac:spMkLst>
        </pc:spChg>
        <pc:spChg chg="mod">
          <ac:chgData name="Lim Kelvin" userId="624f6ae12bb7b72b" providerId="LiveId" clId="{B272414D-B18A-4D81-997D-E20EBAE48599}" dt="2024-12-22T12:22:32.078" v="6833"/>
          <ac:spMkLst>
            <pc:docMk/>
            <pc:sldMk cId="2635874933" sldId="349"/>
            <ac:spMk id="734" creationId="{064E3D9F-58F1-4147-8C29-31C4EA19A7B0}"/>
          </ac:spMkLst>
        </pc:spChg>
        <pc:spChg chg="mod">
          <ac:chgData name="Lim Kelvin" userId="624f6ae12bb7b72b" providerId="LiveId" clId="{B272414D-B18A-4D81-997D-E20EBAE48599}" dt="2024-12-22T12:22:32.078" v="6833"/>
          <ac:spMkLst>
            <pc:docMk/>
            <pc:sldMk cId="2635874933" sldId="349"/>
            <ac:spMk id="735" creationId="{ED02C162-45AF-4DA1-9C11-39B08B193120}"/>
          </ac:spMkLst>
        </pc:spChg>
        <pc:spChg chg="mod">
          <ac:chgData name="Lim Kelvin" userId="624f6ae12bb7b72b" providerId="LiveId" clId="{B272414D-B18A-4D81-997D-E20EBAE48599}" dt="2024-12-22T12:22:32.078" v="6833"/>
          <ac:spMkLst>
            <pc:docMk/>
            <pc:sldMk cId="2635874933" sldId="349"/>
            <ac:spMk id="738" creationId="{F9A2134D-FCE9-47A2-94CC-C974C2B88B91}"/>
          </ac:spMkLst>
        </pc:spChg>
        <pc:spChg chg="mod">
          <ac:chgData name="Lim Kelvin" userId="624f6ae12bb7b72b" providerId="LiveId" clId="{B272414D-B18A-4D81-997D-E20EBAE48599}" dt="2024-12-22T12:22:32.078" v="6833"/>
          <ac:spMkLst>
            <pc:docMk/>
            <pc:sldMk cId="2635874933" sldId="349"/>
            <ac:spMk id="739" creationId="{2A8297E3-D4F0-46FE-9871-14C7ECC606C1}"/>
          </ac:spMkLst>
        </pc:spChg>
        <pc:spChg chg="mod">
          <ac:chgData name="Lim Kelvin" userId="624f6ae12bb7b72b" providerId="LiveId" clId="{B272414D-B18A-4D81-997D-E20EBAE48599}" dt="2024-12-22T12:22:32.078" v="6833"/>
          <ac:spMkLst>
            <pc:docMk/>
            <pc:sldMk cId="2635874933" sldId="349"/>
            <ac:spMk id="742" creationId="{1BF63DC2-2C2C-4AF8-BBDA-7D29CAB7C6A8}"/>
          </ac:spMkLst>
        </pc:spChg>
        <pc:spChg chg="mod">
          <ac:chgData name="Lim Kelvin" userId="624f6ae12bb7b72b" providerId="LiveId" clId="{B272414D-B18A-4D81-997D-E20EBAE48599}" dt="2024-12-22T12:22:32.078" v="6833"/>
          <ac:spMkLst>
            <pc:docMk/>
            <pc:sldMk cId="2635874933" sldId="349"/>
            <ac:spMk id="743" creationId="{FCBCC31D-BC0B-4F58-9D8E-7D621D9EDA22}"/>
          </ac:spMkLst>
        </pc:spChg>
        <pc:spChg chg="mod">
          <ac:chgData name="Lim Kelvin" userId="624f6ae12bb7b72b" providerId="LiveId" clId="{B272414D-B18A-4D81-997D-E20EBAE48599}" dt="2024-12-22T12:22:32.078" v="6833"/>
          <ac:spMkLst>
            <pc:docMk/>
            <pc:sldMk cId="2635874933" sldId="349"/>
            <ac:spMk id="746" creationId="{4D269738-7DD2-49E7-BD4D-E5BECF98E3D5}"/>
          </ac:spMkLst>
        </pc:spChg>
        <pc:spChg chg="mod">
          <ac:chgData name="Lim Kelvin" userId="624f6ae12bb7b72b" providerId="LiveId" clId="{B272414D-B18A-4D81-997D-E20EBAE48599}" dt="2024-12-22T12:22:32.078" v="6833"/>
          <ac:spMkLst>
            <pc:docMk/>
            <pc:sldMk cId="2635874933" sldId="349"/>
            <ac:spMk id="747" creationId="{E4AC8339-2BAD-4790-9113-E61BF73D19C1}"/>
          </ac:spMkLst>
        </pc:spChg>
        <pc:spChg chg="mod">
          <ac:chgData name="Lim Kelvin" userId="624f6ae12bb7b72b" providerId="LiveId" clId="{B272414D-B18A-4D81-997D-E20EBAE48599}" dt="2024-12-22T12:22:32.078" v="6833"/>
          <ac:spMkLst>
            <pc:docMk/>
            <pc:sldMk cId="2635874933" sldId="349"/>
            <ac:spMk id="750" creationId="{DAF7FCED-DAD8-41EC-AB59-9FA8815B46EB}"/>
          </ac:spMkLst>
        </pc:spChg>
        <pc:spChg chg="mod">
          <ac:chgData name="Lim Kelvin" userId="624f6ae12bb7b72b" providerId="LiveId" clId="{B272414D-B18A-4D81-997D-E20EBAE48599}" dt="2024-12-22T12:22:32.078" v="6833"/>
          <ac:spMkLst>
            <pc:docMk/>
            <pc:sldMk cId="2635874933" sldId="349"/>
            <ac:spMk id="751" creationId="{2BB4852E-C507-40F2-8BD2-601FD1DC2D60}"/>
          </ac:spMkLst>
        </pc:spChg>
        <pc:spChg chg="mod">
          <ac:chgData name="Lim Kelvin" userId="624f6ae12bb7b72b" providerId="LiveId" clId="{B272414D-B18A-4D81-997D-E20EBAE48599}" dt="2024-12-22T12:22:32.078" v="6833"/>
          <ac:spMkLst>
            <pc:docMk/>
            <pc:sldMk cId="2635874933" sldId="349"/>
            <ac:spMk id="754" creationId="{665D7639-6ACF-4BA0-9C01-0C14B4E7809B}"/>
          </ac:spMkLst>
        </pc:spChg>
        <pc:spChg chg="mod">
          <ac:chgData name="Lim Kelvin" userId="624f6ae12bb7b72b" providerId="LiveId" clId="{B272414D-B18A-4D81-997D-E20EBAE48599}" dt="2024-12-22T12:22:32.078" v="6833"/>
          <ac:spMkLst>
            <pc:docMk/>
            <pc:sldMk cId="2635874933" sldId="349"/>
            <ac:spMk id="755" creationId="{639B62F3-3421-4E7B-86A0-7D4B47AF1309}"/>
          </ac:spMkLst>
        </pc:spChg>
        <pc:spChg chg="mod">
          <ac:chgData name="Lim Kelvin" userId="624f6ae12bb7b72b" providerId="LiveId" clId="{B272414D-B18A-4D81-997D-E20EBAE48599}" dt="2024-12-22T12:22:32.078" v="6833"/>
          <ac:spMkLst>
            <pc:docMk/>
            <pc:sldMk cId="2635874933" sldId="349"/>
            <ac:spMk id="758" creationId="{C94F69FA-142B-4B9C-9ADD-C11C363D4097}"/>
          </ac:spMkLst>
        </pc:spChg>
        <pc:spChg chg="mod">
          <ac:chgData name="Lim Kelvin" userId="624f6ae12bb7b72b" providerId="LiveId" clId="{B272414D-B18A-4D81-997D-E20EBAE48599}" dt="2024-12-22T12:22:32.078" v="6833"/>
          <ac:spMkLst>
            <pc:docMk/>
            <pc:sldMk cId="2635874933" sldId="349"/>
            <ac:spMk id="759" creationId="{DCCC4653-4392-42B3-9467-45C42142F703}"/>
          </ac:spMkLst>
        </pc:spChg>
        <pc:spChg chg="mod">
          <ac:chgData name="Lim Kelvin" userId="624f6ae12bb7b72b" providerId="LiveId" clId="{B272414D-B18A-4D81-997D-E20EBAE48599}" dt="2024-12-22T12:22:32.078" v="6833"/>
          <ac:spMkLst>
            <pc:docMk/>
            <pc:sldMk cId="2635874933" sldId="349"/>
            <ac:spMk id="762" creationId="{272ADB15-2E72-4763-876D-439BBA1EA1DF}"/>
          </ac:spMkLst>
        </pc:spChg>
        <pc:spChg chg="mod">
          <ac:chgData name="Lim Kelvin" userId="624f6ae12bb7b72b" providerId="LiveId" clId="{B272414D-B18A-4D81-997D-E20EBAE48599}" dt="2024-12-22T12:22:32.078" v="6833"/>
          <ac:spMkLst>
            <pc:docMk/>
            <pc:sldMk cId="2635874933" sldId="349"/>
            <ac:spMk id="763" creationId="{F3F9B76C-2ECC-4B1C-A207-125A823378EB}"/>
          </ac:spMkLst>
        </pc:spChg>
        <pc:spChg chg="mod">
          <ac:chgData name="Lim Kelvin" userId="624f6ae12bb7b72b" providerId="LiveId" clId="{B272414D-B18A-4D81-997D-E20EBAE48599}" dt="2024-12-22T12:22:32.078" v="6833"/>
          <ac:spMkLst>
            <pc:docMk/>
            <pc:sldMk cId="2635874933" sldId="349"/>
            <ac:spMk id="766" creationId="{2F2D7454-EA8A-4FEA-8B1B-93DFF7451D00}"/>
          </ac:spMkLst>
        </pc:spChg>
        <pc:grpChg chg="mod">
          <ac:chgData name="Lim Kelvin" userId="624f6ae12bb7b72b" providerId="LiveId" clId="{B272414D-B18A-4D81-997D-E20EBAE48599}" dt="2024-12-22T12:19:01.740" v="6813" actId="1076"/>
          <ac:grpSpMkLst>
            <pc:docMk/>
            <pc:sldMk cId="2635874933" sldId="349"/>
            <ac:grpSpMk id="6" creationId="{A935FE13-9B2C-47AF-B15F-C25C7620EC86}"/>
          </ac:grpSpMkLst>
        </pc:grpChg>
        <pc:grpChg chg="add mod">
          <ac:chgData name="Lim Kelvin" userId="624f6ae12bb7b72b" providerId="LiveId" clId="{B272414D-B18A-4D81-997D-E20EBAE48599}" dt="2024-12-22T12:19:07.058" v="6815" actId="1076"/>
          <ac:grpSpMkLst>
            <pc:docMk/>
            <pc:sldMk cId="2635874933" sldId="349"/>
            <ac:grpSpMk id="145" creationId="{C1505391-9C12-4658-A640-3B23BAF6C595}"/>
          </ac:grpSpMkLst>
        </pc:grpChg>
        <pc:grpChg chg="mod">
          <ac:chgData name="Lim Kelvin" userId="624f6ae12bb7b72b" providerId="LiveId" clId="{B272414D-B18A-4D81-997D-E20EBAE48599}" dt="2024-12-22T12:19:02.384" v="6814"/>
          <ac:grpSpMkLst>
            <pc:docMk/>
            <pc:sldMk cId="2635874933" sldId="349"/>
            <ac:grpSpMk id="146" creationId="{D7F72118-948E-487D-A3E6-D504F3567578}"/>
          </ac:grpSpMkLst>
        </pc:grpChg>
        <pc:grpChg chg="mod">
          <ac:chgData name="Lim Kelvin" userId="624f6ae12bb7b72b" providerId="LiveId" clId="{B272414D-B18A-4D81-997D-E20EBAE48599}" dt="2024-12-22T12:19:02.384" v="6814"/>
          <ac:grpSpMkLst>
            <pc:docMk/>
            <pc:sldMk cId="2635874933" sldId="349"/>
            <ac:grpSpMk id="147" creationId="{A54634BD-4AF5-4FF3-A1E1-5DDA8FC73E40}"/>
          </ac:grpSpMkLst>
        </pc:grpChg>
        <pc:grpChg chg="mod">
          <ac:chgData name="Lim Kelvin" userId="624f6ae12bb7b72b" providerId="LiveId" clId="{B272414D-B18A-4D81-997D-E20EBAE48599}" dt="2024-12-22T12:19:02.384" v="6814"/>
          <ac:grpSpMkLst>
            <pc:docMk/>
            <pc:sldMk cId="2635874933" sldId="349"/>
            <ac:grpSpMk id="148" creationId="{00F7B90B-1863-4673-93AA-8829552E50D5}"/>
          </ac:grpSpMkLst>
        </pc:grpChg>
        <pc:grpChg chg="mod">
          <ac:chgData name="Lim Kelvin" userId="624f6ae12bb7b72b" providerId="LiveId" clId="{B272414D-B18A-4D81-997D-E20EBAE48599}" dt="2024-12-22T12:19:02.384" v="6814"/>
          <ac:grpSpMkLst>
            <pc:docMk/>
            <pc:sldMk cId="2635874933" sldId="349"/>
            <ac:grpSpMk id="149" creationId="{4BD6870D-5507-44F7-930E-F4D4E7166E94}"/>
          </ac:grpSpMkLst>
        </pc:grpChg>
        <pc:grpChg chg="mod">
          <ac:chgData name="Lim Kelvin" userId="624f6ae12bb7b72b" providerId="LiveId" clId="{B272414D-B18A-4D81-997D-E20EBAE48599}" dt="2024-12-22T12:19:02.384" v="6814"/>
          <ac:grpSpMkLst>
            <pc:docMk/>
            <pc:sldMk cId="2635874933" sldId="349"/>
            <ac:grpSpMk id="150" creationId="{88D2302B-8E8D-4ED3-BDE0-0B6C64819A9D}"/>
          </ac:grpSpMkLst>
        </pc:grpChg>
        <pc:grpChg chg="mod">
          <ac:chgData name="Lim Kelvin" userId="624f6ae12bb7b72b" providerId="LiveId" clId="{B272414D-B18A-4D81-997D-E20EBAE48599}" dt="2024-12-22T12:19:02.384" v="6814"/>
          <ac:grpSpMkLst>
            <pc:docMk/>
            <pc:sldMk cId="2635874933" sldId="349"/>
            <ac:grpSpMk id="151" creationId="{E25D0D93-14FC-459C-9B22-A1DD6B27C273}"/>
          </ac:grpSpMkLst>
        </pc:grpChg>
        <pc:grpChg chg="mod">
          <ac:chgData name="Lim Kelvin" userId="624f6ae12bb7b72b" providerId="LiveId" clId="{B272414D-B18A-4D81-997D-E20EBAE48599}" dt="2024-12-22T12:19:02.384" v="6814"/>
          <ac:grpSpMkLst>
            <pc:docMk/>
            <pc:sldMk cId="2635874933" sldId="349"/>
            <ac:grpSpMk id="152" creationId="{EA5326D3-3C88-48E2-8C8D-F3AFA93345C1}"/>
          </ac:grpSpMkLst>
        </pc:grpChg>
        <pc:grpChg chg="mod">
          <ac:chgData name="Lim Kelvin" userId="624f6ae12bb7b72b" providerId="LiveId" clId="{B272414D-B18A-4D81-997D-E20EBAE48599}" dt="2024-12-22T12:19:02.384" v="6814"/>
          <ac:grpSpMkLst>
            <pc:docMk/>
            <pc:sldMk cId="2635874933" sldId="349"/>
            <ac:grpSpMk id="153" creationId="{B66D9531-BC83-4F48-A941-810245212088}"/>
          </ac:grpSpMkLst>
        </pc:grpChg>
        <pc:grpChg chg="mod">
          <ac:chgData name="Lim Kelvin" userId="624f6ae12bb7b72b" providerId="LiveId" clId="{B272414D-B18A-4D81-997D-E20EBAE48599}" dt="2024-12-22T12:19:02.384" v="6814"/>
          <ac:grpSpMkLst>
            <pc:docMk/>
            <pc:sldMk cId="2635874933" sldId="349"/>
            <ac:grpSpMk id="154" creationId="{3EE01934-DF18-49FE-8B8F-C003A224EADD}"/>
          </ac:grpSpMkLst>
        </pc:grpChg>
        <pc:grpChg chg="mod">
          <ac:chgData name="Lim Kelvin" userId="624f6ae12bb7b72b" providerId="LiveId" clId="{B272414D-B18A-4D81-997D-E20EBAE48599}" dt="2024-12-22T12:19:02.384" v="6814"/>
          <ac:grpSpMkLst>
            <pc:docMk/>
            <pc:sldMk cId="2635874933" sldId="349"/>
            <ac:grpSpMk id="155" creationId="{F7FAB0EF-6E3E-4C84-A05B-DFAD374398B2}"/>
          </ac:grpSpMkLst>
        </pc:grpChg>
        <pc:grpChg chg="mod">
          <ac:chgData name="Lim Kelvin" userId="624f6ae12bb7b72b" providerId="LiveId" clId="{B272414D-B18A-4D81-997D-E20EBAE48599}" dt="2024-12-22T12:19:02.384" v="6814"/>
          <ac:grpSpMkLst>
            <pc:docMk/>
            <pc:sldMk cId="2635874933" sldId="349"/>
            <ac:grpSpMk id="156" creationId="{8BC0F682-FDBB-48DA-A390-6E8708B1BE8C}"/>
          </ac:grpSpMkLst>
        </pc:grpChg>
        <pc:grpChg chg="mod">
          <ac:chgData name="Lim Kelvin" userId="624f6ae12bb7b72b" providerId="LiveId" clId="{B272414D-B18A-4D81-997D-E20EBAE48599}" dt="2024-12-22T12:19:02.384" v="6814"/>
          <ac:grpSpMkLst>
            <pc:docMk/>
            <pc:sldMk cId="2635874933" sldId="349"/>
            <ac:grpSpMk id="157" creationId="{D52662BC-5576-45AD-8631-E4651A68237B}"/>
          </ac:grpSpMkLst>
        </pc:grpChg>
        <pc:grpChg chg="mod">
          <ac:chgData name="Lim Kelvin" userId="624f6ae12bb7b72b" providerId="LiveId" clId="{B272414D-B18A-4D81-997D-E20EBAE48599}" dt="2024-12-22T12:19:02.384" v="6814"/>
          <ac:grpSpMkLst>
            <pc:docMk/>
            <pc:sldMk cId="2635874933" sldId="349"/>
            <ac:grpSpMk id="158" creationId="{FB81A210-33CE-4BCC-8007-BC4526687203}"/>
          </ac:grpSpMkLst>
        </pc:grpChg>
        <pc:grpChg chg="mod">
          <ac:chgData name="Lim Kelvin" userId="624f6ae12bb7b72b" providerId="LiveId" clId="{B272414D-B18A-4D81-997D-E20EBAE48599}" dt="2024-12-22T12:19:02.384" v="6814"/>
          <ac:grpSpMkLst>
            <pc:docMk/>
            <pc:sldMk cId="2635874933" sldId="349"/>
            <ac:grpSpMk id="159" creationId="{DA808AB2-BEBF-44D8-B24C-E24492D89290}"/>
          </ac:grpSpMkLst>
        </pc:grpChg>
        <pc:grpChg chg="mod">
          <ac:chgData name="Lim Kelvin" userId="624f6ae12bb7b72b" providerId="LiveId" clId="{B272414D-B18A-4D81-997D-E20EBAE48599}" dt="2024-12-22T12:19:02.384" v="6814"/>
          <ac:grpSpMkLst>
            <pc:docMk/>
            <pc:sldMk cId="2635874933" sldId="349"/>
            <ac:grpSpMk id="160" creationId="{44D32F08-3737-42B0-BE64-6D8F0840CE3E}"/>
          </ac:grpSpMkLst>
        </pc:grpChg>
        <pc:grpChg chg="mod">
          <ac:chgData name="Lim Kelvin" userId="624f6ae12bb7b72b" providerId="LiveId" clId="{B272414D-B18A-4D81-997D-E20EBAE48599}" dt="2024-12-22T12:19:02.384" v="6814"/>
          <ac:grpSpMkLst>
            <pc:docMk/>
            <pc:sldMk cId="2635874933" sldId="349"/>
            <ac:grpSpMk id="161" creationId="{BCD8FC28-928E-4B97-BE49-0951DFBA5CA1}"/>
          </ac:grpSpMkLst>
        </pc:grpChg>
        <pc:grpChg chg="mod">
          <ac:chgData name="Lim Kelvin" userId="624f6ae12bb7b72b" providerId="LiveId" clId="{B272414D-B18A-4D81-997D-E20EBAE48599}" dt="2024-12-22T12:19:02.384" v="6814"/>
          <ac:grpSpMkLst>
            <pc:docMk/>
            <pc:sldMk cId="2635874933" sldId="349"/>
            <ac:grpSpMk id="162" creationId="{33E22FC2-0ABB-4C7C-8D15-AC033D9D4C29}"/>
          </ac:grpSpMkLst>
        </pc:grpChg>
        <pc:grpChg chg="mod">
          <ac:chgData name="Lim Kelvin" userId="624f6ae12bb7b72b" providerId="LiveId" clId="{B272414D-B18A-4D81-997D-E20EBAE48599}" dt="2024-12-22T12:19:02.384" v="6814"/>
          <ac:grpSpMkLst>
            <pc:docMk/>
            <pc:sldMk cId="2635874933" sldId="349"/>
            <ac:grpSpMk id="163" creationId="{18D505DF-7C44-46F5-B5E3-119AD7110B1C}"/>
          </ac:grpSpMkLst>
        </pc:grpChg>
        <pc:grpChg chg="mod">
          <ac:chgData name="Lim Kelvin" userId="624f6ae12bb7b72b" providerId="LiveId" clId="{B272414D-B18A-4D81-997D-E20EBAE48599}" dt="2024-12-22T12:19:02.384" v="6814"/>
          <ac:grpSpMkLst>
            <pc:docMk/>
            <pc:sldMk cId="2635874933" sldId="349"/>
            <ac:grpSpMk id="165" creationId="{52FE19DE-69E6-4C7E-B42D-FFFFD89771ED}"/>
          </ac:grpSpMkLst>
        </pc:grpChg>
        <pc:grpChg chg="mod">
          <ac:chgData name="Lim Kelvin" userId="624f6ae12bb7b72b" providerId="LiveId" clId="{B272414D-B18A-4D81-997D-E20EBAE48599}" dt="2024-12-22T12:19:02.384" v="6814"/>
          <ac:grpSpMkLst>
            <pc:docMk/>
            <pc:sldMk cId="2635874933" sldId="349"/>
            <ac:grpSpMk id="169" creationId="{32207418-6B69-453A-8B21-072C8D6BFB7F}"/>
          </ac:grpSpMkLst>
        </pc:grpChg>
        <pc:grpChg chg="mod">
          <ac:chgData name="Lim Kelvin" userId="624f6ae12bb7b72b" providerId="LiveId" clId="{B272414D-B18A-4D81-997D-E20EBAE48599}" dt="2024-12-22T12:19:02.384" v="6814"/>
          <ac:grpSpMkLst>
            <pc:docMk/>
            <pc:sldMk cId="2635874933" sldId="349"/>
            <ac:grpSpMk id="173" creationId="{A376CF0C-F7FB-4EE5-A609-3CA88F43B94D}"/>
          </ac:grpSpMkLst>
        </pc:grpChg>
        <pc:grpChg chg="mod">
          <ac:chgData name="Lim Kelvin" userId="624f6ae12bb7b72b" providerId="LiveId" clId="{B272414D-B18A-4D81-997D-E20EBAE48599}" dt="2024-12-22T12:19:02.384" v="6814"/>
          <ac:grpSpMkLst>
            <pc:docMk/>
            <pc:sldMk cId="2635874933" sldId="349"/>
            <ac:grpSpMk id="177" creationId="{2392E1DD-0AA0-4E70-B4E7-7C3AA1CFE8CF}"/>
          </ac:grpSpMkLst>
        </pc:grpChg>
        <pc:grpChg chg="mod">
          <ac:chgData name="Lim Kelvin" userId="624f6ae12bb7b72b" providerId="LiveId" clId="{B272414D-B18A-4D81-997D-E20EBAE48599}" dt="2024-12-22T12:19:02.384" v="6814"/>
          <ac:grpSpMkLst>
            <pc:docMk/>
            <pc:sldMk cId="2635874933" sldId="349"/>
            <ac:grpSpMk id="181" creationId="{F103FA1A-AC41-46AA-BD55-5860C59B0069}"/>
          </ac:grpSpMkLst>
        </pc:grpChg>
        <pc:grpChg chg="mod">
          <ac:chgData name="Lim Kelvin" userId="624f6ae12bb7b72b" providerId="LiveId" clId="{B272414D-B18A-4D81-997D-E20EBAE48599}" dt="2024-12-22T12:19:02.384" v="6814"/>
          <ac:grpSpMkLst>
            <pc:docMk/>
            <pc:sldMk cId="2635874933" sldId="349"/>
            <ac:grpSpMk id="185" creationId="{25DECF9D-E1D0-43EB-87FA-87D6FE0A7672}"/>
          </ac:grpSpMkLst>
        </pc:grpChg>
        <pc:grpChg chg="mod">
          <ac:chgData name="Lim Kelvin" userId="624f6ae12bb7b72b" providerId="LiveId" clId="{B272414D-B18A-4D81-997D-E20EBAE48599}" dt="2024-12-22T12:19:02.384" v="6814"/>
          <ac:grpSpMkLst>
            <pc:docMk/>
            <pc:sldMk cId="2635874933" sldId="349"/>
            <ac:grpSpMk id="189" creationId="{012427F7-5956-4EC6-B3B1-5BF8A2476306}"/>
          </ac:grpSpMkLst>
        </pc:grpChg>
        <pc:grpChg chg="mod">
          <ac:chgData name="Lim Kelvin" userId="624f6ae12bb7b72b" providerId="LiveId" clId="{B272414D-B18A-4D81-997D-E20EBAE48599}" dt="2024-12-22T12:19:02.384" v="6814"/>
          <ac:grpSpMkLst>
            <pc:docMk/>
            <pc:sldMk cId="2635874933" sldId="349"/>
            <ac:grpSpMk id="193" creationId="{7B5C1B23-E257-44A4-BB61-D8604BC0F811}"/>
          </ac:grpSpMkLst>
        </pc:grpChg>
        <pc:grpChg chg="mod">
          <ac:chgData name="Lim Kelvin" userId="624f6ae12bb7b72b" providerId="LiveId" clId="{B272414D-B18A-4D81-997D-E20EBAE48599}" dt="2024-12-22T12:19:02.384" v="6814"/>
          <ac:grpSpMkLst>
            <pc:docMk/>
            <pc:sldMk cId="2635874933" sldId="349"/>
            <ac:grpSpMk id="197" creationId="{A95A9BDB-0A2C-49D5-A9E7-9C33793720AE}"/>
          </ac:grpSpMkLst>
        </pc:grpChg>
        <pc:grpChg chg="mod">
          <ac:chgData name="Lim Kelvin" userId="624f6ae12bb7b72b" providerId="LiveId" clId="{B272414D-B18A-4D81-997D-E20EBAE48599}" dt="2024-12-22T12:19:02.384" v="6814"/>
          <ac:grpSpMkLst>
            <pc:docMk/>
            <pc:sldMk cId="2635874933" sldId="349"/>
            <ac:grpSpMk id="201" creationId="{8B724A64-8D6C-4DC1-AA3F-B25C1DB242D4}"/>
          </ac:grpSpMkLst>
        </pc:grpChg>
        <pc:grpChg chg="mod">
          <ac:chgData name="Lim Kelvin" userId="624f6ae12bb7b72b" providerId="LiveId" clId="{B272414D-B18A-4D81-997D-E20EBAE48599}" dt="2024-12-22T12:19:02.384" v="6814"/>
          <ac:grpSpMkLst>
            <pc:docMk/>
            <pc:sldMk cId="2635874933" sldId="349"/>
            <ac:grpSpMk id="205" creationId="{D009C785-03BC-4BCC-8D8E-C2A8F3225A4A}"/>
          </ac:grpSpMkLst>
        </pc:grpChg>
        <pc:grpChg chg="mod">
          <ac:chgData name="Lim Kelvin" userId="624f6ae12bb7b72b" providerId="LiveId" clId="{B272414D-B18A-4D81-997D-E20EBAE48599}" dt="2024-12-22T12:19:02.384" v="6814"/>
          <ac:grpSpMkLst>
            <pc:docMk/>
            <pc:sldMk cId="2635874933" sldId="349"/>
            <ac:grpSpMk id="209" creationId="{0CFD7FAC-E54F-47E3-8D95-ABC5DA7212FE}"/>
          </ac:grpSpMkLst>
        </pc:grpChg>
        <pc:grpChg chg="mod">
          <ac:chgData name="Lim Kelvin" userId="624f6ae12bb7b72b" providerId="LiveId" clId="{B272414D-B18A-4D81-997D-E20EBAE48599}" dt="2024-12-22T12:19:02.384" v="6814"/>
          <ac:grpSpMkLst>
            <pc:docMk/>
            <pc:sldMk cId="2635874933" sldId="349"/>
            <ac:grpSpMk id="213" creationId="{876FF9F1-1CA2-4E35-913B-4C8064600BBC}"/>
          </ac:grpSpMkLst>
        </pc:grpChg>
        <pc:grpChg chg="mod">
          <ac:chgData name="Lim Kelvin" userId="624f6ae12bb7b72b" providerId="LiveId" clId="{B272414D-B18A-4D81-997D-E20EBAE48599}" dt="2024-12-22T12:19:02.384" v="6814"/>
          <ac:grpSpMkLst>
            <pc:docMk/>
            <pc:sldMk cId="2635874933" sldId="349"/>
            <ac:grpSpMk id="217" creationId="{533D49DB-607C-4A43-8A3D-1586BB59E134}"/>
          </ac:grpSpMkLst>
        </pc:grpChg>
        <pc:grpChg chg="mod">
          <ac:chgData name="Lim Kelvin" userId="624f6ae12bb7b72b" providerId="LiveId" clId="{B272414D-B18A-4D81-997D-E20EBAE48599}" dt="2024-12-22T12:19:02.384" v="6814"/>
          <ac:grpSpMkLst>
            <pc:docMk/>
            <pc:sldMk cId="2635874933" sldId="349"/>
            <ac:grpSpMk id="221" creationId="{1C9DED92-B78C-4C26-88F1-BA889325F850}"/>
          </ac:grpSpMkLst>
        </pc:grpChg>
        <pc:grpChg chg="mod">
          <ac:chgData name="Lim Kelvin" userId="624f6ae12bb7b72b" providerId="LiveId" clId="{B272414D-B18A-4D81-997D-E20EBAE48599}" dt="2024-12-22T12:19:02.384" v="6814"/>
          <ac:grpSpMkLst>
            <pc:docMk/>
            <pc:sldMk cId="2635874933" sldId="349"/>
            <ac:grpSpMk id="225" creationId="{361F4546-2985-417C-8825-5DDB4F063EB2}"/>
          </ac:grpSpMkLst>
        </pc:grpChg>
        <pc:grpChg chg="mod">
          <ac:chgData name="Lim Kelvin" userId="624f6ae12bb7b72b" providerId="LiveId" clId="{B272414D-B18A-4D81-997D-E20EBAE48599}" dt="2024-12-22T12:19:02.384" v="6814"/>
          <ac:grpSpMkLst>
            <pc:docMk/>
            <pc:sldMk cId="2635874933" sldId="349"/>
            <ac:grpSpMk id="229" creationId="{B5FF22D1-2DF3-42E6-8F9D-7A979504923C}"/>
          </ac:grpSpMkLst>
        </pc:grpChg>
        <pc:grpChg chg="mod">
          <ac:chgData name="Lim Kelvin" userId="624f6ae12bb7b72b" providerId="LiveId" clId="{B272414D-B18A-4D81-997D-E20EBAE48599}" dt="2024-12-22T12:19:02.384" v="6814"/>
          <ac:grpSpMkLst>
            <pc:docMk/>
            <pc:sldMk cId="2635874933" sldId="349"/>
            <ac:grpSpMk id="233" creationId="{3DA426AE-8DF7-4AA6-9FFE-92C5EB69327F}"/>
          </ac:grpSpMkLst>
        </pc:grpChg>
        <pc:grpChg chg="add mod">
          <ac:chgData name="Lim Kelvin" userId="624f6ae12bb7b72b" providerId="LiveId" clId="{B272414D-B18A-4D81-997D-E20EBAE48599}" dt="2024-12-22T12:20:17.030" v="6818"/>
          <ac:grpSpMkLst>
            <pc:docMk/>
            <pc:sldMk cId="2635874933" sldId="349"/>
            <ac:grpSpMk id="236" creationId="{DBCAE99E-283E-413A-84B6-022EA0A034A6}"/>
          </ac:grpSpMkLst>
        </pc:grpChg>
        <pc:grpChg chg="mod">
          <ac:chgData name="Lim Kelvin" userId="624f6ae12bb7b72b" providerId="LiveId" clId="{B272414D-B18A-4D81-997D-E20EBAE48599}" dt="2024-12-22T12:20:17.030" v="6818"/>
          <ac:grpSpMkLst>
            <pc:docMk/>
            <pc:sldMk cId="2635874933" sldId="349"/>
            <ac:grpSpMk id="237" creationId="{B29A9652-2CC9-428B-81EB-0931C99AE7F8}"/>
          </ac:grpSpMkLst>
        </pc:grpChg>
        <pc:grpChg chg="mod">
          <ac:chgData name="Lim Kelvin" userId="624f6ae12bb7b72b" providerId="LiveId" clId="{B272414D-B18A-4D81-997D-E20EBAE48599}" dt="2024-12-22T12:20:17.030" v="6818"/>
          <ac:grpSpMkLst>
            <pc:docMk/>
            <pc:sldMk cId="2635874933" sldId="349"/>
            <ac:grpSpMk id="238" creationId="{3FAB19EC-1F47-40DA-B173-DCD2EB91BA38}"/>
          </ac:grpSpMkLst>
        </pc:grpChg>
        <pc:grpChg chg="mod">
          <ac:chgData name="Lim Kelvin" userId="624f6ae12bb7b72b" providerId="LiveId" clId="{B272414D-B18A-4D81-997D-E20EBAE48599}" dt="2024-12-22T12:20:17.030" v="6818"/>
          <ac:grpSpMkLst>
            <pc:docMk/>
            <pc:sldMk cId="2635874933" sldId="349"/>
            <ac:grpSpMk id="239" creationId="{A243C94D-D52B-4038-A62C-2AE0788EAFBC}"/>
          </ac:grpSpMkLst>
        </pc:grpChg>
        <pc:grpChg chg="mod">
          <ac:chgData name="Lim Kelvin" userId="624f6ae12bb7b72b" providerId="LiveId" clId="{B272414D-B18A-4D81-997D-E20EBAE48599}" dt="2024-12-22T12:20:17.030" v="6818"/>
          <ac:grpSpMkLst>
            <pc:docMk/>
            <pc:sldMk cId="2635874933" sldId="349"/>
            <ac:grpSpMk id="240" creationId="{20A88716-C64E-4C3E-8810-1E2C3398C636}"/>
          </ac:grpSpMkLst>
        </pc:grpChg>
        <pc:grpChg chg="mod">
          <ac:chgData name="Lim Kelvin" userId="624f6ae12bb7b72b" providerId="LiveId" clId="{B272414D-B18A-4D81-997D-E20EBAE48599}" dt="2024-12-22T12:20:17.030" v="6818"/>
          <ac:grpSpMkLst>
            <pc:docMk/>
            <pc:sldMk cId="2635874933" sldId="349"/>
            <ac:grpSpMk id="241" creationId="{9EF3A012-662B-456C-8ED9-D7C2848CB1FF}"/>
          </ac:grpSpMkLst>
        </pc:grpChg>
        <pc:grpChg chg="mod">
          <ac:chgData name="Lim Kelvin" userId="624f6ae12bb7b72b" providerId="LiveId" clId="{B272414D-B18A-4D81-997D-E20EBAE48599}" dt="2024-12-22T12:20:17.030" v="6818"/>
          <ac:grpSpMkLst>
            <pc:docMk/>
            <pc:sldMk cId="2635874933" sldId="349"/>
            <ac:grpSpMk id="242" creationId="{FE048AA7-441D-440B-8003-76CF73102318}"/>
          </ac:grpSpMkLst>
        </pc:grpChg>
        <pc:grpChg chg="mod">
          <ac:chgData name="Lim Kelvin" userId="624f6ae12bb7b72b" providerId="LiveId" clId="{B272414D-B18A-4D81-997D-E20EBAE48599}" dt="2024-12-22T12:20:17.030" v="6818"/>
          <ac:grpSpMkLst>
            <pc:docMk/>
            <pc:sldMk cId="2635874933" sldId="349"/>
            <ac:grpSpMk id="243" creationId="{47DFA752-2110-4888-8A17-F08F6A22795E}"/>
          </ac:grpSpMkLst>
        </pc:grpChg>
        <pc:grpChg chg="mod">
          <ac:chgData name="Lim Kelvin" userId="624f6ae12bb7b72b" providerId="LiveId" clId="{B272414D-B18A-4D81-997D-E20EBAE48599}" dt="2024-12-22T12:20:17.030" v="6818"/>
          <ac:grpSpMkLst>
            <pc:docMk/>
            <pc:sldMk cId="2635874933" sldId="349"/>
            <ac:grpSpMk id="244" creationId="{D231281A-728F-4A9D-B6BE-F00E8AEBE0D9}"/>
          </ac:grpSpMkLst>
        </pc:grpChg>
        <pc:grpChg chg="mod">
          <ac:chgData name="Lim Kelvin" userId="624f6ae12bb7b72b" providerId="LiveId" clId="{B272414D-B18A-4D81-997D-E20EBAE48599}" dt="2024-12-22T12:20:17.030" v="6818"/>
          <ac:grpSpMkLst>
            <pc:docMk/>
            <pc:sldMk cId="2635874933" sldId="349"/>
            <ac:grpSpMk id="245" creationId="{23DC2EA3-CAB5-4548-BB46-7DFE5DA03093}"/>
          </ac:grpSpMkLst>
        </pc:grpChg>
        <pc:grpChg chg="mod">
          <ac:chgData name="Lim Kelvin" userId="624f6ae12bb7b72b" providerId="LiveId" clId="{B272414D-B18A-4D81-997D-E20EBAE48599}" dt="2024-12-22T12:20:17.030" v="6818"/>
          <ac:grpSpMkLst>
            <pc:docMk/>
            <pc:sldMk cId="2635874933" sldId="349"/>
            <ac:grpSpMk id="246" creationId="{16E45553-89F6-48BB-85C3-31ACC28E3F5B}"/>
          </ac:grpSpMkLst>
        </pc:grpChg>
        <pc:grpChg chg="mod">
          <ac:chgData name="Lim Kelvin" userId="624f6ae12bb7b72b" providerId="LiveId" clId="{B272414D-B18A-4D81-997D-E20EBAE48599}" dt="2024-12-22T12:20:17.030" v="6818"/>
          <ac:grpSpMkLst>
            <pc:docMk/>
            <pc:sldMk cId="2635874933" sldId="349"/>
            <ac:grpSpMk id="247" creationId="{7BCD42CF-529D-46A7-A8A9-E8C75F49E05D}"/>
          </ac:grpSpMkLst>
        </pc:grpChg>
        <pc:grpChg chg="mod">
          <ac:chgData name="Lim Kelvin" userId="624f6ae12bb7b72b" providerId="LiveId" clId="{B272414D-B18A-4D81-997D-E20EBAE48599}" dt="2024-12-22T12:20:17.030" v="6818"/>
          <ac:grpSpMkLst>
            <pc:docMk/>
            <pc:sldMk cId="2635874933" sldId="349"/>
            <ac:grpSpMk id="248" creationId="{6B8DEF50-CFE6-4C2D-AB2F-EAB0E7198EB6}"/>
          </ac:grpSpMkLst>
        </pc:grpChg>
        <pc:grpChg chg="mod">
          <ac:chgData name="Lim Kelvin" userId="624f6ae12bb7b72b" providerId="LiveId" clId="{B272414D-B18A-4D81-997D-E20EBAE48599}" dt="2024-12-22T12:20:17.030" v="6818"/>
          <ac:grpSpMkLst>
            <pc:docMk/>
            <pc:sldMk cId="2635874933" sldId="349"/>
            <ac:grpSpMk id="249" creationId="{F058AD99-6857-4D74-95CE-06B1D0129DA0}"/>
          </ac:grpSpMkLst>
        </pc:grpChg>
        <pc:grpChg chg="mod">
          <ac:chgData name="Lim Kelvin" userId="624f6ae12bb7b72b" providerId="LiveId" clId="{B272414D-B18A-4D81-997D-E20EBAE48599}" dt="2024-12-22T12:20:17.030" v="6818"/>
          <ac:grpSpMkLst>
            <pc:docMk/>
            <pc:sldMk cId="2635874933" sldId="349"/>
            <ac:grpSpMk id="250" creationId="{71A47D44-5916-4DC5-9B20-5A587460340F}"/>
          </ac:grpSpMkLst>
        </pc:grpChg>
        <pc:grpChg chg="mod">
          <ac:chgData name="Lim Kelvin" userId="624f6ae12bb7b72b" providerId="LiveId" clId="{B272414D-B18A-4D81-997D-E20EBAE48599}" dt="2024-12-22T12:20:17.030" v="6818"/>
          <ac:grpSpMkLst>
            <pc:docMk/>
            <pc:sldMk cId="2635874933" sldId="349"/>
            <ac:grpSpMk id="251" creationId="{EFE62A56-7A64-4868-A509-CD34FFC80A0B}"/>
          </ac:grpSpMkLst>
        </pc:grpChg>
        <pc:grpChg chg="mod">
          <ac:chgData name="Lim Kelvin" userId="624f6ae12bb7b72b" providerId="LiveId" clId="{B272414D-B18A-4D81-997D-E20EBAE48599}" dt="2024-12-22T12:20:17.030" v="6818"/>
          <ac:grpSpMkLst>
            <pc:docMk/>
            <pc:sldMk cId="2635874933" sldId="349"/>
            <ac:grpSpMk id="252" creationId="{1EAE058F-053B-40CB-98A3-07FC7C18E2A5}"/>
          </ac:grpSpMkLst>
        </pc:grpChg>
        <pc:grpChg chg="mod">
          <ac:chgData name="Lim Kelvin" userId="624f6ae12bb7b72b" providerId="LiveId" clId="{B272414D-B18A-4D81-997D-E20EBAE48599}" dt="2024-12-22T12:20:17.030" v="6818"/>
          <ac:grpSpMkLst>
            <pc:docMk/>
            <pc:sldMk cId="2635874933" sldId="349"/>
            <ac:grpSpMk id="253" creationId="{15FA0EEE-D8E6-4017-980C-46CC39366D12}"/>
          </ac:grpSpMkLst>
        </pc:grpChg>
        <pc:grpChg chg="mod">
          <ac:chgData name="Lim Kelvin" userId="624f6ae12bb7b72b" providerId="LiveId" clId="{B272414D-B18A-4D81-997D-E20EBAE48599}" dt="2024-12-22T12:20:17.030" v="6818"/>
          <ac:grpSpMkLst>
            <pc:docMk/>
            <pc:sldMk cId="2635874933" sldId="349"/>
            <ac:grpSpMk id="254" creationId="{7897946C-7328-4C14-9BCA-8CA3EB79ABAB}"/>
          </ac:grpSpMkLst>
        </pc:grpChg>
        <pc:grpChg chg="mod">
          <ac:chgData name="Lim Kelvin" userId="624f6ae12bb7b72b" providerId="LiveId" clId="{B272414D-B18A-4D81-997D-E20EBAE48599}" dt="2024-12-22T12:20:17.030" v="6818"/>
          <ac:grpSpMkLst>
            <pc:docMk/>
            <pc:sldMk cId="2635874933" sldId="349"/>
            <ac:grpSpMk id="256" creationId="{94DE8308-31A0-43E6-B657-4A4E200E6B21}"/>
          </ac:grpSpMkLst>
        </pc:grpChg>
        <pc:grpChg chg="mod">
          <ac:chgData name="Lim Kelvin" userId="624f6ae12bb7b72b" providerId="LiveId" clId="{B272414D-B18A-4D81-997D-E20EBAE48599}" dt="2024-12-22T12:20:17.030" v="6818"/>
          <ac:grpSpMkLst>
            <pc:docMk/>
            <pc:sldMk cId="2635874933" sldId="349"/>
            <ac:grpSpMk id="260" creationId="{F7FC8633-3D34-4F36-ABC3-4459DEEE4995}"/>
          </ac:grpSpMkLst>
        </pc:grpChg>
        <pc:grpChg chg="mod">
          <ac:chgData name="Lim Kelvin" userId="624f6ae12bb7b72b" providerId="LiveId" clId="{B272414D-B18A-4D81-997D-E20EBAE48599}" dt="2024-12-22T12:20:17.030" v="6818"/>
          <ac:grpSpMkLst>
            <pc:docMk/>
            <pc:sldMk cId="2635874933" sldId="349"/>
            <ac:grpSpMk id="264" creationId="{CCC49E72-86EB-4C28-8B78-B63D1FF7BD30}"/>
          </ac:grpSpMkLst>
        </pc:grpChg>
        <pc:grpChg chg="mod">
          <ac:chgData name="Lim Kelvin" userId="624f6ae12bb7b72b" providerId="LiveId" clId="{B272414D-B18A-4D81-997D-E20EBAE48599}" dt="2024-12-22T12:20:17.030" v="6818"/>
          <ac:grpSpMkLst>
            <pc:docMk/>
            <pc:sldMk cId="2635874933" sldId="349"/>
            <ac:grpSpMk id="268" creationId="{CECC1595-80D8-4909-8296-88CEFD196074}"/>
          </ac:grpSpMkLst>
        </pc:grpChg>
        <pc:grpChg chg="mod">
          <ac:chgData name="Lim Kelvin" userId="624f6ae12bb7b72b" providerId="LiveId" clId="{B272414D-B18A-4D81-997D-E20EBAE48599}" dt="2024-12-22T12:20:17.030" v="6818"/>
          <ac:grpSpMkLst>
            <pc:docMk/>
            <pc:sldMk cId="2635874933" sldId="349"/>
            <ac:grpSpMk id="272" creationId="{7A4ACB5B-5DAB-4FF2-A930-D1E2928EFDBD}"/>
          </ac:grpSpMkLst>
        </pc:grpChg>
        <pc:grpChg chg="mod">
          <ac:chgData name="Lim Kelvin" userId="624f6ae12bb7b72b" providerId="LiveId" clId="{B272414D-B18A-4D81-997D-E20EBAE48599}" dt="2024-12-22T12:20:17.030" v="6818"/>
          <ac:grpSpMkLst>
            <pc:docMk/>
            <pc:sldMk cId="2635874933" sldId="349"/>
            <ac:grpSpMk id="276" creationId="{61C590D9-5597-4880-AEE8-E280814A4A9B}"/>
          </ac:grpSpMkLst>
        </pc:grpChg>
        <pc:grpChg chg="mod">
          <ac:chgData name="Lim Kelvin" userId="624f6ae12bb7b72b" providerId="LiveId" clId="{B272414D-B18A-4D81-997D-E20EBAE48599}" dt="2024-12-22T12:20:17.030" v="6818"/>
          <ac:grpSpMkLst>
            <pc:docMk/>
            <pc:sldMk cId="2635874933" sldId="349"/>
            <ac:grpSpMk id="280" creationId="{DABADB26-3C2B-43D8-BED8-269D3D9FE17E}"/>
          </ac:grpSpMkLst>
        </pc:grpChg>
        <pc:grpChg chg="mod">
          <ac:chgData name="Lim Kelvin" userId="624f6ae12bb7b72b" providerId="LiveId" clId="{B272414D-B18A-4D81-997D-E20EBAE48599}" dt="2024-12-22T12:20:17.030" v="6818"/>
          <ac:grpSpMkLst>
            <pc:docMk/>
            <pc:sldMk cId="2635874933" sldId="349"/>
            <ac:grpSpMk id="284" creationId="{4E55CCD6-D90A-469C-82D7-B1D30BCE5206}"/>
          </ac:grpSpMkLst>
        </pc:grpChg>
        <pc:grpChg chg="mod">
          <ac:chgData name="Lim Kelvin" userId="624f6ae12bb7b72b" providerId="LiveId" clId="{B272414D-B18A-4D81-997D-E20EBAE48599}" dt="2024-12-22T12:20:17.030" v="6818"/>
          <ac:grpSpMkLst>
            <pc:docMk/>
            <pc:sldMk cId="2635874933" sldId="349"/>
            <ac:grpSpMk id="288" creationId="{57E3604D-6BFC-4B0F-8BD9-E676483B5BA3}"/>
          </ac:grpSpMkLst>
        </pc:grpChg>
        <pc:grpChg chg="mod">
          <ac:chgData name="Lim Kelvin" userId="624f6ae12bb7b72b" providerId="LiveId" clId="{B272414D-B18A-4D81-997D-E20EBAE48599}" dt="2024-12-22T12:20:17.030" v="6818"/>
          <ac:grpSpMkLst>
            <pc:docMk/>
            <pc:sldMk cId="2635874933" sldId="349"/>
            <ac:grpSpMk id="292" creationId="{14562EED-763F-4215-BDF7-000646D71F72}"/>
          </ac:grpSpMkLst>
        </pc:grpChg>
        <pc:grpChg chg="mod">
          <ac:chgData name="Lim Kelvin" userId="624f6ae12bb7b72b" providerId="LiveId" clId="{B272414D-B18A-4D81-997D-E20EBAE48599}" dt="2024-12-22T12:20:17.030" v="6818"/>
          <ac:grpSpMkLst>
            <pc:docMk/>
            <pc:sldMk cId="2635874933" sldId="349"/>
            <ac:grpSpMk id="296" creationId="{5A2B7F6A-B020-404D-A75D-37AAF11FAFDD}"/>
          </ac:grpSpMkLst>
        </pc:grpChg>
        <pc:grpChg chg="mod">
          <ac:chgData name="Lim Kelvin" userId="624f6ae12bb7b72b" providerId="LiveId" clId="{B272414D-B18A-4D81-997D-E20EBAE48599}" dt="2024-12-22T12:20:17.030" v="6818"/>
          <ac:grpSpMkLst>
            <pc:docMk/>
            <pc:sldMk cId="2635874933" sldId="349"/>
            <ac:grpSpMk id="300" creationId="{357F9579-25B7-4EAF-B43E-274736699E14}"/>
          </ac:grpSpMkLst>
        </pc:grpChg>
        <pc:grpChg chg="mod">
          <ac:chgData name="Lim Kelvin" userId="624f6ae12bb7b72b" providerId="LiveId" clId="{B272414D-B18A-4D81-997D-E20EBAE48599}" dt="2024-12-22T12:20:17.030" v="6818"/>
          <ac:grpSpMkLst>
            <pc:docMk/>
            <pc:sldMk cId="2635874933" sldId="349"/>
            <ac:grpSpMk id="304" creationId="{7157E774-1527-4FD2-B06E-71113A770855}"/>
          </ac:grpSpMkLst>
        </pc:grpChg>
        <pc:grpChg chg="mod">
          <ac:chgData name="Lim Kelvin" userId="624f6ae12bb7b72b" providerId="LiveId" clId="{B272414D-B18A-4D81-997D-E20EBAE48599}" dt="2024-12-22T12:20:17.030" v="6818"/>
          <ac:grpSpMkLst>
            <pc:docMk/>
            <pc:sldMk cId="2635874933" sldId="349"/>
            <ac:grpSpMk id="308" creationId="{1D77A5D7-CE0C-4747-A495-213A23F4F582}"/>
          </ac:grpSpMkLst>
        </pc:grpChg>
        <pc:grpChg chg="mod">
          <ac:chgData name="Lim Kelvin" userId="624f6ae12bb7b72b" providerId="LiveId" clId="{B272414D-B18A-4D81-997D-E20EBAE48599}" dt="2024-12-22T12:20:17.030" v="6818"/>
          <ac:grpSpMkLst>
            <pc:docMk/>
            <pc:sldMk cId="2635874933" sldId="349"/>
            <ac:grpSpMk id="312" creationId="{1A44D6A3-99D7-4E30-95E9-F6AC525627FC}"/>
          </ac:grpSpMkLst>
        </pc:grpChg>
        <pc:grpChg chg="mod">
          <ac:chgData name="Lim Kelvin" userId="624f6ae12bb7b72b" providerId="LiveId" clId="{B272414D-B18A-4D81-997D-E20EBAE48599}" dt="2024-12-22T12:20:17.030" v="6818"/>
          <ac:grpSpMkLst>
            <pc:docMk/>
            <pc:sldMk cId="2635874933" sldId="349"/>
            <ac:grpSpMk id="316" creationId="{6BFD1137-700E-4CD8-B288-8914E5F838CD}"/>
          </ac:grpSpMkLst>
        </pc:grpChg>
        <pc:grpChg chg="mod">
          <ac:chgData name="Lim Kelvin" userId="624f6ae12bb7b72b" providerId="LiveId" clId="{B272414D-B18A-4D81-997D-E20EBAE48599}" dt="2024-12-22T12:20:17.030" v="6818"/>
          <ac:grpSpMkLst>
            <pc:docMk/>
            <pc:sldMk cId="2635874933" sldId="349"/>
            <ac:grpSpMk id="320" creationId="{E673A6E7-798C-4023-84CE-215288CCFBD4}"/>
          </ac:grpSpMkLst>
        </pc:grpChg>
        <pc:grpChg chg="mod">
          <ac:chgData name="Lim Kelvin" userId="624f6ae12bb7b72b" providerId="LiveId" clId="{B272414D-B18A-4D81-997D-E20EBAE48599}" dt="2024-12-22T12:20:17.030" v="6818"/>
          <ac:grpSpMkLst>
            <pc:docMk/>
            <pc:sldMk cId="2635874933" sldId="349"/>
            <ac:grpSpMk id="324" creationId="{E5FCA96C-912E-449A-B10F-D46327C7B90A}"/>
          </ac:grpSpMkLst>
        </pc:grpChg>
        <pc:grpChg chg="add mod">
          <ac:chgData name="Lim Kelvin" userId="624f6ae12bb7b72b" providerId="LiveId" clId="{B272414D-B18A-4D81-997D-E20EBAE48599}" dt="2024-12-22T12:22:24.896" v="6830" actId="1076"/>
          <ac:grpSpMkLst>
            <pc:docMk/>
            <pc:sldMk cId="2635874933" sldId="349"/>
            <ac:grpSpMk id="327" creationId="{0719478A-9A9A-4637-A06C-9F9F3DA9AC8E}"/>
          </ac:grpSpMkLst>
        </pc:grpChg>
        <pc:grpChg chg="mod">
          <ac:chgData name="Lim Kelvin" userId="624f6ae12bb7b72b" providerId="LiveId" clId="{B272414D-B18A-4D81-997D-E20EBAE48599}" dt="2024-12-22T12:20:56.301" v="6821"/>
          <ac:grpSpMkLst>
            <pc:docMk/>
            <pc:sldMk cId="2635874933" sldId="349"/>
            <ac:grpSpMk id="331" creationId="{1BE61D93-9940-444B-B8BD-CDB17257034A}"/>
          </ac:grpSpMkLst>
        </pc:grpChg>
        <pc:grpChg chg="mod">
          <ac:chgData name="Lim Kelvin" userId="624f6ae12bb7b72b" providerId="LiveId" clId="{B272414D-B18A-4D81-997D-E20EBAE48599}" dt="2024-12-22T12:20:56.301" v="6821"/>
          <ac:grpSpMkLst>
            <pc:docMk/>
            <pc:sldMk cId="2635874933" sldId="349"/>
            <ac:grpSpMk id="333" creationId="{2EC82998-453B-4299-A450-6F89772B20E4}"/>
          </ac:grpSpMkLst>
        </pc:grpChg>
        <pc:grpChg chg="mod">
          <ac:chgData name="Lim Kelvin" userId="624f6ae12bb7b72b" providerId="LiveId" clId="{B272414D-B18A-4D81-997D-E20EBAE48599}" dt="2024-12-22T12:20:56.301" v="6821"/>
          <ac:grpSpMkLst>
            <pc:docMk/>
            <pc:sldMk cId="2635874933" sldId="349"/>
            <ac:grpSpMk id="334" creationId="{58F739D5-E25A-4A15-BA0C-4679ABF5B6F5}"/>
          </ac:grpSpMkLst>
        </pc:grpChg>
        <pc:grpChg chg="mod">
          <ac:chgData name="Lim Kelvin" userId="624f6ae12bb7b72b" providerId="LiveId" clId="{B272414D-B18A-4D81-997D-E20EBAE48599}" dt="2024-12-22T12:20:56.301" v="6821"/>
          <ac:grpSpMkLst>
            <pc:docMk/>
            <pc:sldMk cId="2635874933" sldId="349"/>
            <ac:grpSpMk id="335" creationId="{B4F7725A-C1EC-4B16-8340-23194C76DCCC}"/>
          </ac:grpSpMkLst>
        </pc:grpChg>
        <pc:grpChg chg="mod">
          <ac:chgData name="Lim Kelvin" userId="624f6ae12bb7b72b" providerId="LiveId" clId="{B272414D-B18A-4D81-997D-E20EBAE48599}" dt="2024-12-22T12:20:56.301" v="6821"/>
          <ac:grpSpMkLst>
            <pc:docMk/>
            <pc:sldMk cId="2635874933" sldId="349"/>
            <ac:grpSpMk id="336" creationId="{4F5E9830-B352-4F94-93B1-F3D11AB12AF4}"/>
          </ac:grpSpMkLst>
        </pc:grpChg>
        <pc:grpChg chg="mod">
          <ac:chgData name="Lim Kelvin" userId="624f6ae12bb7b72b" providerId="LiveId" clId="{B272414D-B18A-4D81-997D-E20EBAE48599}" dt="2024-12-22T12:20:56.301" v="6821"/>
          <ac:grpSpMkLst>
            <pc:docMk/>
            <pc:sldMk cId="2635874933" sldId="349"/>
            <ac:grpSpMk id="337" creationId="{E6AC6B89-6001-4A97-B9E0-A7E2C22D3400}"/>
          </ac:grpSpMkLst>
        </pc:grpChg>
        <pc:grpChg chg="mod">
          <ac:chgData name="Lim Kelvin" userId="624f6ae12bb7b72b" providerId="LiveId" clId="{B272414D-B18A-4D81-997D-E20EBAE48599}" dt="2024-12-22T12:20:56.301" v="6821"/>
          <ac:grpSpMkLst>
            <pc:docMk/>
            <pc:sldMk cId="2635874933" sldId="349"/>
            <ac:grpSpMk id="338" creationId="{1308BECC-0F7D-43B0-8439-F312A8928917}"/>
          </ac:grpSpMkLst>
        </pc:grpChg>
        <pc:grpChg chg="mod">
          <ac:chgData name="Lim Kelvin" userId="624f6ae12bb7b72b" providerId="LiveId" clId="{B272414D-B18A-4D81-997D-E20EBAE48599}" dt="2024-12-22T12:20:56.301" v="6821"/>
          <ac:grpSpMkLst>
            <pc:docMk/>
            <pc:sldMk cId="2635874933" sldId="349"/>
            <ac:grpSpMk id="339" creationId="{CF6D7AAC-D3E7-4184-9EB1-27982A02BC2C}"/>
          </ac:grpSpMkLst>
        </pc:grpChg>
        <pc:grpChg chg="mod">
          <ac:chgData name="Lim Kelvin" userId="624f6ae12bb7b72b" providerId="LiveId" clId="{B272414D-B18A-4D81-997D-E20EBAE48599}" dt="2024-12-22T12:20:56.301" v="6821"/>
          <ac:grpSpMkLst>
            <pc:docMk/>
            <pc:sldMk cId="2635874933" sldId="349"/>
            <ac:grpSpMk id="340" creationId="{069EB611-0E55-4655-A07D-30E6536897CB}"/>
          </ac:grpSpMkLst>
        </pc:grpChg>
        <pc:grpChg chg="mod">
          <ac:chgData name="Lim Kelvin" userId="624f6ae12bb7b72b" providerId="LiveId" clId="{B272414D-B18A-4D81-997D-E20EBAE48599}" dt="2024-12-22T12:20:56.301" v="6821"/>
          <ac:grpSpMkLst>
            <pc:docMk/>
            <pc:sldMk cId="2635874933" sldId="349"/>
            <ac:grpSpMk id="341" creationId="{5DA51EEF-BC10-4815-B832-D79DE064FBEC}"/>
          </ac:grpSpMkLst>
        </pc:grpChg>
        <pc:grpChg chg="mod">
          <ac:chgData name="Lim Kelvin" userId="624f6ae12bb7b72b" providerId="LiveId" clId="{B272414D-B18A-4D81-997D-E20EBAE48599}" dt="2024-12-22T12:20:56.301" v="6821"/>
          <ac:grpSpMkLst>
            <pc:docMk/>
            <pc:sldMk cId="2635874933" sldId="349"/>
            <ac:grpSpMk id="342" creationId="{184B88B3-0BEB-4BEF-AF79-02E94F36FE9C}"/>
          </ac:grpSpMkLst>
        </pc:grpChg>
        <pc:grpChg chg="mod">
          <ac:chgData name="Lim Kelvin" userId="624f6ae12bb7b72b" providerId="LiveId" clId="{B272414D-B18A-4D81-997D-E20EBAE48599}" dt="2024-12-22T12:20:56.301" v="6821"/>
          <ac:grpSpMkLst>
            <pc:docMk/>
            <pc:sldMk cId="2635874933" sldId="349"/>
            <ac:grpSpMk id="344" creationId="{F39111C2-BE7C-42F9-A608-04E2740856A1}"/>
          </ac:grpSpMkLst>
        </pc:grpChg>
        <pc:grpChg chg="mod">
          <ac:chgData name="Lim Kelvin" userId="624f6ae12bb7b72b" providerId="LiveId" clId="{B272414D-B18A-4D81-997D-E20EBAE48599}" dt="2024-12-22T12:20:56.301" v="6821"/>
          <ac:grpSpMkLst>
            <pc:docMk/>
            <pc:sldMk cId="2635874933" sldId="349"/>
            <ac:grpSpMk id="345" creationId="{A5FF4E91-9650-430E-8884-DA6639639C3E}"/>
          </ac:grpSpMkLst>
        </pc:grpChg>
        <pc:grpChg chg="mod">
          <ac:chgData name="Lim Kelvin" userId="624f6ae12bb7b72b" providerId="LiveId" clId="{B272414D-B18A-4D81-997D-E20EBAE48599}" dt="2024-12-22T12:20:56.301" v="6821"/>
          <ac:grpSpMkLst>
            <pc:docMk/>
            <pc:sldMk cId="2635874933" sldId="349"/>
            <ac:grpSpMk id="346" creationId="{BE17590E-0C82-40CA-BD62-F3F20C293D9D}"/>
          </ac:grpSpMkLst>
        </pc:grpChg>
        <pc:grpChg chg="mod">
          <ac:chgData name="Lim Kelvin" userId="624f6ae12bb7b72b" providerId="LiveId" clId="{B272414D-B18A-4D81-997D-E20EBAE48599}" dt="2024-12-22T12:20:56.301" v="6821"/>
          <ac:grpSpMkLst>
            <pc:docMk/>
            <pc:sldMk cId="2635874933" sldId="349"/>
            <ac:grpSpMk id="347" creationId="{FFD13677-C93B-4861-8258-14AA6A908DEA}"/>
          </ac:grpSpMkLst>
        </pc:grpChg>
        <pc:grpChg chg="mod">
          <ac:chgData name="Lim Kelvin" userId="624f6ae12bb7b72b" providerId="LiveId" clId="{B272414D-B18A-4D81-997D-E20EBAE48599}" dt="2024-12-22T12:20:56.301" v="6821"/>
          <ac:grpSpMkLst>
            <pc:docMk/>
            <pc:sldMk cId="2635874933" sldId="349"/>
            <ac:grpSpMk id="349" creationId="{CE803BFE-46F1-4A3A-8AE0-6580AA992DF7}"/>
          </ac:grpSpMkLst>
        </pc:grpChg>
        <pc:grpChg chg="mod">
          <ac:chgData name="Lim Kelvin" userId="624f6ae12bb7b72b" providerId="LiveId" clId="{B272414D-B18A-4D81-997D-E20EBAE48599}" dt="2024-12-22T12:20:56.301" v="6821"/>
          <ac:grpSpMkLst>
            <pc:docMk/>
            <pc:sldMk cId="2635874933" sldId="349"/>
            <ac:grpSpMk id="350" creationId="{D1963B27-C4FE-42CF-92FE-8A7106680F4E}"/>
          </ac:grpSpMkLst>
        </pc:grpChg>
        <pc:grpChg chg="mod">
          <ac:chgData name="Lim Kelvin" userId="624f6ae12bb7b72b" providerId="LiveId" clId="{B272414D-B18A-4D81-997D-E20EBAE48599}" dt="2024-12-22T12:20:56.301" v="6821"/>
          <ac:grpSpMkLst>
            <pc:docMk/>
            <pc:sldMk cId="2635874933" sldId="349"/>
            <ac:grpSpMk id="351" creationId="{E3928A95-96DC-44D9-88ED-62AC317F9201}"/>
          </ac:grpSpMkLst>
        </pc:grpChg>
        <pc:grpChg chg="mod">
          <ac:chgData name="Lim Kelvin" userId="624f6ae12bb7b72b" providerId="LiveId" clId="{B272414D-B18A-4D81-997D-E20EBAE48599}" dt="2024-12-22T12:20:56.301" v="6821"/>
          <ac:grpSpMkLst>
            <pc:docMk/>
            <pc:sldMk cId="2635874933" sldId="349"/>
            <ac:grpSpMk id="353" creationId="{896D9AE0-D5F1-412A-BEA6-FC1EC514A5D8}"/>
          </ac:grpSpMkLst>
        </pc:grpChg>
        <pc:grpChg chg="mod">
          <ac:chgData name="Lim Kelvin" userId="624f6ae12bb7b72b" providerId="LiveId" clId="{B272414D-B18A-4D81-997D-E20EBAE48599}" dt="2024-12-22T12:20:56.301" v="6821"/>
          <ac:grpSpMkLst>
            <pc:docMk/>
            <pc:sldMk cId="2635874933" sldId="349"/>
            <ac:grpSpMk id="354" creationId="{12C2BAD6-6F34-4554-8993-25FDD366D0BA}"/>
          </ac:grpSpMkLst>
        </pc:grpChg>
        <pc:grpChg chg="mod">
          <ac:chgData name="Lim Kelvin" userId="624f6ae12bb7b72b" providerId="LiveId" clId="{B272414D-B18A-4D81-997D-E20EBAE48599}" dt="2024-12-22T12:20:56.301" v="6821"/>
          <ac:grpSpMkLst>
            <pc:docMk/>
            <pc:sldMk cId="2635874933" sldId="349"/>
            <ac:grpSpMk id="355" creationId="{64A53466-5075-476B-8AA3-79851A0422F2}"/>
          </ac:grpSpMkLst>
        </pc:grpChg>
        <pc:grpChg chg="mod">
          <ac:chgData name="Lim Kelvin" userId="624f6ae12bb7b72b" providerId="LiveId" clId="{B272414D-B18A-4D81-997D-E20EBAE48599}" dt="2024-12-22T12:20:56.301" v="6821"/>
          <ac:grpSpMkLst>
            <pc:docMk/>
            <pc:sldMk cId="2635874933" sldId="349"/>
            <ac:grpSpMk id="356" creationId="{A60FA71E-48BB-49CF-9736-CA8A758E3850}"/>
          </ac:grpSpMkLst>
        </pc:grpChg>
        <pc:grpChg chg="mod">
          <ac:chgData name="Lim Kelvin" userId="624f6ae12bb7b72b" providerId="LiveId" clId="{B272414D-B18A-4D81-997D-E20EBAE48599}" dt="2024-12-22T12:20:56.301" v="6821"/>
          <ac:grpSpMkLst>
            <pc:docMk/>
            <pc:sldMk cId="2635874933" sldId="349"/>
            <ac:grpSpMk id="357" creationId="{3641C85D-6638-461B-90D6-003011EB939B}"/>
          </ac:grpSpMkLst>
        </pc:grpChg>
        <pc:grpChg chg="mod">
          <ac:chgData name="Lim Kelvin" userId="624f6ae12bb7b72b" providerId="LiveId" clId="{B272414D-B18A-4D81-997D-E20EBAE48599}" dt="2024-12-22T12:20:56.301" v="6821"/>
          <ac:grpSpMkLst>
            <pc:docMk/>
            <pc:sldMk cId="2635874933" sldId="349"/>
            <ac:grpSpMk id="358" creationId="{9293E866-A312-41AA-A709-6B3DB8CA4BC1}"/>
          </ac:grpSpMkLst>
        </pc:grpChg>
        <pc:grpChg chg="mod">
          <ac:chgData name="Lim Kelvin" userId="624f6ae12bb7b72b" providerId="LiveId" clId="{B272414D-B18A-4D81-997D-E20EBAE48599}" dt="2024-12-22T12:20:56.301" v="6821"/>
          <ac:grpSpMkLst>
            <pc:docMk/>
            <pc:sldMk cId="2635874933" sldId="349"/>
            <ac:grpSpMk id="359" creationId="{C047EB9B-97E9-4361-A529-6E96AE257CD1}"/>
          </ac:grpSpMkLst>
        </pc:grpChg>
        <pc:grpChg chg="mod">
          <ac:chgData name="Lim Kelvin" userId="624f6ae12bb7b72b" providerId="LiveId" clId="{B272414D-B18A-4D81-997D-E20EBAE48599}" dt="2024-12-22T12:20:56.301" v="6821"/>
          <ac:grpSpMkLst>
            <pc:docMk/>
            <pc:sldMk cId="2635874933" sldId="349"/>
            <ac:grpSpMk id="361" creationId="{54827CAB-4A3C-4655-BF7D-F7B4C98A53F0}"/>
          </ac:grpSpMkLst>
        </pc:grpChg>
        <pc:grpChg chg="mod">
          <ac:chgData name="Lim Kelvin" userId="624f6ae12bb7b72b" providerId="LiveId" clId="{B272414D-B18A-4D81-997D-E20EBAE48599}" dt="2024-12-22T12:20:56.301" v="6821"/>
          <ac:grpSpMkLst>
            <pc:docMk/>
            <pc:sldMk cId="2635874933" sldId="349"/>
            <ac:grpSpMk id="365" creationId="{E0E00B52-4E2F-474D-9A09-AF6DE34C039F}"/>
          </ac:grpSpMkLst>
        </pc:grpChg>
        <pc:grpChg chg="mod">
          <ac:chgData name="Lim Kelvin" userId="624f6ae12bb7b72b" providerId="LiveId" clId="{B272414D-B18A-4D81-997D-E20EBAE48599}" dt="2024-12-22T12:20:56.301" v="6821"/>
          <ac:grpSpMkLst>
            <pc:docMk/>
            <pc:sldMk cId="2635874933" sldId="349"/>
            <ac:grpSpMk id="369" creationId="{26BF7BDE-D8C0-488E-BDEA-F0C6037E1D24}"/>
          </ac:grpSpMkLst>
        </pc:grpChg>
        <pc:grpChg chg="mod">
          <ac:chgData name="Lim Kelvin" userId="624f6ae12bb7b72b" providerId="LiveId" clId="{B272414D-B18A-4D81-997D-E20EBAE48599}" dt="2024-12-22T12:20:56.301" v="6821"/>
          <ac:grpSpMkLst>
            <pc:docMk/>
            <pc:sldMk cId="2635874933" sldId="349"/>
            <ac:grpSpMk id="373" creationId="{BB2142CC-BFF8-4850-AEEC-B4B2540997B8}"/>
          </ac:grpSpMkLst>
        </pc:grpChg>
        <pc:grpChg chg="mod">
          <ac:chgData name="Lim Kelvin" userId="624f6ae12bb7b72b" providerId="LiveId" clId="{B272414D-B18A-4D81-997D-E20EBAE48599}" dt="2024-12-22T12:20:56.301" v="6821"/>
          <ac:grpSpMkLst>
            <pc:docMk/>
            <pc:sldMk cId="2635874933" sldId="349"/>
            <ac:grpSpMk id="377" creationId="{8AE6E787-26AD-40D3-A218-DFE08109FA1C}"/>
          </ac:grpSpMkLst>
        </pc:grpChg>
        <pc:grpChg chg="mod">
          <ac:chgData name="Lim Kelvin" userId="624f6ae12bb7b72b" providerId="LiveId" clId="{B272414D-B18A-4D81-997D-E20EBAE48599}" dt="2024-12-22T12:20:56.301" v="6821"/>
          <ac:grpSpMkLst>
            <pc:docMk/>
            <pc:sldMk cId="2635874933" sldId="349"/>
            <ac:grpSpMk id="381" creationId="{27E18405-6AF8-4969-AAF9-62CB2741CB98}"/>
          </ac:grpSpMkLst>
        </pc:grpChg>
        <pc:grpChg chg="mod">
          <ac:chgData name="Lim Kelvin" userId="624f6ae12bb7b72b" providerId="LiveId" clId="{B272414D-B18A-4D81-997D-E20EBAE48599}" dt="2024-12-22T12:20:56.301" v="6821"/>
          <ac:grpSpMkLst>
            <pc:docMk/>
            <pc:sldMk cId="2635874933" sldId="349"/>
            <ac:grpSpMk id="385" creationId="{78F6296D-CC50-4196-956F-46EB1B59854E}"/>
          </ac:grpSpMkLst>
        </pc:grpChg>
        <pc:grpChg chg="mod">
          <ac:chgData name="Lim Kelvin" userId="624f6ae12bb7b72b" providerId="LiveId" clId="{B272414D-B18A-4D81-997D-E20EBAE48599}" dt="2024-12-22T12:20:56.301" v="6821"/>
          <ac:grpSpMkLst>
            <pc:docMk/>
            <pc:sldMk cId="2635874933" sldId="349"/>
            <ac:grpSpMk id="389" creationId="{688DA27C-F293-498C-8F24-671C95BE14B2}"/>
          </ac:grpSpMkLst>
        </pc:grpChg>
        <pc:grpChg chg="mod">
          <ac:chgData name="Lim Kelvin" userId="624f6ae12bb7b72b" providerId="LiveId" clId="{B272414D-B18A-4D81-997D-E20EBAE48599}" dt="2024-12-22T12:20:56.301" v="6821"/>
          <ac:grpSpMkLst>
            <pc:docMk/>
            <pc:sldMk cId="2635874933" sldId="349"/>
            <ac:grpSpMk id="393" creationId="{BF581CA5-A4A9-410E-8591-9360102C3659}"/>
          </ac:grpSpMkLst>
        </pc:grpChg>
        <pc:grpChg chg="mod">
          <ac:chgData name="Lim Kelvin" userId="624f6ae12bb7b72b" providerId="LiveId" clId="{B272414D-B18A-4D81-997D-E20EBAE48599}" dt="2024-12-22T12:20:56.301" v="6821"/>
          <ac:grpSpMkLst>
            <pc:docMk/>
            <pc:sldMk cId="2635874933" sldId="349"/>
            <ac:grpSpMk id="397" creationId="{51680D71-3FF6-4B91-B550-89BC8DA55391}"/>
          </ac:grpSpMkLst>
        </pc:grpChg>
        <pc:grpChg chg="mod">
          <ac:chgData name="Lim Kelvin" userId="624f6ae12bb7b72b" providerId="LiveId" clId="{B272414D-B18A-4D81-997D-E20EBAE48599}" dt="2024-12-22T12:20:56.301" v="6821"/>
          <ac:grpSpMkLst>
            <pc:docMk/>
            <pc:sldMk cId="2635874933" sldId="349"/>
            <ac:grpSpMk id="401" creationId="{81AFA2B5-800A-4DEC-9FA4-4BD50041CF74}"/>
          </ac:grpSpMkLst>
        </pc:grpChg>
        <pc:grpChg chg="mod">
          <ac:chgData name="Lim Kelvin" userId="624f6ae12bb7b72b" providerId="LiveId" clId="{B272414D-B18A-4D81-997D-E20EBAE48599}" dt="2024-12-22T12:20:56.301" v="6821"/>
          <ac:grpSpMkLst>
            <pc:docMk/>
            <pc:sldMk cId="2635874933" sldId="349"/>
            <ac:grpSpMk id="405" creationId="{E33ED2A3-C85C-489A-9DA7-74AB9E7C0BBF}"/>
          </ac:grpSpMkLst>
        </pc:grpChg>
        <pc:grpChg chg="mod">
          <ac:chgData name="Lim Kelvin" userId="624f6ae12bb7b72b" providerId="LiveId" clId="{B272414D-B18A-4D81-997D-E20EBAE48599}" dt="2024-12-22T12:20:56.301" v="6821"/>
          <ac:grpSpMkLst>
            <pc:docMk/>
            <pc:sldMk cId="2635874933" sldId="349"/>
            <ac:grpSpMk id="409" creationId="{26A82CD2-5703-49D5-ADCE-C885C62256DD}"/>
          </ac:grpSpMkLst>
        </pc:grpChg>
        <pc:grpChg chg="mod">
          <ac:chgData name="Lim Kelvin" userId="624f6ae12bb7b72b" providerId="LiveId" clId="{B272414D-B18A-4D81-997D-E20EBAE48599}" dt="2024-12-22T12:20:56.301" v="6821"/>
          <ac:grpSpMkLst>
            <pc:docMk/>
            <pc:sldMk cId="2635874933" sldId="349"/>
            <ac:grpSpMk id="413" creationId="{B885EC6B-6675-46AF-B4B3-2C6E8F490983}"/>
          </ac:grpSpMkLst>
        </pc:grpChg>
        <pc:grpChg chg="mod">
          <ac:chgData name="Lim Kelvin" userId="624f6ae12bb7b72b" providerId="LiveId" clId="{B272414D-B18A-4D81-997D-E20EBAE48599}" dt="2024-12-22T12:20:56.301" v="6821"/>
          <ac:grpSpMkLst>
            <pc:docMk/>
            <pc:sldMk cId="2635874933" sldId="349"/>
            <ac:grpSpMk id="417" creationId="{9A37921B-0AFE-417D-B8E7-31EE1BC73F20}"/>
          </ac:grpSpMkLst>
        </pc:grpChg>
        <pc:grpChg chg="mod">
          <ac:chgData name="Lim Kelvin" userId="624f6ae12bb7b72b" providerId="LiveId" clId="{B272414D-B18A-4D81-997D-E20EBAE48599}" dt="2024-12-22T12:20:56.301" v="6821"/>
          <ac:grpSpMkLst>
            <pc:docMk/>
            <pc:sldMk cId="2635874933" sldId="349"/>
            <ac:grpSpMk id="421" creationId="{3185BACE-C7F5-4303-B9C1-2F6D34D6CC25}"/>
          </ac:grpSpMkLst>
        </pc:grpChg>
        <pc:grpChg chg="mod">
          <ac:chgData name="Lim Kelvin" userId="624f6ae12bb7b72b" providerId="LiveId" clId="{B272414D-B18A-4D81-997D-E20EBAE48599}" dt="2024-12-22T12:20:56.301" v="6821"/>
          <ac:grpSpMkLst>
            <pc:docMk/>
            <pc:sldMk cId="2635874933" sldId="349"/>
            <ac:grpSpMk id="425" creationId="{556B2697-458A-412A-9FAB-D47D72C91C27}"/>
          </ac:grpSpMkLst>
        </pc:grpChg>
        <pc:grpChg chg="mod">
          <ac:chgData name="Lim Kelvin" userId="624f6ae12bb7b72b" providerId="LiveId" clId="{B272414D-B18A-4D81-997D-E20EBAE48599}" dt="2024-12-22T12:20:56.301" v="6821"/>
          <ac:grpSpMkLst>
            <pc:docMk/>
            <pc:sldMk cId="2635874933" sldId="349"/>
            <ac:grpSpMk id="429" creationId="{938839D9-2754-42E1-8F14-1437E98808D7}"/>
          </ac:grpSpMkLst>
        </pc:grpChg>
        <pc:grpChg chg="mod">
          <ac:chgData name="Lim Kelvin" userId="624f6ae12bb7b72b" providerId="LiveId" clId="{B272414D-B18A-4D81-997D-E20EBAE48599}" dt="2024-12-22T12:20:56.301" v="6821"/>
          <ac:grpSpMkLst>
            <pc:docMk/>
            <pc:sldMk cId="2635874933" sldId="349"/>
            <ac:grpSpMk id="433" creationId="{7F3DE97D-BA89-4C81-A260-71309CC21092}"/>
          </ac:grpSpMkLst>
        </pc:grpChg>
        <pc:grpChg chg="mod">
          <ac:chgData name="Lim Kelvin" userId="624f6ae12bb7b72b" providerId="LiveId" clId="{B272414D-B18A-4D81-997D-E20EBAE48599}" dt="2024-12-22T12:20:56.301" v="6821"/>
          <ac:grpSpMkLst>
            <pc:docMk/>
            <pc:sldMk cId="2635874933" sldId="349"/>
            <ac:grpSpMk id="437" creationId="{0D20726A-ACFD-4211-AB96-D9ED26728DA0}"/>
          </ac:grpSpMkLst>
        </pc:grpChg>
        <pc:grpChg chg="mod">
          <ac:chgData name="Lim Kelvin" userId="624f6ae12bb7b72b" providerId="LiveId" clId="{B272414D-B18A-4D81-997D-E20EBAE48599}" dt="2024-12-22T12:20:56.301" v="6821"/>
          <ac:grpSpMkLst>
            <pc:docMk/>
            <pc:sldMk cId="2635874933" sldId="349"/>
            <ac:grpSpMk id="441" creationId="{280F0929-2349-4B55-BE5B-953C627DE585}"/>
          </ac:grpSpMkLst>
        </pc:grpChg>
        <pc:grpChg chg="mod">
          <ac:chgData name="Lim Kelvin" userId="624f6ae12bb7b72b" providerId="LiveId" clId="{B272414D-B18A-4D81-997D-E20EBAE48599}" dt="2024-12-22T12:20:56.301" v="6821"/>
          <ac:grpSpMkLst>
            <pc:docMk/>
            <pc:sldMk cId="2635874933" sldId="349"/>
            <ac:grpSpMk id="445" creationId="{BC0956E1-B426-4107-AF54-D04B8FFFEC29}"/>
          </ac:grpSpMkLst>
        </pc:grpChg>
        <pc:grpChg chg="mod">
          <ac:chgData name="Lim Kelvin" userId="624f6ae12bb7b72b" providerId="LiveId" clId="{B272414D-B18A-4D81-997D-E20EBAE48599}" dt="2024-12-22T12:20:56.301" v="6821"/>
          <ac:grpSpMkLst>
            <pc:docMk/>
            <pc:sldMk cId="2635874933" sldId="349"/>
            <ac:grpSpMk id="449" creationId="{E6E8735F-EA60-4EC1-B518-8575F40122AF}"/>
          </ac:grpSpMkLst>
        </pc:grpChg>
        <pc:grpChg chg="add mod">
          <ac:chgData name="Lim Kelvin" userId="624f6ae12bb7b72b" providerId="LiveId" clId="{B272414D-B18A-4D81-997D-E20EBAE48599}" dt="2024-12-22T12:22:21.587" v="6829" actId="1076"/>
          <ac:grpSpMkLst>
            <pc:docMk/>
            <pc:sldMk cId="2635874933" sldId="349"/>
            <ac:grpSpMk id="456" creationId="{FCC4505A-45FE-4266-98DE-E12EB33EEB94}"/>
          </ac:grpSpMkLst>
        </pc:grpChg>
        <pc:grpChg chg="mod">
          <ac:chgData name="Lim Kelvin" userId="624f6ae12bb7b72b" providerId="LiveId" clId="{B272414D-B18A-4D81-997D-E20EBAE48599}" dt="2024-12-22T12:22:09.729" v="6827"/>
          <ac:grpSpMkLst>
            <pc:docMk/>
            <pc:sldMk cId="2635874933" sldId="349"/>
            <ac:grpSpMk id="457" creationId="{E92B19CD-E401-4D7B-99C4-F3394C4FE706}"/>
          </ac:grpSpMkLst>
        </pc:grpChg>
        <pc:grpChg chg="mod">
          <ac:chgData name="Lim Kelvin" userId="624f6ae12bb7b72b" providerId="LiveId" clId="{B272414D-B18A-4D81-997D-E20EBAE48599}" dt="2024-12-22T12:22:09.729" v="6827"/>
          <ac:grpSpMkLst>
            <pc:docMk/>
            <pc:sldMk cId="2635874933" sldId="349"/>
            <ac:grpSpMk id="458" creationId="{19E2CA65-EF1C-4A66-AC68-DC537A8DF792}"/>
          </ac:grpSpMkLst>
        </pc:grpChg>
        <pc:grpChg chg="mod">
          <ac:chgData name="Lim Kelvin" userId="624f6ae12bb7b72b" providerId="LiveId" clId="{B272414D-B18A-4D81-997D-E20EBAE48599}" dt="2024-12-22T12:22:09.729" v="6827"/>
          <ac:grpSpMkLst>
            <pc:docMk/>
            <pc:sldMk cId="2635874933" sldId="349"/>
            <ac:grpSpMk id="459" creationId="{51BE7D58-322B-4319-9F1E-236098AA2EB6}"/>
          </ac:grpSpMkLst>
        </pc:grpChg>
        <pc:grpChg chg="mod">
          <ac:chgData name="Lim Kelvin" userId="624f6ae12bb7b72b" providerId="LiveId" clId="{B272414D-B18A-4D81-997D-E20EBAE48599}" dt="2024-12-22T12:22:09.729" v="6827"/>
          <ac:grpSpMkLst>
            <pc:docMk/>
            <pc:sldMk cId="2635874933" sldId="349"/>
            <ac:grpSpMk id="460" creationId="{A1FB5BDF-46E2-4A8E-9E81-E69728484E29}"/>
          </ac:grpSpMkLst>
        </pc:grpChg>
        <pc:grpChg chg="mod">
          <ac:chgData name="Lim Kelvin" userId="624f6ae12bb7b72b" providerId="LiveId" clId="{B272414D-B18A-4D81-997D-E20EBAE48599}" dt="2024-12-22T12:22:09.729" v="6827"/>
          <ac:grpSpMkLst>
            <pc:docMk/>
            <pc:sldMk cId="2635874933" sldId="349"/>
            <ac:grpSpMk id="461" creationId="{83944B82-D774-4918-B655-682BC0FA2335}"/>
          </ac:grpSpMkLst>
        </pc:grpChg>
        <pc:grpChg chg="mod">
          <ac:chgData name="Lim Kelvin" userId="624f6ae12bb7b72b" providerId="LiveId" clId="{B272414D-B18A-4D81-997D-E20EBAE48599}" dt="2024-12-22T12:22:09.729" v="6827"/>
          <ac:grpSpMkLst>
            <pc:docMk/>
            <pc:sldMk cId="2635874933" sldId="349"/>
            <ac:grpSpMk id="462" creationId="{9EA25031-C5E4-4091-A0CD-F31B8F672FCE}"/>
          </ac:grpSpMkLst>
        </pc:grpChg>
        <pc:grpChg chg="mod">
          <ac:chgData name="Lim Kelvin" userId="624f6ae12bb7b72b" providerId="LiveId" clId="{B272414D-B18A-4D81-997D-E20EBAE48599}" dt="2024-12-22T12:22:09.729" v="6827"/>
          <ac:grpSpMkLst>
            <pc:docMk/>
            <pc:sldMk cId="2635874933" sldId="349"/>
            <ac:grpSpMk id="463" creationId="{CC1764AC-770E-46A6-8FDE-A35479324DFC}"/>
          </ac:grpSpMkLst>
        </pc:grpChg>
        <pc:grpChg chg="mod">
          <ac:chgData name="Lim Kelvin" userId="624f6ae12bb7b72b" providerId="LiveId" clId="{B272414D-B18A-4D81-997D-E20EBAE48599}" dt="2024-12-22T12:22:09.729" v="6827"/>
          <ac:grpSpMkLst>
            <pc:docMk/>
            <pc:sldMk cId="2635874933" sldId="349"/>
            <ac:grpSpMk id="464" creationId="{1FC29BAE-FE4E-4F1B-A000-294EBCC89C40}"/>
          </ac:grpSpMkLst>
        </pc:grpChg>
        <pc:grpChg chg="mod">
          <ac:chgData name="Lim Kelvin" userId="624f6ae12bb7b72b" providerId="LiveId" clId="{B272414D-B18A-4D81-997D-E20EBAE48599}" dt="2024-12-22T12:22:09.729" v="6827"/>
          <ac:grpSpMkLst>
            <pc:docMk/>
            <pc:sldMk cId="2635874933" sldId="349"/>
            <ac:grpSpMk id="465" creationId="{8FDCA2C2-3853-45EE-B22A-1C03E44B517B}"/>
          </ac:grpSpMkLst>
        </pc:grpChg>
        <pc:grpChg chg="mod">
          <ac:chgData name="Lim Kelvin" userId="624f6ae12bb7b72b" providerId="LiveId" clId="{B272414D-B18A-4D81-997D-E20EBAE48599}" dt="2024-12-22T12:22:09.729" v="6827"/>
          <ac:grpSpMkLst>
            <pc:docMk/>
            <pc:sldMk cId="2635874933" sldId="349"/>
            <ac:grpSpMk id="466" creationId="{934A4218-EBF9-4DBF-B6B8-BE8DD9ED4E96}"/>
          </ac:grpSpMkLst>
        </pc:grpChg>
        <pc:grpChg chg="mod">
          <ac:chgData name="Lim Kelvin" userId="624f6ae12bb7b72b" providerId="LiveId" clId="{B272414D-B18A-4D81-997D-E20EBAE48599}" dt="2024-12-22T12:22:09.729" v="6827"/>
          <ac:grpSpMkLst>
            <pc:docMk/>
            <pc:sldMk cId="2635874933" sldId="349"/>
            <ac:grpSpMk id="467" creationId="{7FE11780-1680-4C2A-8D3C-1795B25E49D0}"/>
          </ac:grpSpMkLst>
        </pc:grpChg>
        <pc:grpChg chg="mod">
          <ac:chgData name="Lim Kelvin" userId="624f6ae12bb7b72b" providerId="LiveId" clId="{B272414D-B18A-4D81-997D-E20EBAE48599}" dt="2024-12-22T12:22:09.729" v="6827"/>
          <ac:grpSpMkLst>
            <pc:docMk/>
            <pc:sldMk cId="2635874933" sldId="349"/>
            <ac:grpSpMk id="468" creationId="{3808629B-154B-4D95-B764-96E6613B26F7}"/>
          </ac:grpSpMkLst>
        </pc:grpChg>
        <pc:grpChg chg="mod">
          <ac:chgData name="Lim Kelvin" userId="624f6ae12bb7b72b" providerId="LiveId" clId="{B272414D-B18A-4D81-997D-E20EBAE48599}" dt="2024-12-22T12:22:09.729" v="6827"/>
          <ac:grpSpMkLst>
            <pc:docMk/>
            <pc:sldMk cId="2635874933" sldId="349"/>
            <ac:grpSpMk id="469" creationId="{AEA26176-B9B2-4CC2-853E-D7505491AC36}"/>
          </ac:grpSpMkLst>
        </pc:grpChg>
        <pc:grpChg chg="mod">
          <ac:chgData name="Lim Kelvin" userId="624f6ae12bb7b72b" providerId="LiveId" clId="{B272414D-B18A-4D81-997D-E20EBAE48599}" dt="2024-12-22T12:22:09.729" v="6827"/>
          <ac:grpSpMkLst>
            <pc:docMk/>
            <pc:sldMk cId="2635874933" sldId="349"/>
            <ac:grpSpMk id="470" creationId="{58553C07-B1DC-44A5-89F8-105D215080CB}"/>
          </ac:grpSpMkLst>
        </pc:grpChg>
        <pc:grpChg chg="mod">
          <ac:chgData name="Lim Kelvin" userId="624f6ae12bb7b72b" providerId="LiveId" clId="{B272414D-B18A-4D81-997D-E20EBAE48599}" dt="2024-12-22T12:22:09.729" v="6827"/>
          <ac:grpSpMkLst>
            <pc:docMk/>
            <pc:sldMk cId="2635874933" sldId="349"/>
            <ac:grpSpMk id="471" creationId="{A433CE5D-13FD-4EDA-AE4B-8D984AA59B8A}"/>
          </ac:grpSpMkLst>
        </pc:grpChg>
        <pc:grpChg chg="mod">
          <ac:chgData name="Lim Kelvin" userId="624f6ae12bb7b72b" providerId="LiveId" clId="{B272414D-B18A-4D81-997D-E20EBAE48599}" dt="2024-12-22T12:22:09.729" v="6827"/>
          <ac:grpSpMkLst>
            <pc:docMk/>
            <pc:sldMk cId="2635874933" sldId="349"/>
            <ac:grpSpMk id="472" creationId="{DC0035B8-165C-4723-A876-8E2004C47649}"/>
          </ac:grpSpMkLst>
        </pc:grpChg>
        <pc:grpChg chg="mod">
          <ac:chgData name="Lim Kelvin" userId="624f6ae12bb7b72b" providerId="LiveId" clId="{B272414D-B18A-4D81-997D-E20EBAE48599}" dt="2024-12-22T12:22:09.729" v="6827"/>
          <ac:grpSpMkLst>
            <pc:docMk/>
            <pc:sldMk cId="2635874933" sldId="349"/>
            <ac:grpSpMk id="473" creationId="{314CE141-F727-41AA-8A0A-4DA0BC913287}"/>
          </ac:grpSpMkLst>
        </pc:grpChg>
        <pc:grpChg chg="mod">
          <ac:chgData name="Lim Kelvin" userId="624f6ae12bb7b72b" providerId="LiveId" clId="{B272414D-B18A-4D81-997D-E20EBAE48599}" dt="2024-12-22T12:22:09.729" v="6827"/>
          <ac:grpSpMkLst>
            <pc:docMk/>
            <pc:sldMk cId="2635874933" sldId="349"/>
            <ac:grpSpMk id="474" creationId="{F0D8CF4E-04C1-41D9-8BD7-75C8D5D091FC}"/>
          </ac:grpSpMkLst>
        </pc:grpChg>
        <pc:grpChg chg="mod">
          <ac:chgData name="Lim Kelvin" userId="624f6ae12bb7b72b" providerId="LiveId" clId="{B272414D-B18A-4D81-997D-E20EBAE48599}" dt="2024-12-22T12:22:09.729" v="6827"/>
          <ac:grpSpMkLst>
            <pc:docMk/>
            <pc:sldMk cId="2635874933" sldId="349"/>
            <ac:grpSpMk id="476" creationId="{C82E3ED0-CADB-4157-8DDE-A5456843234E}"/>
          </ac:grpSpMkLst>
        </pc:grpChg>
        <pc:grpChg chg="mod">
          <ac:chgData name="Lim Kelvin" userId="624f6ae12bb7b72b" providerId="LiveId" clId="{B272414D-B18A-4D81-997D-E20EBAE48599}" dt="2024-12-22T12:22:09.729" v="6827"/>
          <ac:grpSpMkLst>
            <pc:docMk/>
            <pc:sldMk cId="2635874933" sldId="349"/>
            <ac:grpSpMk id="480" creationId="{6B41BE26-EE6E-46F9-8076-FE670B631ED1}"/>
          </ac:grpSpMkLst>
        </pc:grpChg>
        <pc:grpChg chg="mod">
          <ac:chgData name="Lim Kelvin" userId="624f6ae12bb7b72b" providerId="LiveId" clId="{B272414D-B18A-4D81-997D-E20EBAE48599}" dt="2024-12-22T12:22:09.729" v="6827"/>
          <ac:grpSpMkLst>
            <pc:docMk/>
            <pc:sldMk cId="2635874933" sldId="349"/>
            <ac:grpSpMk id="484" creationId="{820EF234-83CA-4A81-9F34-49DD45337E45}"/>
          </ac:grpSpMkLst>
        </pc:grpChg>
        <pc:grpChg chg="mod">
          <ac:chgData name="Lim Kelvin" userId="624f6ae12bb7b72b" providerId="LiveId" clId="{B272414D-B18A-4D81-997D-E20EBAE48599}" dt="2024-12-22T12:22:09.729" v="6827"/>
          <ac:grpSpMkLst>
            <pc:docMk/>
            <pc:sldMk cId="2635874933" sldId="349"/>
            <ac:grpSpMk id="488" creationId="{D3D96876-1C24-4852-A0F8-2B63780A90C1}"/>
          </ac:grpSpMkLst>
        </pc:grpChg>
        <pc:grpChg chg="mod">
          <ac:chgData name="Lim Kelvin" userId="624f6ae12bb7b72b" providerId="LiveId" clId="{B272414D-B18A-4D81-997D-E20EBAE48599}" dt="2024-12-22T12:22:09.729" v="6827"/>
          <ac:grpSpMkLst>
            <pc:docMk/>
            <pc:sldMk cId="2635874933" sldId="349"/>
            <ac:grpSpMk id="492" creationId="{099EB449-5D42-48AB-97ED-D3DD8240AA5D}"/>
          </ac:grpSpMkLst>
        </pc:grpChg>
        <pc:grpChg chg="mod">
          <ac:chgData name="Lim Kelvin" userId="624f6ae12bb7b72b" providerId="LiveId" clId="{B272414D-B18A-4D81-997D-E20EBAE48599}" dt="2024-12-22T12:22:09.729" v="6827"/>
          <ac:grpSpMkLst>
            <pc:docMk/>
            <pc:sldMk cId="2635874933" sldId="349"/>
            <ac:grpSpMk id="496" creationId="{454185E3-6E65-4078-9864-A61682B4FCF3}"/>
          </ac:grpSpMkLst>
        </pc:grpChg>
        <pc:grpChg chg="mod">
          <ac:chgData name="Lim Kelvin" userId="624f6ae12bb7b72b" providerId="LiveId" clId="{B272414D-B18A-4D81-997D-E20EBAE48599}" dt="2024-12-22T12:22:09.729" v="6827"/>
          <ac:grpSpMkLst>
            <pc:docMk/>
            <pc:sldMk cId="2635874933" sldId="349"/>
            <ac:grpSpMk id="500" creationId="{6BD8D5C8-B9AF-4DA2-95B7-EACBBD46B51A}"/>
          </ac:grpSpMkLst>
        </pc:grpChg>
        <pc:grpChg chg="mod">
          <ac:chgData name="Lim Kelvin" userId="624f6ae12bb7b72b" providerId="LiveId" clId="{B272414D-B18A-4D81-997D-E20EBAE48599}" dt="2024-12-22T12:22:09.729" v="6827"/>
          <ac:grpSpMkLst>
            <pc:docMk/>
            <pc:sldMk cId="2635874933" sldId="349"/>
            <ac:grpSpMk id="504" creationId="{0C9291DE-F4D9-42F2-8E43-63147EDF4DF0}"/>
          </ac:grpSpMkLst>
        </pc:grpChg>
        <pc:grpChg chg="mod">
          <ac:chgData name="Lim Kelvin" userId="624f6ae12bb7b72b" providerId="LiveId" clId="{B272414D-B18A-4D81-997D-E20EBAE48599}" dt="2024-12-22T12:22:09.729" v="6827"/>
          <ac:grpSpMkLst>
            <pc:docMk/>
            <pc:sldMk cId="2635874933" sldId="349"/>
            <ac:grpSpMk id="508" creationId="{617F9899-2124-4263-AECD-A250373861C6}"/>
          </ac:grpSpMkLst>
        </pc:grpChg>
        <pc:grpChg chg="mod">
          <ac:chgData name="Lim Kelvin" userId="624f6ae12bb7b72b" providerId="LiveId" clId="{B272414D-B18A-4D81-997D-E20EBAE48599}" dt="2024-12-22T12:22:09.729" v="6827"/>
          <ac:grpSpMkLst>
            <pc:docMk/>
            <pc:sldMk cId="2635874933" sldId="349"/>
            <ac:grpSpMk id="512" creationId="{37A378FE-96CF-4FEE-BC4D-62EE2579B6EB}"/>
          </ac:grpSpMkLst>
        </pc:grpChg>
        <pc:grpChg chg="mod">
          <ac:chgData name="Lim Kelvin" userId="624f6ae12bb7b72b" providerId="LiveId" clId="{B272414D-B18A-4D81-997D-E20EBAE48599}" dt="2024-12-22T12:22:09.729" v="6827"/>
          <ac:grpSpMkLst>
            <pc:docMk/>
            <pc:sldMk cId="2635874933" sldId="349"/>
            <ac:grpSpMk id="516" creationId="{051FA34F-B8E3-4EF3-8F9A-219BBB52FD87}"/>
          </ac:grpSpMkLst>
        </pc:grpChg>
        <pc:grpChg chg="mod">
          <ac:chgData name="Lim Kelvin" userId="624f6ae12bb7b72b" providerId="LiveId" clId="{B272414D-B18A-4D81-997D-E20EBAE48599}" dt="2024-12-22T12:22:09.729" v="6827"/>
          <ac:grpSpMkLst>
            <pc:docMk/>
            <pc:sldMk cId="2635874933" sldId="349"/>
            <ac:grpSpMk id="520" creationId="{0BB19C95-A3BA-459B-B53F-878250E285E2}"/>
          </ac:grpSpMkLst>
        </pc:grpChg>
        <pc:grpChg chg="mod">
          <ac:chgData name="Lim Kelvin" userId="624f6ae12bb7b72b" providerId="LiveId" clId="{B272414D-B18A-4D81-997D-E20EBAE48599}" dt="2024-12-22T12:22:09.729" v="6827"/>
          <ac:grpSpMkLst>
            <pc:docMk/>
            <pc:sldMk cId="2635874933" sldId="349"/>
            <ac:grpSpMk id="524" creationId="{1A6E722A-2DB4-45D3-8E5E-119193AB91BA}"/>
          </ac:grpSpMkLst>
        </pc:grpChg>
        <pc:grpChg chg="mod">
          <ac:chgData name="Lim Kelvin" userId="624f6ae12bb7b72b" providerId="LiveId" clId="{B272414D-B18A-4D81-997D-E20EBAE48599}" dt="2024-12-22T12:22:09.729" v="6827"/>
          <ac:grpSpMkLst>
            <pc:docMk/>
            <pc:sldMk cId="2635874933" sldId="349"/>
            <ac:grpSpMk id="528" creationId="{649DE0EF-C432-43D7-8BE4-B6481F80E6D2}"/>
          </ac:grpSpMkLst>
        </pc:grpChg>
        <pc:grpChg chg="mod">
          <ac:chgData name="Lim Kelvin" userId="624f6ae12bb7b72b" providerId="LiveId" clId="{B272414D-B18A-4D81-997D-E20EBAE48599}" dt="2024-12-22T12:22:09.729" v="6827"/>
          <ac:grpSpMkLst>
            <pc:docMk/>
            <pc:sldMk cId="2635874933" sldId="349"/>
            <ac:grpSpMk id="532" creationId="{40AEF72A-2316-45FE-886C-E44F35C04E75}"/>
          </ac:grpSpMkLst>
        </pc:grpChg>
        <pc:grpChg chg="mod">
          <ac:chgData name="Lim Kelvin" userId="624f6ae12bb7b72b" providerId="LiveId" clId="{B272414D-B18A-4D81-997D-E20EBAE48599}" dt="2024-12-22T12:22:09.729" v="6827"/>
          <ac:grpSpMkLst>
            <pc:docMk/>
            <pc:sldMk cId="2635874933" sldId="349"/>
            <ac:grpSpMk id="536" creationId="{2C990E4C-5ABB-40A0-9E88-9CB11F3895D5}"/>
          </ac:grpSpMkLst>
        </pc:grpChg>
        <pc:grpChg chg="mod">
          <ac:chgData name="Lim Kelvin" userId="624f6ae12bb7b72b" providerId="LiveId" clId="{B272414D-B18A-4D81-997D-E20EBAE48599}" dt="2024-12-22T12:22:09.729" v="6827"/>
          <ac:grpSpMkLst>
            <pc:docMk/>
            <pc:sldMk cId="2635874933" sldId="349"/>
            <ac:grpSpMk id="540" creationId="{B9AF0568-6A92-42ED-BBCF-263111164BB2}"/>
          </ac:grpSpMkLst>
        </pc:grpChg>
        <pc:grpChg chg="mod">
          <ac:chgData name="Lim Kelvin" userId="624f6ae12bb7b72b" providerId="LiveId" clId="{B272414D-B18A-4D81-997D-E20EBAE48599}" dt="2024-12-22T12:22:09.729" v="6827"/>
          <ac:grpSpMkLst>
            <pc:docMk/>
            <pc:sldMk cId="2635874933" sldId="349"/>
            <ac:grpSpMk id="544" creationId="{DB07FB9E-B5D2-4917-9984-025BB195C57E}"/>
          </ac:grpSpMkLst>
        </pc:grpChg>
        <pc:grpChg chg="add mod">
          <ac:chgData name="Lim Kelvin" userId="624f6ae12bb7b72b" providerId="LiveId" clId="{B272414D-B18A-4D81-997D-E20EBAE48599}" dt="2024-12-22T12:22:31.248" v="6832" actId="1076"/>
          <ac:grpSpMkLst>
            <pc:docMk/>
            <pc:sldMk cId="2635874933" sldId="349"/>
            <ac:grpSpMk id="547" creationId="{A9A83824-7111-43D4-9FAE-488E9B8D761A}"/>
          </ac:grpSpMkLst>
        </pc:grpChg>
        <pc:grpChg chg="mod">
          <ac:chgData name="Lim Kelvin" userId="624f6ae12bb7b72b" providerId="LiveId" clId="{B272414D-B18A-4D81-997D-E20EBAE48599}" dt="2024-12-22T12:22:27.338" v="6831"/>
          <ac:grpSpMkLst>
            <pc:docMk/>
            <pc:sldMk cId="2635874933" sldId="349"/>
            <ac:grpSpMk id="551" creationId="{B0C3CCDF-DBF8-4DF7-94AC-EDB269F81701}"/>
          </ac:grpSpMkLst>
        </pc:grpChg>
        <pc:grpChg chg="mod">
          <ac:chgData name="Lim Kelvin" userId="624f6ae12bb7b72b" providerId="LiveId" clId="{B272414D-B18A-4D81-997D-E20EBAE48599}" dt="2024-12-22T12:22:27.338" v="6831"/>
          <ac:grpSpMkLst>
            <pc:docMk/>
            <pc:sldMk cId="2635874933" sldId="349"/>
            <ac:grpSpMk id="553" creationId="{0B252654-D741-4023-86A7-DB5BBC8FB4F8}"/>
          </ac:grpSpMkLst>
        </pc:grpChg>
        <pc:grpChg chg="mod">
          <ac:chgData name="Lim Kelvin" userId="624f6ae12bb7b72b" providerId="LiveId" clId="{B272414D-B18A-4D81-997D-E20EBAE48599}" dt="2024-12-22T12:22:27.338" v="6831"/>
          <ac:grpSpMkLst>
            <pc:docMk/>
            <pc:sldMk cId="2635874933" sldId="349"/>
            <ac:grpSpMk id="554" creationId="{C7EA3E58-BA84-4A26-A623-0945153616DB}"/>
          </ac:grpSpMkLst>
        </pc:grpChg>
        <pc:grpChg chg="mod">
          <ac:chgData name="Lim Kelvin" userId="624f6ae12bb7b72b" providerId="LiveId" clId="{B272414D-B18A-4D81-997D-E20EBAE48599}" dt="2024-12-22T12:22:27.338" v="6831"/>
          <ac:grpSpMkLst>
            <pc:docMk/>
            <pc:sldMk cId="2635874933" sldId="349"/>
            <ac:grpSpMk id="555" creationId="{5A42546E-7ECA-45A4-ADD2-293F32BF893E}"/>
          </ac:grpSpMkLst>
        </pc:grpChg>
        <pc:grpChg chg="mod">
          <ac:chgData name="Lim Kelvin" userId="624f6ae12bb7b72b" providerId="LiveId" clId="{B272414D-B18A-4D81-997D-E20EBAE48599}" dt="2024-12-22T12:22:27.338" v="6831"/>
          <ac:grpSpMkLst>
            <pc:docMk/>
            <pc:sldMk cId="2635874933" sldId="349"/>
            <ac:grpSpMk id="556" creationId="{07F4058F-F9E7-4860-91C4-6D742ECD8172}"/>
          </ac:grpSpMkLst>
        </pc:grpChg>
        <pc:grpChg chg="mod">
          <ac:chgData name="Lim Kelvin" userId="624f6ae12bb7b72b" providerId="LiveId" clId="{B272414D-B18A-4D81-997D-E20EBAE48599}" dt="2024-12-22T12:22:27.338" v="6831"/>
          <ac:grpSpMkLst>
            <pc:docMk/>
            <pc:sldMk cId="2635874933" sldId="349"/>
            <ac:grpSpMk id="557" creationId="{CD1BEF06-4D80-472B-A33E-31A3A8229E4F}"/>
          </ac:grpSpMkLst>
        </pc:grpChg>
        <pc:grpChg chg="mod">
          <ac:chgData name="Lim Kelvin" userId="624f6ae12bb7b72b" providerId="LiveId" clId="{B272414D-B18A-4D81-997D-E20EBAE48599}" dt="2024-12-22T12:22:27.338" v="6831"/>
          <ac:grpSpMkLst>
            <pc:docMk/>
            <pc:sldMk cId="2635874933" sldId="349"/>
            <ac:grpSpMk id="558" creationId="{7DA02E96-3012-4ECA-AC4D-16BE84EF06BF}"/>
          </ac:grpSpMkLst>
        </pc:grpChg>
        <pc:grpChg chg="mod">
          <ac:chgData name="Lim Kelvin" userId="624f6ae12bb7b72b" providerId="LiveId" clId="{B272414D-B18A-4D81-997D-E20EBAE48599}" dt="2024-12-22T12:22:27.338" v="6831"/>
          <ac:grpSpMkLst>
            <pc:docMk/>
            <pc:sldMk cId="2635874933" sldId="349"/>
            <ac:grpSpMk id="559" creationId="{3C580FA7-E0AA-4D47-B5E9-DB63378505B9}"/>
          </ac:grpSpMkLst>
        </pc:grpChg>
        <pc:grpChg chg="mod">
          <ac:chgData name="Lim Kelvin" userId="624f6ae12bb7b72b" providerId="LiveId" clId="{B272414D-B18A-4D81-997D-E20EBAE48599}" dt="2024-12-22T12:22:27.338" v="6831"/>
          <ac:grpSpMkLst>
            <pc:docMk/>
            <pc:sldMk cId="2635874933" sldId="349"/>
            <ac:grpSpMk id="560" creationId="{8D781BC6-E737-4FD1-A016-DA862BD8287A}"/>
          </ac:grpSpMkLst>
        </pc:grpChg>
        <pc:grpChg chg="mod">
          <ac:chgData name="Lim Kelvin" userId="624f6ae12bb7b72b" providerId="LiveId" clId="{B272414D-B18A-4D81-997D-E20EBAE48599}" dt="2024-12-22T12:22:27.338" v="6831"/>
          <ac:grpSpMkLst>
            <pc:docMk/>
            <pc:sldMk cId="2635874933" sldId="349"/>
            <ac:grpSpMk id="561" creationId="{154ABFD5-B648-4641-925E-08F1890A2D72}"/>
          </ac:grpSpMkLst>
        </pc:grpChg>
        <pc:grpChg chg="mod">
          <ac:chgData name="Lim Kelvin" userId="624f6ae12bb7b72b" providerId="LiveId" clId="{B272414D-B18A-4D81-997D-E20EBAE48599}" dt="2024-12-22T12:22:27.338" v="6831"/>
          <ac:grpSpMkLst>
            <pc:docMk/>
            <pc:sldMk cId="2635874933" sldId="349"/>
            <ac:grpSpMk id="562" creationId="{316B930E-6B3F-4F45-8D58-8FFE335460FF}"/>
          </ac:grpSpMkLst>
        </pc:grpChg>
        <pc:grpChg chg="mod">
          <ac:chgData name="Lim Kelvin" userId="624f6ae12bb7b72b" providerId="LiveId" clId="{B272414D-B18A-4D81-997D-E20EBAE48599}" dt="2024-12-22T12:22:27.338" v="6831"/>
          <ac:grpSpMkLst>
            <pc:docMk/>
            <pc:sldMk cId="2635874933" sldId="349"/>
            <ac:grpSpMk id="564" creationId="{2927A7A8-62AF-4CDE-946E-567765C50D4D}"/>
          </ac:grpSpMkLst>
        </pc:grpChg>
        <pc:grpChg chg="mod">
          <ac:chgData name="Lim Kelvin" userId="624f6ae12bb7b72b" providerId="LiveId" clId="{B272414D-B18A-4D81-997D-E20EBAE48599}" dt="2024-12-22T12:22:27.338" v="6831"/>
          <ac:grpSpMkLst>
            <pc:docMk/>
            <pc:sldMk cId="2635874933" sldId="349"/>
            <ac:grpSpMk id="565" creationId="{844D7890-3573-468B-82FB-40D9FA079FA5}"/>
          </ac:grpSpMkLst>
        </pc:grpChg>
        <pc:grpChg chg="mod">
          <ac:chgData name="Lim Kelvin" userId="624f6ae12bb7b72b" providerId="LiveId" clId="{B272414D-B18A-4D81-997D-E20EBAE48599}" dt="2024-12-22T12:22:27.338" v="6831"/>
          <ac:grpSpMkLst>
            <pc:docMk/>
            <pc:sldMk cId="2635874933" sldId="349"/>
            <ac:grpSpMk id="566" creationId="{9FD88F2D-784B-40B7-AA50-1880C9095781}"/>
          </ac:grpSpMkLst>
        </pc:grpChg>
        <pc:grpChg chg="mod">
          <ac:chgData name="Lim Kelvin" userId="624f6ae12bb7b72b" providerId="LiveId" clId="{B272414D-B18A-4D81-997D-E20EBAE48599}" dt="2024-12-22T12:22:27.338" v="6831"/>
          <ac:grpSpMkLst>
            <pc:docMk/>
            <pc:sldMk cId="2635874933" sldId="349"/>
            <ac:grpSpMk id="567" creationId="{F528C820-117A-4E55-8AF5-4FE234A7C811}"/>
          </ac:grpSpMkLst>
        </pc:grpChg>
        <pc:grpChg chg="mod">
          <ac:chgData name="Lim Kelvin" userId="624f6ae12bb7b72b" providerId="LiveId" clId="{B272414D-B18A-4D81-997D-E20EBAE48599}" dt="2024-12-22T12:22:27.338" v="6831"/>
          <ac:grpSpMkLst>
            <pc:docMk/>
            <pc:sldMk cId="2635874933" sldId="349"/>
            <ac:grpSpMk id="569" creationId="{5FB69FD5-F387-460C-B532-6B43EC4EF892}"/>
          </ac:grpSpMkLst>
        </pc:grpChg>
        <pc:grpChg chg="mod">
          <ac:chgData name="Lim Kelvin" userId="624f6ae12bb7b72b" providerId="LiveId" clId="{B272414D-B18A-4D81-997D-E20EBAE48599}" dt="2024-12-22T12:22:27.338" v="6831"/>
          <ac:grpSpMkLst>
            <pc:docMk/>
            <pc:sldMk cId="2635874933" sldId="349"/>
            <ac:grpSpMk id="570" creationId="{175C9CF2-0387-4903-957D-22819DC6240A}"/>
          </ac:grpSpMkLst>
        </pc:grpChg>
        <pc:grpChg chg="mod">
          <ac:chgData name="Lim Kelvin" userId="624f6ae12bb7b72b" providerId="LiveId" clId="{B272414D-B18A-4D81-997D-E20EBAE48599}" dt="2024-12-22T12:22:27.338" v="6831"/>
          <ac:grpSpMkLst>
            <pc:docMk/>
            <pc:sldMk cId="2635874933" sldId="349"/>
            <ac:grpSpMk id="571" creationId="{71BE107E-E63F-41B3-A64E-727B8EEFCB5F}"/>
          </ac:grpSpMkLst>
        </pc:grpChg>
        <pc:grpChg chg="mod">
          <ac:chgData name="Lim Kelvin" userId="624f6ae12bb7b72b" providerId="LiveId" clId="{B272414D-B18A-4D81-997D-E20EBAE48599}" dt="2024-12-22T12:22:27.338" v="6831"/>
          <ac:grpSpMkLst>
            <pc:docMk/>
            <pc:sldMk cId="2635874933" sldId="349"/>
            <ac:grpSpMk id="573" creationId="{B8611100-AB39-437D-9D22-644CBC24753A}"/>
          </ac:grpSpMkLst>
        </pc:grpChg>
        <pc:grpChg chg="mod">
          <ac:chgData name="Lim Kelvin" userId="624f6ae12bb7b72b" providerId="LiveId" clId="{B272414D-B18A-4D81-997D-E20EBAE48599}" dt="2024-12-22T12:22:27.338" v="6831"/>
          <ac:grpSpMkLst>
            <pc:docMk/>
            <pc:sldMk cId="2635874933" sldId="349"/>
            <ac:grpSpMk id="574" creationId="{E10F3217-FC45-4D84-9C1E-5BE2A0C6D5BC}"/>
          </ac:grpSpMkLst>
        </pc:grpChg>
        <pc:grpChg chg="mod">
          <ac:chgData name="Lim Kelvin" userId="624f6ae12bb7b72b" providerId="LiveId" clId="{B272414D-B18A-4D81-997D-E20EBAE48599}" dt="2024-12-22T12:22:27.338" v="6831"/>
          <ac:grpSpMkLst>
            <pc:docMk/>
            <pc:sldMk cId="2635874933" sldId="349"/>
            <ac:grpSpMk id="575" creationId="{EEA77ED1-3D6F-4551-9E4B-9CCA7B59F012}"/>
          </ac:grpSpMkLst>
        </pc:grpChg>
        <pc:grpChg chg="mod">
          <ac:chgData name="Lim Kelvin" userId="624f6ae12bb7b72b" providerId="LiveId" clId="{B272414D-B18A-4D81-997D-E20EBAE48599}" dt="2024-12-22T12:22:27.338" v="6831"/>
          <ac:grpSpMkLst>
            <pc:docMk/>
            <pc:sldMk cId="2635874933" sldId="349"/>
            <ac:grpSpMk id="576" creationId="{D47A2B72-6AF9-4AA7-B556-7A6B44C1EED3}"/>
          </ac:grpSpMkLst>
        </pc:grpChg>
        <pc:grpChg chg="mod">
          <ac:chgData name="Lim Kelvin" userId="624f6ae12bb7b72b" providerId="LiveId" clId="{B272414D-B18A-4D81-997D-E20EBAE48599}" dt="2024-12-22T12:22:27.338" v="6831"/>
          <ac:grpSpMkLst>
            <pc:docMk/>
            <pc:sldMk cId="2635874933" sldId="349"/>
            <ac:grpSpMk id="577" creationId="{2B1302C0-7BE2-4E58-B5A7-EFAEF6E2DB84}"/>
          </ac:grpSpMkLst>
        </pc:grpChg>
        <pc:grpChg chg="mod">
          <ac:chgData name="Lim Kelvin" userId="624f6ae12bb7b72b" providerId="LiveId" clId="{B272414D-B18A-4D81-997D-E20EBAE48599}" dt="2024-12-22T12:22:27.338" v="6831"/>
          <ac:grpSpMkLst>
            <pc:docMk/>
            <pc:sldMk cId="2635874933" sldId="349"/>
            <ac:grpSpMk id="578" creationId="{ADA81770-054F-48FC-BD75-2CC4947069A6}"/>
          </ac:grpSpMkLst>
        </pc:grpChg>
        <pc:grpChg chg="mod">
          <ac:chgData name="Lim Kelvin" userId="624f6ae12bb7b72b" providerId="LiveId" clId="{B272414D-B18A-4D81-997D-E20EBAE48599}" dt="2024-12-22T12:22:27.338" v="6831"/>
          <ac:grpSpMkLst>
            <pc:docMk/>
            <pc:sldMk cId="2635874933" sldId="349"/>
            <ac:grpSpMk id="579" creationId="{564F9FAF-12E7-41B5-BC0E-F1A90F65C5F5}"/>
          </ac:grpSpMkLst>
        </pc:grpChg>
        <pc:grpChg chg="mod">
          <ac:chgData name="Lim Kelvin" userId="624f6ae12bb7b72b" providerId="LiveId" clId="{B272414D-B18A-4D81-997D-E20EBAE48599}" dt="2024-12-22T12:22:27.338" v="6831"/>
          <ac:grpSpMkLst>
            <pc:docMk/>
            <pc:sldMk cId="2635874933" sldId="349"/>
            <ac:grpSpMk id="581" creationId="{288B6E92-2E37-4CF1-A27F-1B3794E4D174}"/>
          </ac:grpSpMkLst>
        </pc:grpChg>
        <pc:grpChg chg="mod">
          <ac:chgData name="Lim Kelvin" userId="624f6ae12bb7b72b" providerId="LiveId" clId="{B272414D-B18A-4D81-997D-E20EBAE48599}" dt="2024-12-22T12:22:27.338" v="6831"/>
          <ac:grpSpMkLst>
            <pc:docMk/>
            <pc:sldMk cId="2635874933" sldId="349"/>
            <ac:grpSpMk id="585" creationId="{F7119F2F-279F-439C-88BA-F5119417A3B0}"/>
          </ac:grpSpMkLst>
        </pc:grpChg>
        <pc:grpChg chg="mod">
          <ac:chgData name="Lim Kelvin" userId="624f6ae12bb7b72b" providerId="LiveId" clId="{B272414D-B18A-4D81-997D-E20EBAE48599}" dt="2024-12-22T12:22:27.338" v="6831"/>
          <ac:grpSpMkLst>
            <pc:docMk/>
            <pc:sldMk cId="2635874933" sldId="349"/>
            <ac:grpSpMk id="589" creationId="{C648E169-507A-4650-BEF7-476427DA08F7}"/>
          </ac:grpSpMkLst>
        </pc:grpChg>
        <pc:grpChg chg="mod">
          <ac:chgData name="Lim Kelvin" userId="624f6ae12bb7b72b" providerId="LiveId" clId="{B272414D-B18A-4D81-997D-E20EBAE48599}" dt="2024-12-22T12:22:27.338" v="6831"/>
          <ac:grpSpMkLst>
            <pc:docMk/>
            <pc:sldMk cId="2635874933" sldId="349"/>
            <ac:grpSpMk id="593" creationId="{57317398-6B53-4040-881E-A8122E205DA0}"/>
          </ac:grpSpMkLst>
        </pc:grpChg>
        <pc:grpChg chg="mod">
          <ac:chgData name="Lim Kelvin" userId="624f6ae12bb7b72b" providerId="LiveId" clId="{B272414D-B18A-4D81-997D-E20EBAE48599}" dt="2024-12-22T12:22:27.338" v="6831"/>
          <ac:grpSpMkLst>
            <pc:docMk/>
            <pc:sldMk cId="2635874933" sldId="349"/>
            <ac:grpSpMk id="597" creationId="{720A81E3-EEC8-480F-887A-0A50FA7B7C9F}"/>
          </ac:grpSpMkLst>
        </pc:grpChg>
        <pc:grpChg chg="mod">
          <ac:chgData name="Lim Kelvin" userId="624f6ae12bb7b72b" providerId="LiveId" clId="{B272414D-B18A-4D81-997D-E20EBAE48599}" dt="2024-12-22T12:22:27.338" v="6831"/>
          <ac:grpSpMkLst>
            <pc:docMk/>
            <pc:sldMk cId="2635874933" sldId="349"/>
            <ac:grpSpMk id="601" creationId="{360683E0-15CB-4A65-9D3E-35DAE1407540}"/>
          </ac:grpSpMkLst>
        </pc:grpChg>
        <pc:grpChg chg="mod">
          <ac:chgData name="Lim Kelvin" userId="624f6ae12bb7b72b" providerId="LiveId" clId="{B272414D-B18A-4D81-997D-E20EBAE48599}" dt="2024-12-22T12:22:27.338" v="6831"/>
          <ac:grpSpMkLst>
            <pc:docMk/>
            <pc:sldMk cId="2635874933" sldId="349"/>
            <ac:grpSpMk id="605" creationId="{40887DF1-B999-4089-B9B2-53C877FC88F5}"/>
          </ac:grpSpMkLst>
        </pc:grpChg>
        <pc:grpChg chg="mod">
          <ac:chgData name="Lim Kelvin" userId="624f6ae12bb7b72b" providerId="LiveId" clId="{B272414D-B18A-4D81-997D-E20EBAE48599}" dt="2024-12-22T12:22:27.338" v="6831"/>
          <ac:grpSpMkLst>
            <pc:docMk/>
            <pc:sldMk cId="2635874933" sldId="349"/>
            <ac:grpSpMk id="609" creationId="{43AF563F-D8DC-4667-B799-AF1F068AF5E7}"/>
          </ac:grpSpMkLst>
        </pc:grpChg>
        <pc:grpChg chg="mod">
          <ac:chgData name="Lim Kelvin" userId="624f6ae12bb7b72b" providerId="LiveId" clId="{B272414D-B18A-4D81-997D-E20EBAE48599}" dt="2024-12-22T12:22:27.338" v="6831"/>
          <ac:grpSpMkLst>
            <pc:docMk/>
            <pc:sldMk cId="2635874933" sldId="349"/>
            <ac:grpSpMk id="613" creationId="{9D8ECCA8-32DE-4ABE-8B25-C65DCDC2CA6A}"/>
          </ac:grpSpMkLst>
        </pc:grpChg>
        <pc:grpChg chg="mod">
          <ac:chgData name="Lim Kelvin" userId="624f6ae12bb7b72b" providerId="LiveId" clId="{B272414D-B18A-4D81-997D-E20EBAE48599}" dt="2024-12-22T12:22:27.338" v="6831"/>
          <ac:grpSpMkLst>
            <pc:docMk/>
            <pc:sldMk cId="2635874933" sldId="349"/>
            <ac:grpSpMk id="617" creationId="{383B2AC1-0B48-485C-BEB4-EA50B341D5B9}"/>
          </ac:grpSpMkLst>
        </pc:grpChg>
        <pc:grpChg chg="mod">
          <ac:chgData name="Lim Kelvin" userId="624f6ae12bb7b72b" providerId="LiveId" clId="{B272414D-B18A-4D81-997D-E20EBAE48599}" dt="2024-12-22T12:22:27.338" v="6831"/>
          <ac:grpSpMkLst>
            <pc:docMk/>
            <pc:sldMk cId="2635874933" sldId="349"/>
            <ac:grpSpMk id="621" creationId="{27E3CCFD-46E1-4665-BC1B-2B42B4EC806F}"/>
          </ac:grpSpMkLst>
        </pc:grpChg>
        <pc:grpChg chg="mod">
          <ac:chgData name="Lim Kelvin" userId="624f6ae12bb7b72b" providerId="LiveId" clId="{B272414D-B18A-4D81-997D-E20EBAE48599}" dt="2024-12-22T12:22:27.338" v="6831"/>
          <ac:grpSpMkLst>
            <pc:docMk/>
            <pc:sldMk cId="2635874933" sldId="349"/>
            <ac:grpSpMk id="625" creationId="{FC935340-6306-42C4-96BA-DD96CAFD9A75}"/>
          </ac:grpSpMkLst>
        </pc:grpChg>
        <pc:grpChg chg="mod">
          <ac:chgData name="Lim Kelvin" userId="624f6ae12bb7b72b" providerId="LiveId" clId="{B272414D-B18A-4D81-997D-E20EBAE48599}" dt="2024-12-22T12:22:27.338" v="6831"/>
          <ac:grpSpMkLst>
            <pc:docMk/>
            <pc:sldMk cId="2635874933" sldId="349"/>
            <ac:grpSpMk id="629" creationId="{A5EB5611-4D8D-49A6-B5F2-8CB289434BCE}"/>
          </ac:grpSpMkLst>
        </pc:grpChg>
        <pc:grpChg chg="mod">
          <ac:chgData name="Lim Kelvin" userId="624f6ae12bb7b72b" providerId="LiveId" clId="{B272414D-B18A-4D81-997D-E20EBAE48599}" dt="2024-12-22T12:22:27.338" v="6831"/>
          <ac:grpSpMkLst>
            <pc:docMk/>
            <pc:sldMk cId="2635874933" sldId="349"/>
            <ac:grpSpMk id="633" creationId="{146BF297-FF52-4B3B-BF9A-3D047585C89E}"/>
          </ac:grpSpMkLst>
        </pc:grpChg>
        <pc:grpChg chg="mod">
          <ac:chgData name="Lim Kelvin" userId="624f6ae12bb7b72b" providerId="LiveId" clId="{B272414D-B18A-4D81-997D-E20EBAE48599}" dt="2024-12-22T12:22:27.338" v="6831"/>
          <ac:grpSpMkLst>
            <pc:docMk/>
            <pc:sldMk cId="2635874933" sldId="349"/>
            <ac:grpSpMk id="637" creationId="{F371970A-C0DE-4FC1-AA09-53D277EDD4D1}"/>
          </ac:grpSpMkLst>
        </pc:grpChg>
        <pc:grpChg chg="mod">
          <ac:chgData name="Lim Kelvin" userId="624f6ae12bb7b72b" providerId="LiveId" clId="{B272414D-B18A-4D81-997D-E20EBAE48599}" dt="2024-12-22T12:22:27.338" v="6831"/>
          <ac:grpSpMkLst>
            <pc:docMk/>
            <pc:sldMk cId="2635874933" sldId="349"/>
            <ac:grpSpMk id="641" creationId="{747F706F-BAF9-4034-9376-22D73B428990}"/>
          </ac:grpSpMkLst>
        </pc:grpChg>
        <pc:grpChg chg="mod">
          <ac:chgData name="Lim Kelvin" userId="624f6ae12bb7b72b" providerId="LiveId" clId="{B272414D-B18A-4D81-997D-E20EBAE48599}" dt="2024-12-22T12:22:27.338" v="6831"/>
          <ac:grpSpMkLst>
            <pc:docMk/>
            <pc:sldMk cId="2635874933" sldId="349"/>
            <ac:grpSpMk id="645" creationId="{7C06DE46-971A-4306-B22B-468BB754723E}"/>
          </ac:grpSpMkLst>
        </pc:grpChg>
        <pc:grpChg chg="mod">
          <ac:chgData name="Lim Kelvin" userId="624f6ae12bb7b72b" providerId="LiveId" clId="{B272414D-B18A-4D81-997D-E20EBAE48599}" dt="2024-12-22T12:22:27.338" v="6831"/>
          <ac:grpSpMkLst>
            <pc:docMk/>
            <pc:sldMk cId="2635874933" sldId="349"/>
            <ac:grpSpMk id="649" creationId="{5937F2FB-5E3C-4F9F-B8CB-78DEFBC14BD0}"/>
          </ac:grpSpMkLst>
        </pc:grpChg>
        <pc:grpChg chg="mod">
          <ac:chgData name="Lim Kelvin" userId="624f6ae12bb7b72b" providerId="LiveId" clId="{B272414D-B18A-4D81-997D-E20EBAE48599}" dt="2024-12-22T12:22:27.338" v="6831"/>
          <ac:grpSpMkLst>
            <pc:docMk/>
            <pc:sldMk cId="2635874933" sldId="349"/>
            <ac:grpSpMk id="653" creationId="{50A772E6-888E-4CE1-80AC-A7A9013052B1}"/>
          </ac:grpSpMkLst>
        </pc:grpChg>
        <pc:grpChg chg="mod">
          <ac:chgData name="Lim Kelvin" userId="624f6ae12bb7b72b" providerId="LiveId" clId="{B272414D-B18A-4D81-997D-E20EBAE48599}" dt="2024-12-22T12:22:27.338" v="6831"/>
          <ac:grpSpMkLst>
            <pc:docMk/>
            <pc:sldMk cId="2635874933" sldId="349"/>
            <ac:grpSpMk id="657" creationId="{BA75CA55-BC85-45F5-A5FF-9E6005903BC3}"/>
          </ac:grpSpMkLst>
        </pc:grpChg>
        <pc:grpChg chg="mod">
          <ac:chgData name="Lim Kelvin" userId="624f6ae12bb7b72b" providerId="LiveId" clId="{B272414D-B18A-4D81-997D-E20EBAE48599}" dt="2024-12-22T12:22:27.338" v="6831"/>
          <ac:grpSpMkLst>
            <pc:docMk/>
            <pc:sldMk cId="2635874933" sldId="349"/>
            <ac:grpSpMk id="661" creationId="{084D9CD9-ED4D-4FB9-AF99-EB6761A64CAA}"/>
          </ac:grpSpMkLst>
        </pc:grpChg>
        <pc:grpChg chg="mod">
          <ac:chgData name="Lim Kelvin" userId="624f6ae12bb7b72b" providerId="LiveId" clId="{B272414D-B18A-4D81-997D-E20EBAE48599}" dt="2024-12-22T12:22:27.338" v="6831"/>
          <ac:grpSpMkLst>
            <pc:docMk/>
            <pc:sldMk cId="2635874933" sldId="349"/>
            <ac:grpSpMk id="665" creationId="{FF462832-A294-4F66-8B0D-A20BE94212A0}"/>
          </ac:grpSpMkLst>
        </pc:grpChg>
        <pc:grpChg chg="mod">
          <ac:chgData name="Lim Kelvin" userId="624f6ae12bb7b72b" providerId="LiveId" clId="{B272414D-B18A-4D81-997D-E20EBAE48599}" dt="2024-12-22T12:22:27.338" v="6831"/>
          <ac:grpSpMkLst>
            <pc:docMk/>
            <pc:sldMk cId="2635874933" sldId="349"/>
            <ac:grpSpMk id="669" creationId="{53A5B107-A79B-4A5B-B47D-A728416A5BF6}"/>
          </ac:grpSpMkLst>
        </pc:grpChg>
        <pc:grpChg chg="add mod">
          <ac:chgData name="Lim Kelvin" userId="624f6ae12bb7b72b" providerId="LiveId" clId="{B272414D-B18A-4D81-997D-E20EBAE48599}" dt="2024-12-22T12:22:34.430" v="6834" actId="1076"/>
          <ac:grpSpMkLst>
            <pc:docMk/>
            <pc:sldMk cId="2635874933" sldId="349"/>
            <ac:grpSpMk id="676" creationId="{DA30FBD1-88EF-4DD0-AA78-923980664BDF}"/>
          </ac:grpSpMkLst>
        </pc:grpChg>
        <pc:grpChg chg="mod">
          <ac:chgData name="Lim Kelvin" userId="624f6ae12bb7b72b" providerId="LiveId" clId="{B272414D-B18A-4D81-997D-E20EBAE48599}" dt="2024-12-22T12:22:32.078" v="6833"/>
          <ac:grpSpMkLst>
            <pc:docMk/>
            <pc:sldMk cId="2635874933" sldId="349"/>
            <ac:grpSpMk id="677" creationId="{865591C8-9BD4-4DD1-B7C5-555668F6CC76}"/>
          </ac:grpSpMkLst>
        </pc:grpChg>
        <pc:grpChg chg="mod">
          <ac:chgData name="Lim Kelvin" userId="624f6ae12bb7b72b" providerId="LiveId" clId="{B272414D-B18A-4D81-997D-E20EBAE48599}" dt="2024-12-22T12:22:32.078" v="6833"/>
          <ac:grpSpMkLst>
            <pc:docMk/>
            <pc:sldMk cId="2635874933" sldId="349"/>
            <ac:grpSpMk id="678" creationId="{192117FE-A9E6-4FAA-AF08-F60FF0063C7C}"/>
          </ac:grpSpMkLst>
        </pc:grpChg>
        <pc:grpChg chg="mod">
          <ac:chgData name="Lim Kelvin" userId="624f6ae12bb7b72b" providerId="LiveId" clId="{B272414D-B18A-4D81-997D-E20EBAE48599}" dt="2024-12-22T12:22:32.078" v="6833"/>
          <ac:grpSpMkLst>
            <pc:docMk/>
            <pc:sldMk cId="2635874933" sldId="349"/>
            <ac:grpSpMk id="679" creationId="{776F911C-3E23-48F4-A108-AA252A53049A}"/>
          </ac:grpSpMkLst>
        </pc:grpChg>
        <pc:grpChg chg="mod">
          <ac:chgData name="Lim Kelvin" userId="624f6ae12bb7b72b" providerId="LiveId" clId="{B272414D-B18A-4D81-997D-E20EBAE48599}" dt="2024-12-22T12:22:32.078" v="6833"/>
          <ac:grpSpMkLst>
            <pc:docMk/>
            <pc:sldMk cId="2635874933" sldId="349"/>
            <ac:grpSpMk id="680" creationId="{0FF41F91-4D87-4390-8A15-C0646985C57B}"/>
          </ac:grpSpMkLst>
        </pc:grpChg>
        <pc:grpChg chg="mod">
          <ac:chgData name="Lim Kelvin" userId="624f6ae12bb7b72b" providerId="LiveId" clId="{B272414D-B18A-4D81-997D-E20EBAE48599}" dt="2024-12-22T12:22:32.078" v="6833"/>
          <ac:grpSpMkLst>
            <pc:docMk/>
            <pc:sldMk cId="2635874933" sldId="349"/>
            <ac:grpSpMk id="681" creationId="{1AE82C66-D727-43EC-8B3E-8D647E1D1D57}"/>
          </ac:grpSpMkLst>
        </pc:grpChg>
        <pc:grpChg chg="mod">
          <ac:chgData name="Lim Kelvin" userId="624f6ae12bb7b72b" providerId="LiveId" clId="{B272414D-B18A-4D81-997D-E20EBAE48599}" dt="2024-12-22T12:22:32.078" v="6833"/>
          <ac:grpSpMkLst>
            <pc:docMk/>
            <pc:sldMk cId="2635874933" sldId="349"/>
            <ac:grpSpMk id="682" creationId="{AA4CCC9B-2EDC-4E69-9C34-F687F040C6EF}"/>
          </ac:grpSpMkLst>
        </pc:grpChg>
        <pc:grpChg chg="mod">
          <ac:chgData name="Lim Kelvin" userId="624f6ae12bb7b72b" providerId="LiveId" clId="{B272414D-B18A-4D81-997D-E20EBAE48599}" dt="2024-12-22T12:22:32.078" v="6833"/>
          <ac:grpSpMkLst>
            <pc:docMk/>
            <pc:sldMk cId="2635874933" sldId="349"/>
            <ac:grpSpMk id="683" creationId="{327F292E-8606-4BA6-A664-D4BE114A897E}"/>
          </ac:grpSpMkLst>
        </pc:grpChg>
        <pc:grpChg chg="mod">
          <ac:chgData name="Lim Kelvin" userId="624f6ae12bb7b72b" providerId="LiveId" clId="{B272414D-B18A-4D81-997D-E20EBAE48599}" dt="2024-12-22T12:22:32.078" v="6833"/>
          <ac:grpSpMkLst>
            <pc:docMk/>
            <pc:sldMk cId="2635874933" sldId="349"/>
            <ac:grpSpMk id="684" creationId="{BAF00138-2921-45B3-87DC-D415B4EB1C2A}"/>
          </ac:grpSpMkLst>
        </pc:grpChg>
        <pc:grpChg chg="mod">
          <ac:chgData name="Lim Kelvin" userId="624f6ae12bb7b72b" providerId="LiveId" clId="{B272414D-B18A-4D81-997D-E20EBAE48599}" dt="2024-12-22T12:22:32.078" v="6833"/>
          <ac:grpSpMkLst>
            <pc:docMk/>
            <pc:sldMk cId="2635874933" sldId="349"/>
            <ac:grpSpMk id="685" creationId="{245641AD-4C98-4E0E-8600-82DE7BFCC697}"/>
          </ac:grpSpMkLst>
        </pc:grpChg>
        <pc:grpChg chg="mod">
          <ac:chgData name="Lim Kelvin" userId="624f6ae12bb7b72b" providerId="LiveId" clId="{B272414D-B18A-4D81-997D-E20EBAE48599}" dt="2024-12-22T12:22:32.078" v="6833"/>
          <ac:grpSpMkLst>
            <pc:docMk/>
            <pc:sldMk cId="2635874933" sldId="349"/>
            <ac:grpSpMk id="686" creationId="{4C8328A0-4E9E-46AE-BEB5-B0043B4B0EAF}"/>
          </ac:grpSpMkLst>
        </pc:grpChg>
        <pc:grpChg chg="mod">
          <ac:chgData name="Lim Kelvin" userId="624f6ae12bb7b72b" providerId="LiveId" clId="{B272414D-B18A-4D81-997D-E20EBAE48599}" dt="2024-12-22T12:22:32.078" v="6833"/>
          <ac:grpSpMkLst>
            <pc:docMk/>
            <pc:sldMk cId="2635874933" sldId="349"/>
            <ac:grpSpMk id="687" creationId="{CACAD4B5-084B-49F8-9634-41484EC7CBC8}"/>
          </ac:grpSpMkLst>
        </pc:grpChg>
        <pc:grpChg chg="mod">
          <ac:chgData name="Lim Kelvin" userId="624f6ae12bb7b72b" providerId="LiveId" clId="{B272414D-B18A-4D81-997D-E20EBAE48599}" dt="2024-12-22T12:22:32.078" v="6833"/>
          <ac:grpSpMkLst>
            <pc:docMk/>
            <pc:sldMk cId="2635874933" sldId="349"/>
            <ac:grpSpMk id="688" creationId="{970A0410-44D3-43AD-BCE4-9AA98F3C00A5}"/>
          </ac:grpSpMkLst>
        </pc:grpChg>
        <pc:grpChg chg="mod">
          <ac:chgData name="Lim Kelvin" userId="624f6ae12bb7b72b" providerId="LiveId" clId="{B272414D-B18A-4D81-997D-E20EBAE48599}" dt="2024-12-22T12:22:32.078" v="6833"/>
          <ac:grpSpMkLst>
            <pc:docMk/>
            <pc:sldMk cId="2635874933" sldId="349"/>
            <ac:grpSpMk id="689" creationId="{39A4FE68-DA6B-49E5-9650-687036C358A0}"/>
          </ac:grpSpMkLst>
        </pc:grpChg>
        <pc:grpChg chg="mod">
          <ac:chgData name="Lim Kelvin" userId="624f6ae12bb7b72b" providerId="LiveId" clId="{B272414D-B18A-4D81-997D-E20EBAE48599}" dt="2024-12-22T12:22:32.078" v="6833"/>
          <ac:grpSpMkLst>
            <pc:docMk/>
            <pc:sldMk cId="2635874933" sldId="349"/>
            <ac:grpSpMk id="690" creationId="{12B7EC6D-C4A4-4AB0-B26F-18C2978367DB}"/>
          </ac:grpSpMkLst>
        </pc:grpChg>
        <pc:grpChg chg="mod">
          <ac:chgData name="Lim Kelvin" userId="624f6ae12bb7b72b" providerId="LiveId" clId="{B272414D-B18A-4D81-997D-E20EBAE48599}" dt="2024-12-22T12:22:32.078" v="6833"/>
          <ac:grpSpMkLst>
            <pc:docMk/>
            <pc:sldMk cId="2635874933" sldId="349"/>
            <ac:grpSpMk id="691" creationId="{2026EF0E-4C76-4AD9-B035-4D81B225B0D1}"/>
          </ac:grpSpMkLst>
        </pc:grpChg>
        <pc:grpChg chg="mod">
          <ac:chgData name="Lim Kelvin" userId="624f6ae12bb7b72b" providerId="LiveId" clId="{B272414D-B18A-4D81-997D-E20EBAE48599}" dt="2024-12-22T12:22:32.078" v="6833"/>
          <ac:grpSpMkLst>
            <pc:docMk/>
            <pc:sldMk cId="2635874933" sldId="349"/>
            <ac:grpSpMk id="692" creationId="{09145FA9-9CFE-4401-BC60-AE9B60439A06}"/>
          </ac:grpSpMkLst>
        </pc:grpChg>
        <pc:grpChg chg="mod">
          <ac:chgData name="Lim Kelvin" userId="624f6ae12bb7b72b" providerId="LiveId" clId="{B272414D-B18A-4D81-997D-E20EBAE48599}" dt="2024-12-22T12:22:32.078" v="6833"/>
          <ac:grpSpMkLst>
            <pc:docMk/>
            <pc:sldMk cId="2635874933" sldId="349"/>
            <ac:grpSpMk id="693" creationId="{1DB62A71-CC4F-419C-996D-E741B02D649B}"/>
          </ac:grpSpMkLst>
        </pc:grpChg>
        <pc:grpChg chg="mod">
          <ac:chgData name="Lim Kelvin" userId="624f6ae12bb7b72b" providerId="LiveId" clId="{B272414D-B18A-4D81-997D-E20EBAE48599}" dt="2024-12-22T12:22:32.078" v="6833"/>
          <ac:grpSpMkLst>
            <pc:docMk/>
            <pc:sldMk cId="2635874933" sldId="349"/>
            <ac:grpSpMk id="694" creationId="{9B7803CE-9452-4234-A20B-44A1B5D02BB9}"/>
          </ac:grpSpMkLst>
        </pc:grpChg>
        <pc:grpChg chg="mod">
          <ac:chgData name="Lim Kelvin" userId="624f6ae12bb7b72b" providerId="LiveId" clId="{B272414D-B18A-4D81-997D-E20EBAE48599}" dt="2024-12-22T12:22:32.078" v="6833"/>
          <ac:grpSpMkLst>
            <pc:docMk/>
            <pc:sldMk cId="2635874933" sldId="349"/>
            <ac:grpSpMk id="696" creationId="{ED7B1308-036E-482E-916C-4E54F9692817}"/>
          </ac:grpSpMkLst>
        </pc:grpChg>
        <pc:grpChg chg="mod">
          <ac:chgData name="Lim Kelvin" userId="624f6ae12bb7b72b" providerId="LiveId" clId="{B272414D-B18A-4D81-997D-E20EBAE48599}" dt="2024-12-22T12:22:32.078" v="6833"/>
          <ac:grpSpMkLst>
            <pc:docMk/>
            <pc:sldMk cId="2635874933" sldId="349"/>
            <ac:grpSpMk id="700" creationId="{0788763F-DB47-41AB-914A-3C7A5896D42A}"/>
          </ac:grpSpMkLst>
        </pc:grpChg>
        <pc:grpChg chg="mod">
          <ac:chgData name="Lim Kelvin" userId="624f6ae12bb7b72b" providerId="LiveId" clId="{B272414D-B18A-4D81-997D-E20EBAE48599}" dt="2024-12-22T12:22:32.078" v="6833"/>
          <ac:grpSpMkLst>
            <pc:docMk/>
            <pc:sldMk cId="2635874933" sldId="349"/>
            <ac:grpSpMk id="704" creationId="{8AD87AF5-793E-4B6A-B4A8-3E22BF0D4E7C}"/>
          </ac:grpSpMkLst>
        </pc:grpChg>
        <pc:grpChg chg="mod">
          <ac:chgData name="Lim Kelvin" userId="624f6ae12bb7b72b" providerId="LiveId" clId="{B272414D-B18A-4D81-997D-E20EBAE48599}" dt="2024-12-22T12:22:32.078" v="6833"/>
          <ac:grpSpMkLst>
            <pc:docMk/>
            <pc:sldMk cId="2635874933" sldId="349"/>
            <ac:grpSpMk id="708" creationId="{1084820B-02B3-4067-A944-5746BEC2D8C5}"/>
          </ac:grpSpMkLst>
        </pc:grpChg>
        <pc:grpChg chg="mod">
          <ac:chgData name="Lim Kelvin" userId="624f6ae12bb7b72b" providerId="LiveId" clId="{B272414D-B18A-4D81-997D-E20EBAE48599}" dt="2024-12-22T12:22:32.078" v="6833"/>
          <ac:grpSpMkLst>
            <pc:docMk/>
            <pc:sldMk cId="2635874933" sldId="349"/>
            <ac:grpSpMk id="712" creationId="{8F8CCAE4-6E8D-490F-88A9-A2CC3B331903}"/>
          </ac:grpSpMkLst>
        </pc:grpChg>
        <pc:grpChg chg="mod">
          <ac:chgData name="Lim Kelvin" userId="624f6ae12bb7b72b" providerId="LiveId" clId="{B272414D-B18A-4D81-997D-E20EBAE48599}" dt="2024-12-22T12:22:32.078" v="6833"/>
          <ac:grpSpMkLst>
            <pc:docMk/>
            <pc:sldMk cId="2635874933" sldId="349"/>
            <ac:grpSpMk id="716" creationId="{FD9C4519-CD7A-4E0D-BADD-E4C1CD640151}"/>
          </ac:grpSpMkLst>
        </pc:grpChg>
        <pc:grpChg chg="mod">
          <ac:chgData name="Lim Kelvin" userId="624f6ae12bb7b72b" providerId="LiveId" clId="{B272414D-B18A-4D81-997D-E20EBAE48599}" dt="2024-12-22T12:22:32.078" v="6833"/>
          <ac:grpSpMkLst>
            <pc:docMk/>
            <pc:sldMk cId="2635874933" sldId="349"/>
            <ac:grpSpMk id="720" creationId="{EC0D367F-4998-4DC7-9672-D428FDDF31DC}"/>
          </ac:grpSpMkLst>
        </pc:grpChg>
        <pc:grpChg chg="mod">
          <ac:chgData name="Lim Kelvin" userId="624f6ae12bb7b72b" providerId="LiveId" clId="{B272414D-B18A-4D81-997D-E20EBAE48599}" dt="2024-12-22T12:22:32.078" v="6833"/>
          <ac:grpSpMkLst>
            <pc:docMk/>
            <pc:sldMk cId="2635874933" sldId="349"/>
            <ac:grpSpMk id="724" creationId="{078520DC-5BF0-42F6-AB6A-CE5BAD501346}"/>
          </ac:grpSpMkLst>
        </pc:grpChg>
        <pc:grpChg chg="mod">
          <ac:chgData name="Lim Kelvin" userId="624f6ae12bb7b72b" providerId="LiveId" clId="{B272414D-B18A-4D81-997D-E20EBAE48599}" dt="2024-12-22T12:22:32.078" v="6833"/>
          <ac:grpSpMkLst>
            <pc:docMk/>
            <pc:sldMk cId="2635874933" sldId="349"/>
            <ac:grpSpMk id="728" creationId="{DC3CB8F1-88FA-45A3-8D9C-305FF9ED3A08}"/>
          </ac:grpSpMkLst>
        </pc:grpChg>
        <pc:grpChg chg="mod">
          <ac:chgData name="Lim Kelvin" userId="624f6ae12bb7b72b" providerId="LiveId" clId="{B272414D-B18A-4D81-997D-E20EBAE48599}" dt="2024-12-22T12:22:32.078" v="6833"/>
          <ac:grpSpMkLst>
            <pc:docMk/>
            <pc:sldMk cId="2635874933" sldId="349"/>
            <ac:grpSpMk id="732" creationId="{263D9BE0-DF2C-42BD-A8D5-3CEA538C664D}"/>
          </ac:grpSpMkLst>
        </pc:grpChg>
        <pc:grpChg chg="mod">
          <ac:chgData name="Lim Kelvin" userId="624f6ae12bb7b72b" providerId="LiveId" clId="{B272414D-B18A-4D81-997D-E20EBAE48599}" dt="2024-12-22T12:22:32.078" v="6833"/>
          <ac:grpSpMkLst>
            <pc:docMk/>
            <pc:sldMk cId="2635874933" sldId="349"/>
            <ac:grpSpMk id="736" creationId="{7653016E-2475-45D0-B3F4-8A18A46F7EE7}"/>
          </ac:grpSpMkLst>
        </pc:grpChg>
        <pc:grpChg chg="mod">
          <ac:chgData name="Lim Kelvin" userId="624f6ae12bb7b72b" providerId="LiveId" clId="{B272414D-B18A-4D81-997D-E20EBAE48599}" dt="2024-12-22T12:22:32.078" v="6833"/>
          <ac:grpSpMkLst>
            <pc:docMk/>
            <pc:sldMk cId="2635874933" sldId="349"/>
            <ac:grpSpMk id="740" creationId="{04AC3A6A-4A56-43BB-B345-E4898DD33C67}"/>
          </ac:grpSpMkLst>
        </pc:grpChg>
        <pc:grpChg chg="mod">
          <ac:chgData name="Lim Kelvin" userId="624f6ae12bb7b72b" providerId="LiveId" clId="{B272414D-B18A-4D81-997D-E20EBAE48599}" dt="2024-12-22T12:22:32.078" v="6833"/>
          <ac:grpSpMkLst>
            <pc:docMk/>
            <pc:sldMk cId="2635874933" sldId="349"/>
            <ac:grpSpMk id="744" creationId="{91D0315C-A8CB-4D61-9B60-653F0D101A57}"/>
          </ac:grpSpMkLst>
        </pc:grpChg>
        <pc:grpChg chg="mod">
          <ac:chgData name="Lim Kelvin" userId="624f6ae12bb7b72b" providerId="LiveId" clId="{B272414D-B18A-4D81-997D-E20EBAE48599}" dt="2024-12-22T12:22:32.078" v="6833"/>
          <ac:grpSpMkLst>
            <pc:docMk/>
            <pc:sldMk cId="2635874933" sldId="349"/>
            <ac:grpSpMk id="748" creationId="{F5C92CFC-0DA3-49AA-BFC7-2C559CC834A9}"/>
          </ac:grpSpMkLst>
        </pc:grpChg>
        <pc:grpChg chg="mod">
          <ac:chgData name="Lim Kelvin" userId="624f6ae12bb7b72b" providerId="LiveId" clId="{B272414D-B18A-4D81-997D-E20EBAE48599}" dt="2024-12-22T12:22:32.078" v="6833"/>
          <ac:grpSpMkLst>
            <pc:docMk/>
            <pc:sldMk cId="2635874933" sldId="349"/>
            <ac:grpSpMk id="752" creationId="{1D3D8A94-2E6E-4CBE-8838-C4A6A1E6AB8B}"/>
          </ac:grpSpMkLst>
        </pc:grpChg>
        <pc:grpChg chg="mod">
          <ac:chgData name="Lim Kelvin" userId="624f6ae12bb7b72b" providerId="LiveId" clId="{B272414D-B18A-4D81-997D-E20EBAE48599}" dt="2024-12-22T12:22:32.078" v="6833"/>
          <ac:grpSpMkLst>
            <pc:docMk/>
            <pc:sldMk cId="2635874933" sldId="349"/>
            <ac:grpSpMk id="756" creationId="{C6F76353-22C4-4F8D-8F14-498E5851AA0F}"/>
          </ac:grpSpMkLst>
        </pc:grpChg>
        <pc:grpChg chg="mod">
          <ac:chgData name="Lim Kelvin" userId="624f6ae12bb7b72b" providerId="LiveId" clId="{B272414D-B18A-4D81-997D-E20EBAE48599}" dt="2024-12-22T12:22:32.078" v="6833"/>
          <ac:grpSpMkLst>
            <pc:docMk/>
            <pc:sldMk cId="2635874933" sldId="349"/>
            <ac:grpSpMk id="760" creationId="{5749A1AD-96FD-4630-AADE-696F7CF36FA1}"/>
          </ac:grpSpMkLst>
        </pc:grpChg>
        <pc:grpChg chg="mod">
          <ac:chgData name="Lim Kelvin" userId="624f6ae12bb7b72b" providerId="LiveId" clId="{B272414D-B18A-4D81-997D-E20EBAE48599}" dt="2024-12-22T12:22:32.078" v="6833"/>
          <ac:grpSpMkLst>
            <pc:docMk/>
            <pc:sldMk cId="2635874933" sldId="349"/>
            <ac:grpSpMk id="764" creationId="{A65084FD-A366-495C-B3AC-34EC605EA55B}"/>
          </ac:grpSpMkLst>
        </pc:grpChg>
        <pc:picChg chg="mod">
          <ac:chgData name="Lim Kelvin" userId="624f6ae12bb7b72b" providerId="LiveId" clId="{B272414D-B18A-4D81-997D-E20EBAE48599}" dt="2024-12-22T12:19:02.384" v="6814"/>
          <ac:picMkLst>
            <pc:docMk/>
            <pc:sldMk cId="2635874933" sldId="349"/>
            <ac:picMk id="166" creationId="{9648E9F5-459E-4F10-B046-2755E2726C29}"/>
          </ac:picMkLst>
        </pc:picChg>
        <pc:picChg chg="mod">
          <ac:chgData name="Lim Kelvin" userId="624f6ae12bb7b72b" providerId="LiveId" clId="{B272414D-B18A-4D81-997D-E20EBAE48599}" dt="2024-12-22T12:19:02.384" v="6814"/>
          <ac:picMkLst>
            <pc:docMk/>
            <pc:sldMk cId="2635874933" sldId="349"/>
            <ac:picMk id="170" creationId="{E235D6BD-36F1-4EB8-9B41-35EC190216E0}"/>
          </ac:picMkLst>
        </pc:picChg>
        <pc:picChg chg="mod">
          <ac:chgData name="Lim Kelvin" userId="624f6ae12bb7b72b" providerId="LiveId" clId="{B272414D-B18A-4D81-997D-E20EBAE48599}" dt="2024-12-22T12:19:02.384" v="6814"/>
          <ac:picMkLst>
            <pc:docMk/>
            <pc:sldMk cId="2635874933" sldId="349"/>
            <ac:picMk id="174" creationId="{23FDD3F6-E366-462B-BD44-AD8039F4D157}"/>
          </ac:picMkLst>
        </pc:picChg>
        <pc:picChg chg="mod">
          <ac:chgData name="Lim Kelvin" userId="624f6ae12bb7b72b" providerId="LiveId" clId="{B272414D-B18A-4D81-997D-E20EBAE48599}" dt="2024-12-22T12:19:02.384" v="6814"/>
          <ac:picMkLst>
            <pc:docMk/>
            <pc:sldMk cId="2635874933" sldId="349"/>
            <ac:picMk id="178" creationId="{0EF47485-8679-4824-A92E-18A28FD1FA7D}"/>
          </ac:picMkLst>
        </pc:picChg>
        <pc:picChg chg="mod">
          <ac:chgData name="Lim Kelvin" userId="624f6ae12bb7b72b" providerId="LiveId" clId="{B272414D-B18A-4D81-997D-E20EBAE48599}" dt="2024-12-22T12:19:02.384" v="6814"/>
          <ac:picMkLst>
            <pc:docMk/>
            <pc:sldMk cId="2635874933" sldId="349"/>
            <ac:picMk id="182" creationId="{455D9453-92E1-4197-9D5A-5ABCEDBC041D}"/>
          </ac:picMkLst>
        </pc:picChg>
        <pc:picChg chg="mod">
          <ac:chgData name="Lim Kelvin" userId="624f6ae12bb7b72b" providerId="LiveId" clId="{B272414D-B18A-4D81-997D-E20EBAE48599}" dt="2024-12-22T12:19:02.384" v="6814"/>
          <ac:picMkLst>
            <pc:docMk/>
            <pc:sldMk cId="2635874933" sldId="349"/>
            <ac:picMk id="186" creationId="{D5E9F883-C891-475B-9945-3178F6B858ED}"/>
          </ac:picMkLst>
        </pc:picChg>
        <pc:picChg chg="mod">
          <ac:chgData name="Lim Kelvin" userId="624f6ae12bb7b72b" providerId="LiveId" clId="{B272414D-B18A-4D81-997D-E20EBAE48599}" dt="2024-12-22T12:19:02.384" v="6814"/>
          <ac:picMkLst>
            <pc:docMk/>
            <pc:sldMk cId="2635874933" sldId="349"/>
            <ac:picMk id="190" creationId="{AE0E574F-0403-4F3B-B692-27ECB609AF29}"/>
          </ac:picMkLst>
        </pc:picChg>
        <pc:picChg chg="mod">
          <ac:chgData name="Lim Kelvin" userId="624f6ae12bb7b72b" providerId="LiveId" clId="{B272414D-B18A-4D81-997D-E20EBAE48599}" dt="2024-12-22T12:19:02.384" v="6814"/>
          <ac:picMkLst>
            <pc:docMk/>
            <pc:sldMk cId="2635874933" sldId="349"/>
            <ac:picMk id="194" creationId="{5A9DCA39-30E0-46EF-AF60-773B1B799C8B}"/>
          </ac:picMkLst>
        </pc:picChg>
        <pc:picChg chg="mod">
          <ac:chgData name="Lim Kelvin" userId="624f6ae12bb7b72b" providerId="LiveId" clId="{B272414D-B18A-4D81-997D-E20EBAE48599}" dt="2024-12-22T12:19:02.384" v="6814"/>
          <ac:picMkLst>
            <pc:docMk/>
            <pc:sldMk cId="2635874933" sldId="349"/>
            <ac:picMk id="198" creationId="{090DC63C-E994-46E2-9085-188C1BCACC03}"/>
          </ac:picMkLst>
        </pc:picChg>
        <pc:picChg chg="mod">
          <ac:chgData name="Lim Kelvin" userId="624f6ae12bb7b72b" providerId="LiveId" clId="{B272414D-B18A-4D81-997D-E20EBAE48599}" dt="2024-12-22T12:19:02.384" v="6814"/>
          <ac:picMkLst>
            <pc:docMk/>
            <pc:sldMk cId="2635874933" sldId="349"/>
            <ac:picMk id="202" creationId="{728C7F9C-FBC3-4510-B176-2462329CD038}"/>
          </ac:picMkLst>
        </pc:picChg>
        <pc:picChg chg="mod">
          <ac:chgData name="Lim Kelvin" userId="624f6ae12bb7b72b" providerId="LiveId" clId="{B272414D-B18A-4D81-997D-E20EBAE48599}" dt="2024-12-22T12:19:02.384" v="6814"/>
          <ac:picMkLst>
            <pc:docMk/>
            <pc:sldMk cId="2635874933" sldId="349"/>
            <ac:picMk id="206" creationId="{876EC70A-5A16-487C-866D-BDCC10215B86}"/>
          </ac:picMkLst>
        </pc:picChg>
        <pc:picChg chg="mod">
          <ac:chgData name="Lim Kelvin" userId="624f6ae12bb7b72b" providerId="LiveId" clId="{B272414D-B18A-4D81-997D-E20EBAE48599}" dt="2024-12-22T12:19:02.384" v="6814"/>
          <ac:picMkLst>
            <pc:docMk/>
            <pc:sldMk cId="2635874933" sldId="349"/>
            <ac:picMk id="210" creationId="{4FF14ABD-2ABD-4019-8800-7E5C131ACF50}"/>
          </ac:picMkLst>
        </pc:picChg>
        <pc:picChg chg="mod">
          <ac:chgData name="Lim Kelvin" userId="624f6ae12bb7b72b" providerId="LiveId" clId="{B272414D-B18A-4D81-997D-E20EBAE48599}" dt="2024-12-22T12:19:02.384" v="6814"/>
          <ac:picMkLst>
            <pc:docMk/>
            <pc:sldMk cId="2635874933" sldId="349"/>
            <ac:picMk id="214" creationId="{09B1C959-1EA2-4A73-8AF9-F49321F2D685}"/>
          </ac:picMkLst>
        </pc:picChg>
        <pc:picChg chg="mod">
          <ac:chgData name="Lim Kelvin" userId="624f6ae12bb7b72b" providerId="LiveId" clId="{B272414D-B18A-4D81-997D-E20EBAE48599}" dt="2024-12-22T12:19:02.384" v="6814"/>
          <ac:picMkLst>
            <pc:docMk/>
            <pc:sldMk cId="2635874933" sldId="349"/>
            <ac:picMk id="218" creationId="{16D91C7A-8EEC-4076-A379-2B24777B6B66}"/>
          </ac:picMkLst>
        </pc:picChg>
        <pc:picChg chg="mod">
          <ac:chgData name="Lim Kelvin" userId="624f6ae12bb7b72b" providerId="LiveId" clId="{B272414D-B18A-4D81-997D-E20EBAE48599}" dt="2024-12-22T12:19:02.384" v="6814"/>
          <ac:picMkLst>
            <pc:docMk/>
            <pc:sldMk cId="2635874933" sldId="349"/>
            <ac:picMk id="222" creationId="{EB83E1E4-5FE3-436F-95AF-31AA3FBDE67A}"/>
          </ac:picMkLst>
        </pc:picChg>
        <pc:picChg chg="mod">
          <ac:chgData name="Lim Kelvin" userId="624f6ae12bb7b72b" providerId="LiveId" clId="{B272414D-B18A-4D81-997D-E20EBAE48599}" dt="2024-12-22T12:19:02.384" v="6814"/>
          <ac:picMkLst>
            <pc:docMk/>
            <pc:sldMk cId="2635874933" sldId="349"/>
            <ac:picMk id="226" creationId="{0EAE40A3-7341-44C9-9B6C-A1532C3A629F}"/>
          </ac:picMkLst>
        </pc:picChg>
        <pc:picChg chg="mod">
          <ac:chgData name="Lim Kelvin" userId="624f6ae12bb7b72b" providerId="LiveId" clId="{B272414D-B18A-4D81-997D-E20EBAE48599}" dt="2024-12-22T12:19:02.384" v="6814"/>
          <ac:picMkLst>
            <pc:docMk/>
            <pc:sldMk cId="2635874933" sldId="349"/>
            <ac:picMk id="230" creationId="{DC9BF049-6EDB-4C9F-AD14-9497D28B5581}"/>
          </ac:picMkLst>
        </pc:picChg>
        <pc:picChg chg="mod">
          <ac:chgData name="Lim Kelvin" userId="624f6ae12bb7b72b" providerId="LiveId" clId="{B272414D-B18A-4D81-997D-E20EBAE48599}" dt="2024-12-22T12:19:02.384" v="6814"/>
          <ac:picMkLst>
            <pc:docMk/>
            <pc:sldMk cId="2635874933" sldId="349"/>
            <ac:picMk id="234" creationId="{02B324C0-14B1-4E96-8F1B-B62253A99948}"/>
          </ac:picMkLst>
        </pc:picChg>
        <pc:picChg chg="mod">
          <ac:chgData name="Lim Kelvin" userId="624f6ae12bb7b72b" providerId="LiveId" clId="{B272414D-B18A-4D81-997D-E20EBAE48599}" dt="2024-12-22T12:20:17.030" v="6818"/>
          <ac:picMkLst>
            <pc:docMk/>
            <pc:sldMk cId="2635874933" sldId="349"/>
            <ac:picMk id="257" creationId="{7A068EBE-26BF-4572-9FF0-95B39CED1D9D}"/>
          </ac:picMkLst>
        </pc:picChg>
        <pc:picChg chg="mod">
          <ac:chgData name="Lim Kelvin" userId="624f6ae12bb7b72b" providerId="LiveId" clId="{B272414D-B18A-4D81-997D-E20EBAE48599}" dt="2024-12-22T12:20:17.030" v="6818"/>
          <ac:picMkLst>
            <pc:docMk/>
            <pc:sldMk cId="2635874933" sldId="349"/>
            <ac:picMk id="261" creationId="{9AB1CD72-BA91-40C3-8B8F-49A377C03EA4}"/>
          </ac:picMkLst>
        </pc:picChg>
        <pc:picChg chg="mod">
          <ac:chgData name="Lim Kelvin" userId="624f6ae12bb7b72b" providerId="LiveId" clId="{B272414D-B18A-4D81-997D-E20EBAE48599}" dt="2024-12-22T12:20:17.030" v="6818"/>
          <ac:picMkLst>
            <pc:docMk/>
            <pc:sldMk cId="2635874933" sldId="349"/>
            <ac:picMk id="265" creationId="{3B3D2E21-5924-4FB9-819D-C93DFBADF6FA}"/>
          </ac:picMkLst>
        </pc:picChg>
        <pc:picChg chg="mod">
          <ac:chgData name="Lim Kelvin" userId="624f6ae12bb7b72b" providerId="LiveId" clId="{B272414D-B18A-4D81-997D-E20EBAE48599}" dt="2024-12-22T12:20:17.030" v="6818"/>
          <ac:picMkLst>
            <pc:docMk/>
            <pc:sldMk cId="2635874933" sldId="349"/>
            <ac:picMk id="269" creationId="{CBF74E15-79DE-469E-A858-1FCF2DD2BEA7}"/>
          </ac:picMkLst>
        </pc:picChg>
        <pc:picChg chg="mod">
          <ac:chgData name="Lim Kelvin" userId="624f6ae12bb7b72b" providerId="LiveId" clId="{B272414D-B18A-4D81-997D-E20EBAE48599}" dt="2024-12-22T12:20:17.030" v="6818"/>
          <ac:picMkLst>
            <pc:docMk/>
            <pc:sldMk cId="2635874933" sldId="349"/>
            <ac:picMk id="273" creationId="{1448ED0F-C8EE-4019-9B1D-5072C6A42822}"/>
          </ac:picMkLst>
        </pc:picChg>
        <pc:picChg chg="mod">
          <ac:chgData name="Lim Kelvin" userId="624f6ae12bb7b72b" providerId="LiveId" clId="{B272414D-B18A-4D81-997D-E20EBAE48599}" dt="2024-12-22T12:20:17.030" v="6818"/>
          <ac:picMkLst>
            <pc:docMk/>
            <pc:sldMk cId="2635874933" sldId="349"/>
            <ac:picMk id="277" creationId="{D6590855-C26E-48DD-AD1F-9965CF202A90}"/>
          </ac:picMkLst>
        </pc:picChg>
        <pc:picChg chg="mod">
          <ac:chgData name="Lim Kelvin" userId="624f6ae12bb7b72b" providerId="LiveId" clId="{B272414D-B18A-4D81-997D-E20EBAE48599}" dt="2024-12-22T12:20:17.030" v="6818"/>
          <ac:picMkLst>
            <pc:docMk/>
            <pc:sldMk cId="2635874933" sldId="349"/>
            <ac:picMk id="281" creationId="{D6D6D324-134B-4677-8CF6-3FC750DB3925}"/>
          </ac:picMkLst>
        </pc:picChg>
        <pc:picChg chg="mod">
          <ac:chgData name="Lim Kelvin" userId="624f6ae12bb7b72b" providerId="LiveId" clId="{B272414D-B18A-4D81-997D-E20EBAE48599}" dt="2024-12-22T12:20:17.030" v="6818"/>
          <ac:picMkLst>
            <pc:docMk/>
            <pc:sldMk cId="2635874933" sldId="349"/>
            <ac:picMk id="285" creationId="{EA45FE25-54D8-4B35-894D-1D5AB19DAD69}"/>
          </ac:picMkLst>
        </pc:picChg>
        <pc:picChg chg="mod">
          <ac:chgData name="Lim Kelvin" userId="624f6ae12bb7b72b" providerId="LiveId" clId="{B272414D-B18A-4D81-997D-E20EBAE48599}" dt="2024-12-22T12:20:17.030" v="6818"/>
          <ac:picMkLst>
            <pc:docMk/>
            <pc:sldMk cId="2635874933" sldId="349"/>
            <ac:picMk id="289" creationId="{E1BD5694-C625-4C23-8730-CCB537C1047D}"/>
          </ac:picMkLst>
        </pc:picChg>
        <pc:picChg chg="mod">
          <ac:chgData name="Lim Kelvin" userId="624f6ae12bb7b72b" providerId="LiveId" clId="{B272414D-B18A-4D81-997D-E20EBAE48599}" dt="2024-12-22T12:20:17.030" v="6818"/>
          <ac:picMkLst>
            <pc:docMk/>
            <pc:sldMk cId="2635874933" sldId="349"/>
            <ac:picMk id="293" creationId="{B56B29C3-ACB7-4EF8-BC50-4B08E398D88E}"/>
          </ac:picMkLst>
        </pc:picChg>
        <pc:picChg chg="mod">
          <ac:chgData name="Lim Kelvin" userId="624f6ae12bb7b72b" providerId="LiveId" clId="{B272414D-B18A-4D81-997D-E20EBAE48599}" dt="2024-12-22T12:20:17.030" v="6818"/>
          <ac:picMkLst>
            <pc:docMk/>
            <pc:sldMk cId="2635874933" sldId="349"/>
            <ac:picMk id="297" creationId="{40A49AC1-0CED-468D-BF42-829262862897}"/>
          </ac:picMkLst>
        </pc:picChg>
        <pc:picChg chg="mod">
          <ac:chgData name="Lim Kelvin" userId="624f6ae12bb7b72b" providerId="LiveId" clId="{B272414D-B18A-4D81-997D-E20EBAE48599}" dt="2024-12-22T12:20:17.030" v="6818"/>
          <ac:picMkLst>
            <pc:docMk/>
            <pc:sldMk cId="2635874933" sldId="349"/>
            <ac:picMk id="301" creationId="{FA3B2E0A-11ED-4C86-BA32-54381C38EAED}"/>
          </ac:picMkLst>
        </pc:picChg>
        <pc:picChg chg="mod">
          <ac:chgData name="Lim Kelvin" userId="624f6ae12bb7b72b" providerId="LiveId" clId="{B272414D-B18A-4D81-997D-E20EBAE48599}" dt="2024-12-22T12:20:17.030" v="6818"/>
          <ac:picMkLst>
            <pc:docMk/>
            <pc:sldMk cId="2635874933" sldId="349"/>
            <ac:picMk id="305" creationId="{B3D9E43B-A1AD-4893-A4E1-7E78E209EC10}"/>
          </ac:picMkLst>
        </pc:picChg>
        <pc:picChg chg="mod">
          <ac:chgData name="Lim Kelvin" userId="624f6ae12bb7b72b" providerId="LiveId" clId="{B272414D-B18A-4D81-997D-E20EBAE48599}" dt="2024-12-22T12:20:17.030" v="6818"/>
          <ac:picMkLst>
            <pc:docMk/>
            <pc:sldMk cId="2635874933" sldId="349"/>
            <ac:picMk id="309" creationId="{9F1237E1-78C3-4C4C-B74B-FAABABF67C02}"/>
          </ac:picMkLst>
        </pc:picChg>
        <pc:picChg chg="mod">
          <ac:chgData name="Lim Kelvin" userId="624f6ae12bb7b72b" providerId="LiveId" clId="{B272414D-B18A-4D81-997D-E20EBAE48599}" dt="2024-12-22T12:20:17.030" v="6818"/>
          <ac:picMkLst>
            <pc:docMk/>
            <pc:sldMk cId="2635874933" sldId="349"/>
            <ac:picMk id="313" creationId="{0DB7163E-DF93-401D-B80C-17D1DE5C918C}"/>
          </ac:picMkLst>
        </pc:picChg>
        <pc:picChg chg="mod">
          <ac:chgData name="Lim Kelvin" userId="624f6ae12bb7b72b" providerId="LiveId" clId="{B272414D-B18A-4D81-997D-E20EBAE48599}" dt="2024-12-22T12:20:17.030" v="6818"/>
          <ac:picMkLst>
            <pc:docMk/>
            <pc:sldMk cId="2635874933" sldId="349"/>
            <ac:picMk id="317" creationId="{69990789-0AB1-456A-BA00-0DEF76E46E7F}"/>
          </ac:picMkLst>
        </pc:picChg>
        <pc:picChg chg="mod">
          <ac:chgData name="Lim Kelvin" userId="624f6ae12bb7b72b" providerId="LiveId" clId="{B272414D-B18A-4D81-997D-E20EBAE48599}" dt="2024-12-22T12:20:17.030" v="6818"/>
          <ac:picMkLst>
            <pc:docMk/>
            <pc:sldMk cId="2635874933" sldId="349"/>
            <ac:picMk id="321" creationId="{2D47046C-1F34-422E-9518-2DA030F8F0CA}"/>
          </ac:picMkLst>
        </pc:picChg>
        <pc:picChg chg="mod">
          <ac:chgData name="Lim Kelvin" userId="624f6ae12bb7b72b" providerId="LiveId" clId="{B272414D-B18A-4D81-997D-E20EBAE48599}" dt="2024-12-22T12:20:17.030" v="6818"/>
          <ac:picMkLst>
            <pc:docMk/>
            <pc:sldMk cId="2635874933" sldId="349"/>
            <ac:picMk id="325" creationId="{616F4B07-7585-4092-85CD-91381DECE680}"/>
          </ac:picMkLst>
        </pc:picChg>
        <pc:picChg chg="mod">
          <ac:chgData name="Lim Kelvin" userId="624f6ae12bb7b72b" providerId="LiveId" clId="{B272414D-B18A-4D81-997D-E20EBAE48599}" dt="2024-12-22T12:20:56.301" v="6821"/>
          <ac:picMkLst>
            <pc:docMk/>
            <pc:sldMk cId="2635874933" sldId="349"/>
            <ac:picMk id="330" creationId="{69992E89-F613-49C2-B2A4-53444334C67F}"/>
          </ac:picMkLst>
        </pc:picChg>
        <pc:picChg chg="mod">
          <ac:chgData name="Lim Kelvin" userId="624f6ae12bb7b72b" providerId="LiveId" clId="{B272414D-B18A-4D81-997D-E20EBAE48599}" dt="2024-12-22T12:20:56.301" v="6821"/>
          <ac:picMkLst>
            <pc:docMk/>
            <pc:sldMk cId="2635874933" sldId="349"/>
            <ac:picMk id="362" creationId="{FD942976-EBA3-45D9-A6C2-1012F633E0A9}"/>
          </ac:picMkLst>
        </pc:picChg>
        <pc:picChg chg="mod">
          <ac:chgData name="Lim Kelvin" userId="624f6ae12bb7b72b" providerId="LiveId" clId="{B272414D-B18A-4D81-997D-E20EBAE48599}" dt="2024-12-22T12:20:56.301" v="6821"/>
          <ac:picMkLst>
            <pc:docMk/>
            <pc:sldMk cId="2635874933" sldId="349"/>
            <ac:picMk id="366" creationId="{F32A67B2-4498-4618-84A5-4012DDA58068}"/>
          </ac:picMkLst>
        </pc:picChg>
        <pc:picChg chg="mod">
          <ac:chgData name="Lim Kelvin" userId="624f6ae12bb7b72b" providerId="LiveId" clId="{B272414D-B18A-4D81-997D-E20EBAE48599}" dt="2024-12-22T12:20:56.301" v="6821"/>
          <ac:picMkLst>
            <pc:docMk/>
            <pc:sldMk cId="2635874933" sldId="349"/>
            <ac:picMk id="370" creationId="{47726E47-ACCF-4576-BDBA-01D2ABD54B95}"/>
          </ac:picMkLst>
        </pc:picChg>
        <pc:picChg chg="mod">
          <ac:chgData name="Lim Kelvin" userId="624f6ae12bb7b72b" providerId="LiveId" clId="{B272414D-B18A-4D81-997D-E20EBAE48599}" dt="2024-12-22T12:20:56.301" v="6821"/>
          <ac:picMkLst>
            <pc:docMk/>
            <pc:sldMk cId="2635874933" sldId="349"/>
            <ac:picMk id="374" creationId="{1BE8F194-22EC-4C43-B935-9A2502DDDFA0}"/>
          </ac:picMkLst>
        </pc:picChg>
        <pc:picChg chg="mod">
          <ac:chgData name="Lim Kelvin" userId="624f6ae12bb7b72b" providerId="LiveId" clId="{B272414D-B18A-4D81-997D-E20EBAE48599}" dt="2024-12-22T12:20:56.301" v="6821"/>
          <ac:picMkLst>
            <pc:docMk/>
            <pc:sldMk cId="2635874933" sldId="349"/>
            <ac:picMk id="378" creationId="{C93D5EA7-5235-44CF-9CFE-55849BD75222}"/>
          </ac:picMkLst>
        </pc:picChg>
        <pc:picChg chg="mod">
          <ac:chgData name="Lim Kelvin" userId="624f6ae12bb7b72b" providerId="LiveId" clId="{B272414D-B18A-4D81-997D-E20EBAE48599}" dt="2024-12-22T12:20:56.301" v="6821"/>
          <ac:picMkLst>
            <pc:docMk/>
            <pc:sldMk cId="2635874933" sldId="349"/>
            <ac:picMk id="382" creationId="{FB7477E7-97E7-409A-94ED-A60ABEF24087}"/>
          </ac:picMkLst>
        </pc:picChg>
        <pc:picChg chg="mod">
          <ac:chgData name="Lim Kelvin" userId="624f6ae12bb7b72b" providerId="LiveId" clId="{B272414D-B18A-4D81-997D-E20EBAE48599}" dt="2024-12-22T12:20:56.301" v="6821"/>
          <ac:picMkLst>
            <pc:docMk/>
            <pc:sldMk cId="2635874933" sldId="349"/>
            <ac:picMk id="386" creationId="{A02B9080-751E-439C-8AF9-52EDBA2A24E8}"/>
          </ac:picMkLst>
        </pc:picChg>
        <pc:picChg chg="mod">
          <ac:chgData name="Lim Kelvin" userId="624f6ae12bb7b72b" providerId="LiveId" clId="{B272414D-B18A-4D81-997D-E20EBAE48599}" dt="2024-12-22T12:20:56.301" v="6821"/>
          <ac:picMkLst>
            <pc:docMk/>
            <pc:sldMk cId="2635874933" sldId="349"/>
            <ac:picMk id="390" creationId="{A498BC12-DD7A-431B-84A7-A3D02EEDFFE5}"/>
          </ac:picMkLst>
        </pc:picChg>
        <pc:picChg chg="mod">
          <ac:chgData name="Lim Kelvin" userId="624f6ae12bb7b72b" providerId="LiveId" clId="{B272414D-B18A-4D81-997D-E20EBAE48599}" dt="2024-12-22T12:20:56.301" v="6821"/>
          <ac:picMkLst>
            <pc:docMk/>
            <pc:sldMk cId="2635874933" sldId="349"/>
            <ac:picMk id="394" creationId="{5BCE6EBF-A767-4D0B-8A42-06DA8F88E60F}"/>
          </ac:picMkLst>
        </pc:picChg>
        <pc:picChg chg="mod">
          <ac:chgData name="Lim Kelvin" userId="624f6ae12bb7b72b" providerId="LiveId" clId="{B272414D-B18A-4D81-997D-E20EBAE48599}" dt="2024-12-22T12:20:56.301" v="6821"/>
          <ac:picMkLst>
            <pc:docMk/>
            <pc:sldMk cId="2635874933" sldId="349"/>
            <ac:picMk id="398" creationId="{9E5CDFBC-19F7-4A23-826C-F22E6AFA272B}"/>
          </ac:picMkLst>
        </pc:picChg>
        <pc:picChg chg="mod">
          <ac:chgData name="Lim Kelvin" userId="624f6ae12bb7b72b" providerId="LiveId" clId="{B272414D-B18A-4D81-997D-E20EBAE48599}" dt="2024-12-22T12:20:56.301" v="6821"/>
          <ac:picMkLst>
            <pc:docMk/>
            <pc:sldMk cId="2635874933" sldId="349"/>
            <ac:picMk id="402" creationId="{0F9DC36B-86F4-4771-811C-979EFAD5E1BD}"/>
          </ac:picMkLst>
        </pc:picChg>
        <pc:picChg chg="mod">
          <ac:chgData name="Lim Kelvin" userId="624f6ae12bb7b72b" providerId="LiveId" clId="{B272414D-B18A-4D81-997D-E20EBAE48599}" dt="2024-12-22T12:20:56.301" v="6821"/>
          <ac:picMkLst>
            <pc:docMk/>
            <pc:sldMk cId="2635874933" sldId="349"/>
            <ac:picMk id="406" creationId="{C0387A5A-0CBA-44C6-AD65-85DF6DB821B3}"/>
          </ac:picMkLst>
        </pc:picChg>
        <pc:picChg chg="mod">
          <ac:chgData name="Lim Kelvin" userId="624f6ae12bb7b72b" providerId="LiveId" clId="{B272414D-B18A-4D81-997D-E20EBAE48599}" dt="2024-12-22T12:20:56.301" v="6821"/>
          <ac:picMkLst>
            <pc:docMk/>
            <pc:sldMk cId="2635874933" sldId="349"/>
            <ac:picMk id="410" creationId="{BDB20B8E-89E7-46D0-847F-646F6169F459}"/>
          </ac:picMkLst>
        </pc:picChg>
        <pc:picChg chg="mod">
          <ac:chgData name="Lim Kelvin" userId="624f6ae12bb7b72b" providerId="LiveId" clId="{B272414D-B18A-4D81-997D-E20EBAE48599}" dt="2024-12-22T12:20:56.301" v="6821"/>
          <ac:picMkLst>
            <pc:docMk/>
            <pc:sldMk cId="2635874933" sldId="349"/>
            <ac:picMk id="414" creationId="{1CAC977D-438E-42F1-BAEB-EB9489FEB0EE}"/>
          </ac:picMkLst>
        </pc:picChg>
        <pc:picChg chg="mod">
          <ac:chgData name="Lim Kelvin" userId="624f6ae12bb7b72b" providerId="LiveId" clId="{B272414D-B18A-4D81-997D-E20EBAE48599}" dt="2024-12-22T12:20:56.301" v="6821"/>
          <ac:picMkLst>
            <pc:docMk/>
            <pc:sldMk cId="2635874933" sldId="349"/>
            <ac:picMk id="418" creationId="{4FEB6BC6-3D48-4D0E-9C92-6681F97DE4D8}"/>
          </ac:picMkLst>
        </pc:picChg>
        <pc:picChg chg="mod">
          <ac:chgData name="Lim Kelvin" userId="624f6ae12bb7b72b" providerId="LiveId" clId="{B272414D-B18A-4D81-997D-E20EBAE48599}" dt="2024-12-22T12:20:56.301" v="6821"/>
          <ac:picMkLst>
            <pc:docMk/>
            <pc:sldMk cId="2635874933" sldId="349"/>
            <ac:picMk id="422" creationId="{505F844E-6289-401B-B6EC-A138CECE1514}"/>
          </ac:picMkLst>
        </pc:picChg>
        <pc:picChg chg="mod">
          <ac:chgData name="Lim Kelvin" userId="624f6ae12bb7b72b" providerId="LiveId" clId="{B272414D-B18A-4D81-997D-E20EBAE48599}" dt="2024-12-22T12:20:56.301" v="6821"/>
          <ac:picMkLst>
            <pc:docMk/>
            <pc:sldMk cId="2635874933" sldId="349"/>
            <ac:picMk id="426" creationId="{1FC41E09-1D59-4FCF-A64F-BBD28147C80D}"/>
          </ac:picMkLst>
        </pc:picChg>
        <pc:picChg chg="mod">
          <ac:chgData name="Lim Kelvin" userId="624f6ae12bb7b72b" providerId="LiveId" clId="{B272414D-B18A-4D81-997D-E20EBAE48599}" dt="2024-12-22T12:20:56.301" v="6821"/>
          <ac:picMkLst>
            <pc:docMk/>
            <pc:sldMk cId="2635874933" sldId="349"/>
            <ac:picMk id="430" creationId="{7F226EDE-DD23-42E8-BB98-3ACB0FF94CD8}"/>
          </ac:picMkLst>
        </pc:picChg>
        <pc:picChg chg="mod">
          <ac:chgData name="Lim Kelvin" userId="624f6ae12bb7b72b" providerId="LiveId" clId="{B272414D-B18A-4D81-997D-E20EBAE48599}" dt="2024-12-22T12:20:56.301" v="6821"/>
          <ac:picMkLst>
            <pc:docMk/>
            <pc:sldMk cId="2635874933" sldId="349"/>
            <ac:picMk id="434" creationId="{DCF2893E-C367-4DEB-84E2-FBE2D6B102A9}"/>
          </ac:picMkLst>
        </pc:picChg>
        <pc:picChg chg="mod">
          <ac:chgData name="Lim Kelvin" userId="624f6ae12bb7b72b" providerId="LiveId" clId="{B272414D-B18A-4D81-997D-E20EBAE48599}" dt="2024-12-22T12:20:56.301" v="6821"/>
          <ac:picMkLst>
            <pc:docMk/>
            <pc:sldMk cId="2635874933" sldId="349"/>
            <ac:picMk id="438" creationId="{BC0F911D-2573-48A9-8254-AA8A33C770ED}"/>
          </ac:picMkLst>
        </pc:picChg>
        <pc:picChg chg="mod">
          <ac:chgData name="Lim Kelvin" userId="624f6ae12bb7b72b" providerId="LiveId" clId="{B272414D-B18A-4D81-997D-E20EBAE48599}" dt="2024-12-22T12:20:56.301" v="6821"/>
          <ac:picMkLst>
            <pc:docMk/>
            <pc:sldMk cId="2635874933" sldId="349"/>
            <ac:picMk id="442" creationId="{4406B54D-88BA-44CC-A4A0-70F2458605F4}"/>
          </ac:picMkLst>
        </pc:picChg>
        <pc:picChg chg="mod">
          <ac:chgData name="Lim Kelvin" userId="624f6ae12bb7b72b" providerId="LiveId" clId="{B272414D-B18A-4D81-997D-E20EBAE48599}" dt="2024-12-22T12:20:56.301" v="6821"/>
          <ac:picMkLst>
            <pc:docMk/>
            <pc:sldMk cId="2635874933" sldId="349"/>
            <ac:picMk id="446" creationId="{7134F6FD-40E1-4784-8927-E36F6DF5C639}"/>
          </ac:picMkLst>
        </pc:picChg>
        <pc:picChg chg="mod">
          <ac:chgData name="Lim Kelvin" userId="624f6ae12bb7b72b" providerId="LiveId" clId="{B272414D-B18A-4D81-997D-E20EBAE48599}" dt="2024-12-22T12:20:56.301" v="6821"/>
          <ac:picMkLst>
            <pc:docMk/>
            <pc:sldMk cId="2635874933" sldId="349"/>
            <ac:picMk id="450" creationId="{1811616D-1777-4DA9-85ED-0D871C484EA6}"/>
          </ac:picMkLst>
        </pc:picChg>
        <pc:picChg chg="mod">
          <ac:chgData name="Lim Kelvin" userId="624f6ae12bb7b72b" providerId="LiveId" clId="{B272414D-B18A-4D81-997D-E20EBAE48599}" dt="2024-12-22T12:20:56.301" v="6821"/>
          <ac:picMkLst>
            <pc:docMk/>
            <pc:sldMk cId="2635874933" sldId="349"/>
            <ac:picMk id="452" creationId="{30958404-7678-4B21-A3A4-2180434B875E}"/>
          </ac:picMkLst>
        </pc:picChg>
        <pc:picChg chg="mod">
          <ac:chgData name="Lim Kelvin" userId="624f6ae12bb7b72b" providerId="LiveId" clId="{B272414D-B18A-4D81-997D-E20EBAE48599}" dt="2024-12-22T12:22:09.729" v="6827"/>
          <ac:picMkLst>
            <pc:docMk/>
            <pc:sldMk cId="2635874933" sldId="349"/>
            <ac:picMk id="477" creationId="{D8FC3BF5-C39C-405C-8E6B-4FF9D520E9D8}"/>
          </ac:picMkLst>
        </pc:picChg>
        <pc:picChg chg="mod">
          <ac:chgData name="Lim Kelvin" userId="624f6ae12bb7b72b" providerId="LiveId" clId="{B272414D-B18A-4D81-997D-E20EBAE48599}" dt="2024-12-22T12:22:09.729" v="6827"/>
          <ac:picMkLst>
            <pc:docMk/>
            <pc:sldMk cId="2635874933" sldId="349"/>
            <ac:picMk id="481" creationId="{04990FF7-5E5A-4CEE-A307-AFBC6B9FF664}"/>
          </ac:picMkLst>
        </pc:picChg>
        <pc:picChg chg="mod">
          <ac:chgData name="Lim Kelvin" userId="624f6ae12bb7b72b" providerId="LiveId" clId="{B272414D-B18A-4D81-997D-E20EBAE48599}" dt="2024-12-22T12:22:09.729" v="6827"/>
          <ac:picMkLst>
            <pc:docMk/>
            <pc:sldMk cId="2635874933" sldId="349"/>
            <ac:picMk id="485" creationId="{4DF0C560-661D-4385-B084-FAA74A093323}"/>
          </ac:picMkLst>
        </pc:picChg>
        <pc:picChg chg="mod">
          <ac:chgData name="Lim Kelvin" userId="624f6ae12bb7b72b" providerId="LiveId" clId="{B272414D-B18A-4D81-997D-E20EBAE48599}" dt="2024-12-22T12:22:09.729" v="6827"/>
          <ac:picMkLst>
            <pc:docMk/>
            <pc:sldMk cId="2635874933" sldId="349"/>
            <ac:picMk id="489" creationId="{80A26396-7802-4B0D-AEB8-94EE377433A1}"/>
          </ac:picMkLst>
        </pc:picChg>
        <pc:picChg chg="mod">
          <ac:chgData name="Lim Kelvin" userId="624f6ae12bb7b72b" providerId="LiveId" clId="{B272414D-B18A-4D81-997D-E20EBAE48599}" dt="2024-12-22T12:22:09.729" v="6827"/>
          <ac:picMkLst>
            <pc:docMk/>
            <pc:sldMk cId="2635874933" sldId="349"/>
            <ac:picMk id="493" creationId="{1E637F05-9FD7-46B0-BB0F-11C18735CA1C}"/>
          </ac:picMkLst>
        </pc:picChg>
        <pc:picChg chg="mod">
          <ac:chgData name="Lim Kelvin" userId="624f6ae12bb7b72b" providerId="LiveId" clId="{B272414D-B18A-4D81-997D-E20EBAE48599}" dt="2024-12-22T12:22:09.729" v="6827"/>
          <ac:picMkLst>
            <pc:docMk/>
            <pc:sldMk cId="2635874933" sldId="349"/>
            <ac:picMk id="497" creationId="{427ECD79-6476-42A2-AF7A-D03414666C6B}"/>
          </ac:picMkLst>
        </pc:picChg>
        <pc:picChg chg="mod">
          <ac:chgData name="Lim Kelvin" userId="624f6ae12bb7b72b" providerId="LiveId" clId="{B272414D-B18A-4D81-997D-E20EBAE48599}" dt="2024-12-22T12:22:09.729" v="6827"/>
          <ac:picMkLst>
            <pc:docMk/>
            <pc:sldMk cId="2635874933" sldId="349"/>
            <ac:picMk id="501" creationId="{8B62E98D-594D-403F-AE85-F1FA1D968DB4}"/>
          </ac:picMkLst>
        </pc:picChg>
        <pc:picChg chg="mod">
          <ac:chgData name="Lim Kelvin" userId="624f6ae12bb7b72b" providerId="LiveId" clId="{B272414D-B18A-4D81-997D-E20EBAE48599}" dt="2024-12-22T12:22:09.729" v="6827"/>
          <ac:picMkLst>
            <pc:docMk/>
            <pc:sldMk cId="2635874933" sldId="349"/>
            <ac:picMk id="505" creationId="{F7893C10-8466-4DA6-98C0-DF91AEAFC208}"/>
          </ac:picMkLst>
        </pc:picChg>
        <pc:picChg chg="mod">
          <ac:chgData name="Lim Kelvin" userId="624f6ae12bb7b72b" providerId="LiveId" clId="{B272414D-B18A-4D81-997D-E20EBAE48599}" dt="2024-12-22T12:22:09.729" v="6827"/>
          <ac:picMkLst>
            <pc:docMk/>
            <pc:sldMk cId="2635874933" sldId="349"/>
            <ac:picMk id="509" creationId="{7D5A85CF-DC2A-43B4-A166-55CCA5C7B8BC}"/>
          </ac:picMkLst>
        </pc:picChg>
        <pc:picChg chg="mod">
          <ac:chgData name="Lim Kelvin" userId="624f6ae12bb7b72b" providerId="LiveId" clId="{B272414D-B18A-4D81-997D-E20EBAE48599}" dt="2024-12-22T12:22:09.729" v="6827"/>
          <ac:picMkLst>
            <pc:docMk/>
            <pc:sldMk cId="2635874933" sldId="349"/>
            <ac:picMk id="513" creationId="{EB689A51-CCCB-4B93-9280-D71F6F30030C}"/>
          </ac:picMkLst>
        </pc:picChg>
        <pc:picChg chg="mod">
          <ac:chgData name="Lim Kelvin" userId="624f6ae12bb7b72b" providerId="LiveId" clId="{B272414D-B18A-4D81-997D-E20EBAE48599}" dt="2024-12-22T12:22:09.729" v="6827"/>
          <ac:picMkLst>
            <pc:docMk/>
            <pc:sldMk cId="2635874933" sldId="349"/>
            <ac:picMk id="517" creationId="{BDB286F4-9219-4111-ADA0-760A48D5349E}"/>
          </ac:picMkLst>
        </pc:picChg>
        <pc:picChg chg="mod">
          <ac:chgData name="Lim Kelvin" userId="624f6ae12bb7b72b" providerId="LiveId" clId="{B272414D-B18A-4D81-997D-E20EBAE48599}" dt="2024-12-22T12:22:09.729" v="6827"/>
          <ac:picMkLst>
            <pc:docMk/>
            <pc:sldMk cId="2635874933" sldId="349"/>
            <ac:picMk id="521" creationId="{A4FB3252-F82E-4C96-BE01-6B8E9C11C31A}"/>
          </ac:picMkLst>
        </pc:picChg>
        <pc:picChg chg="mod">
          <ac:chgData name="Lim Kelvin" userId="624f6ae12bb7b72b" providerId="LiveId" clId="{B272414D-B18A-4D81-997D-E20EBAE48599}" dt="2024-12-22T12:22:09.729" v="6827"/>
          <ac:picMkLst>
            <pc:docMk/>
            <pc:sldMk cId="2635874933" sldId="349"/>
            <ac:picMk id="525" creationId="{CC8D375C-4E3E-46FF-9FFD-E97DB875EFDB}"/>
          </ac:picMkLst>
        </pc:picChg>
        <pc:picChg chg="mod">
          <ac:chgData name="Lim Kelvin" userId="624f6ae12bb7b72b" providerId="LiveId" clId="{B272414D-B18A-4D81-997D-E20EBAE48599}" dt="2024-12-22T12:22:09.729" v="6827"/>
          <ac:picMkLst>
            <pc:docMk/>
            <pc:sldMk cId="2635874933" sldId="349"/>
            <ac:picMk id="529" creationId="{F0D092F9-9CE6-4857-9EC0-7EF36F8682A9}"/>
          </ac:picMkLst>
        </pc:picChg>
        <pc:picChg chg="mod">
          <ac:chgData name="Lim Kelvin" userId="624f6ae12bb7b72b" providerId="LiveId" clId="{B272414D-B18A-4D81-997D-E20EBAE48599}" dt="2024-12-22T12:22:09.729" v="6827"/>
          <ac:picMkLst>
            <pc:docMk/>
            <pc:sldMk cId="2635874933" sldId="349"/>
            <ac:picMk id="533" creationId="{98C44E9E-6266-47B0-9B47-CBF116A88855}"/>
          </ac:picMkLst>
        </pc:picChg>
        <pc:picChg chg="mod">
          <ac:chgData name="Lim Kelvin" userId="624f6ae12bb7b72b" providerId="LiveId" clId="{B272414D-B18A-4D81-997D-E20EBAE48599}" dt="2024-12-22T12:22:09.729" v="6827"/>
          <ac:picMkLst>
            <pc:docMk/>
            <pc:sldMk cId="2635874933" sldId="349"/>
            <ac:picMk id="537" creationId="{8BFE5125-1967-4715-8D59-8B9DD8DBEF65}"/>
          </ac:picMkLst>
        </pc:picChg>
        <pc:picChg chg="mod">
          <ac:chgData name="Lim Kelvin" userId="624f6ae12bb7b72b" providerId="LiveId" clId="{B272414D-B18A-4D81-997D-E20EBAE48599}" dt="2024-12-22T12:22:09.729" v="6827"/>
          <ac:picMkLst>
            <pc:docMk/>
            <pc:sldMk cId="2635874933" sldId="349"/>
            <ac:picMk id="541" creationId="{70E3819C-FD60-464B-A664-B5ABF7D702C4}"/>
          </ac:picMkLst>
        </pc:picChg>
        <pc:picChg chg="mod">
          <ac:chgData name="Lim Kelvin" userId="624f6ae12bb7b72b" providerId="LiveId" clId="{B272414D-B18A-4D81-997D-E20EBAE48599}" dt="2024-12-22T12:22:09.729" v="6827"/>
          <ac:picMkLst>
            <pc:docMk/>
            <pc:sldMk cId="2635874933" sldId="349"/>
            <ac:picMk id="545" creationId="{277D2074-F24B-4FE2-ADEB-81F6B999F45B}"/>
          </ac:picMkLst>
        </pc:picChg>
        <pc:picChg chg="mod">
          <ac:chgData name="Lim Kelvin" userId="624f6ae12bb7b72b" providerId="LiveId" clId="{B272414D-B18A-4D81-997D-E20EBAE48599}" dt="2024-12-22T12:22:27.338" v="6831"/>
          <ac:picMkLst>
            <pc:docMk/>
            <pc:sldMk cId="2635874933" sldId="349"/>
            <ac:picMk id="550" creationId="{1E808F45-1771-49CB-AE77-D1EA29E88F30}"/>
          </ac:picMkLst>
        </pc:picChg>
        <pc:picChg chg="mod">
          <ac:chgData name="Lim Kelvin" userId="624f6ae12bb7b72b" providerId="LiveId" clId="{B272414D-B18A-4D81-997D-E20EBAE48599}" dt="2024-12-22T12:22:27.338" v="6831"/>
          <ac:picMkLst>
            <pc:docMk/>
            <pc:sldMk cId="2635874933" sldId="349"/>
            <ac:picMk id="582" creationId="{656FC523-F741-4C47-AA1E-2074E4594179}"/>
          </ac:picMkLst>
        </pc:picChg>
        <pc:picChg chg="mod">
          <ac:chgData name="Lim Kelvin" userId="624f6ae12bb7b72b" providerId="LiveId" clId="{B272414D-B18A-4D81-997D-E20EBAE48599}" dt="2024-12-22T12:22:27.338" v="6831"/>
          <ac:picMkLst>
            <pc:docMk/>
            <pc:sldMk cId="2635874933" sldId="349"/>
            <ac:picMk id="586" creationId="{43373308-1ABA-4B3B-96BD-8CF8F85F3F59}"/>
          </ac:picMkLst>
        </pc:picChg>
        <pc:picChg chg="mod">
          <ac:chgData name="Lim Kelvin" userId="624f6ae12bb7b72b" providerId="LiveId" clId="{B272414D-B18A-4D81-997D-E20EBAE48599}" dt="2024-12-22T12:22:27.338" v="6831"/>
          <ac:picMkLst>
            <pc:docMk/>
            <pc:sldMk cId="2635874933" sldId="349"/>
            <ac:picMk id="590" creationId="{BA0BED2E-CF5F-456F-B38B-2DFF72D558C8}"/>
          </ac:picMkLst>
        </pc:picChg>
        <pc:picChg chg="mod">
          <ac:chgData name="Lim Kelvin" userId="624f6ae12bb7b72b" providerId="LiveId" clId="{B272414D-B18A-4D81-997D-E20EBAE48599}" dt="2024-12-22T12:22:27.338" v="6831"/>
          <ac:picMkLst>
            <pc:docMk/>
            <pc:sldMk cId="2635874933" sldId="349"/>
            <ac:picMk id="594" creationId="{2C108E44-6F15-4115-920E-8574CE51DDE8}"/>
          </ac:picMkLst>
        </pc:picChg>
        <pc:picChg chg="mod">
          <ac:chgData name="Lim Kelvin" userId="624f6ae12bb7b72b" providerId="LiveId" clId="{B272414D-B18A-4D81-997D-E20EBAE48599}" dt="2024-12-22T12:22:27.338" v="6831"/>
          <ac:picMkLst>
            <pc:docMk/>
            <pc:sldMk cId="2635874933" sldId="349"/>
            <ac:picMk id="598" creationId="{3D305DCD-5F40-459C-98A2-583BB4D6C4EE}"/>
          </ac:picMkLst>
        </pc:picChg>
        <pc:picChg chg="mod">
          <ac:chgData name="Lim Kelvin" userId="624f6ae12bb7b72b" providerId="LiveId" clId="{B272414D-B18A-4D81-997D-E20EBAE48599}" dt="2024-12-22T12:22:27.338" v="6831"/>
          <ac:picMkLst>
            <pc:docMk/>
            <pc:sldMk cId="2635874933" sldId="349"/>
            <ac:picMk id="602" creationId="{11FF385D-0A06-4500-BE72-1ECEBCF2CB75}"/>
          </ac:picMkLst>
        </pc:picChg>
        <pc:picChg chg="mod">
          <ac:chgData name="Lim Kelvin" userId="624f6ae12bb7b72b" providerId="LiveId" clId="{B272414D-B18A-4D81-997D-E20EBAE48599}" dt="2024-12-22T12:22:27.338" v="6831"/>
          <ac:picMkLst>
            <pc:docMk/>
            <pc:sldMk cId="2635874933" sldId="349"/>
            <ac:picMk id="606" creationId="{469F39BC-0B6E-4019-B9C0-9A43EEF5F493}"/>
          </ac:picMkLst>
        </pc:picChg>
        <pc:picChg chg="mod">
          <ac:chgData name="Lim Kelvin" userId="624f6ae12bb7b72b" providerId="LiveId" clId="{B272414D-B18A-4D81-997D-E20EBAE48599}" dt="2024-12-22T12:22:27.338" v="6831"/>
          <ac:picMkLst>
            <pc:docMk/>
            <pc:sldMk cId="2635874933" sldId="349"/>
            <ac:picMk id="610" creationId="{4FE802E3-EECA-4D80-B178-C8CCB07653EA}"/>
          </ac:picMkLst>
        </pc:picChg>
        <pc:picChg chg="mod">
          <ac:chgData name="Lim Kelvin" userId="624f6ae12bb7b72b" providerId="LiveId" clId="{B272414D-B18A-4D81-997D-E20EBAE48599}" dt="2024-12-22T12:22:27.338" v="6831"/>
          <ac:picMkLst>
            <pc:docMk/>
            <pc:sldMk cId="2635874933" sldId="349"/>
            <ac:picMk id="614" creationId="{F5DA0D47-CCA5-4A7A-8777-40DF7B00D4C9}"/>
          </ac:picMkLst>
        </pc:picChg>
        <pc:picChg chg="mod">
          <ac:chgData name="Lim Kelvin" userId="624f6ae12bb7b72b" providerId="LiveId" clId="{B272414D-B18A-4D81-997D-E20EBAE48599}" dt="2024-12-22T12:22:27.338" v="6831"/>
          <ac:picMkLst>
            <pc:docMk/>
            <pc:sldMk cId="2635874933" sldId="349"/>
            <ac:picMk id="618" creationId="{3D34815D-8352-4629-A28C-EE400E75E536}"/>
          </ac:picMkLst>
        </pc:picChg>
        <pc:picChg chg="mod">
          <ac:chgData name="Lim Kelvin" userId="624f6ae12bb7b72b" providerId="LiveId" clId="{B272414D-B18A-4D81-997D-E20EBAE48599}" dt="2024-12-22T12:22:27.338" v="6831"/>
          <ac:picMkLst>
            <pc:docMk/>
            <pc:sldMk cId="2635874933" sldId="349"/>
            <ac:picMk id="622" creationId="{0D4AD190-98A4-44E9-AC67-85B7F4D6DA63}"/>
          </ac:picMkLst>
        </pc:picChg>
        <pc:picChg chg="mod">
          <ac:chgData name="Lim Kelvin" userId="624f6ae12bb7b72b" providerId="LiveId" clId="{B272414D-B18A-4D81-997D-E20EBAE48599}" dt="2024-12-22T12:22:27.338" v="6831"/>
          <ac:picMkLst>
            <pc:docMk/>
            <pc:sldMk cId="2635874933" sldId="349"/>
            <ac:picMk id="626" creationId="{2FA6D00A-412A-42A6-A3FD-28A67BA437DF}"/>
          </ac:picMkLst>
        </pc:picChg>
        <pc:picChg chg="mod">
          <ac:chgData name="Lim Kelvin" userId="624f6ae12bb7b72b" providerId="LiveId" clId="{B272414D-B18A-4D81-997D-E20EBAE48599}" dt="2024-12-22T12:22:27.338" v="6831"/>
          <ac:picMkLst>
            <pc:docMk/>
            <pc:sldMk cId="2635874933" sldId="349"/>
            <ac:picMk id="630" creationId="{A494582B-69E2-434E-89F3-60F153148E17}"/>
          </ac:picMkLst>
        </pc:picChg>
        <pc:picChg chg="mod">
          <ac:chgData name="Lim Kelvin" userId="624f6ae12bb7b72b" providerId="LiveId" clId="{B272414D-B18A-4D81-997D-E20EBAE48599}" dt="2024-12-22T12:22:27.338" v="6831"/>
          <ac:picMkLst>
            <pc:docMk/>
            <pc:sldMk cId="2635874933" sldId="349"/>
            <ac:picMk id="634" creationId="{82A9C62D-5235-49AA-9113-6737224B346E}"/>
          </ac:picMkLst>
        </pc:picChg>
        <pc:picChg chg="mod">
          <ac:chgData name="Lim Kelvin" userId="624f6ae12bb7b72b" providerId="LiveId" clId="{B272414D-B18A-4D81-997D-E20EBAE48599}" dt="2024-12-22T12:22:27.338" v="6831"/>
          <ac:picMkLst>
            <pc:docMk/>
            <pc:sldMk cId="2635874933" sldId="349"/>
            <ac:picMk id="638" creationId="{549F02D5-DF5C-4D88-AC5C-319601412E09}"/>
          </ac:picMkLst>
        </pc:picChg>
        <pc:picChg chg="mod">
          <ac:chgData name="Lim Kelvin" userId="624f6ae12bb7b72b" providerId="LiveId" clId="{B272414D-B18A-4D81-997D-E20EBAE48599}" dt="2024-12-22T12:22:27.338" v="6831"/>
          <ac:picMkLst>
            <pc:docMk/>
            <pc:sldMk cId="2635874933" sldId="349"/>
            <ac:picMk id="642" creationId="{D32299B1-1D3D-4787-B79A-629389341325}"/>
          </ac:picMkLst>
        </pc:picChg>
        <pc:picChg chg="mod">
          <ac:chgData name="Lim Kelvin" userId="624f6ae12bb7b72b" providerId="LiveId" clId="{B272414D-B18A-4D81-997D-E20EBAE48599}" dt="2024-12-22T12:22:27.338" v="6831"/>
          <ac:picMkLst>
            <pc:docMk/>
            <pc:sldMk cId="2635874933" sldId="349"/>
            <ac:picMk id="646" creationId="{B1FDEF8A-B2FC-4684-AA3A-54A8AC6FB355}"/>
          </ac:picMkLst>
        </pc:picChg>
        <pc:picChg chg="mod">
          <ac:chgData name="Lim Kelvin" userId="624f6ae12bb7b72b" providerId="LiveId" clId="{B272414D-B18A-4D81-997D-E20EBAE48599}" dt="2024-12-22T12:22:27.338" v="6831"/>
          <ac:picMkLst>
            <pc:docMk/>
            <pc:sldMk cId="2635874933" sldId="349"/>
            <ac:picMk id="650" creationId="{F40D5065-A240-471B-95AC-FF54BE7A5FF5}"/>
          </ac:picMkLst>
        </pc:picChg>
        <pc:picChg chg="mod">
          <ac:chgData name="Lim Kelvin" userId="624f6ae12bb7b72b" providerId="LiveId" clId="{B272414D-B18A-4D81-997D-E20EBAE48599}" dt="2024-12-22T12:22:27.338" v="6831"/>
          <ac:picMkLst>
            <pc:docMk/>
            <pc:sldMk cId="2635874933" sldId="349"/>
            <ac:picMk id="654" creationId="{DE2959A7-70B2-4877-899F-B153D6B1DAF0}"/>
          </ac:picMkLst>
        </pc:picChg>
        <pc:picChg chg="mod">
          <ac:chgData name="Lim Kelvin" userId="624f6ae12bb7b72b" providerId="LiveId" clId="{B272414D-B18A-4D81-997D-E20EBAE48599}" dt="2024-12-22T12:22:27.338" v="6831"/>
          <ac:picMkLst>
            <pc:docMk/>
            <pc:sldMk cId="2635874933" sldId="349"/>
            <ac:picMk id="658" creationId="{5FC2632C-0157-46E5-8FB9-CE006A554CE0}"/>
          </ac:picMkLst>
        </pc:picChg>
        <pc:picChg chg="mod">
          <ac:chgData name="Lim Kelvin" userId="624f6ae12bb7b72b" providerId="LiveId" clId="{B272414D-B18A-4D81-997D-E20EBAE48599}" dt="2024-12-22T12:22:27.338" v="6831"/>
          <ac:picMkLst>
            <pc:docMk/>
            <pc:sldMk cId="2635874933" sldId="349"/>
            <ac:picMk id="662" creationId="{FAE85F0F-4E6A-46CD-AF11-741D78F0915E}"/>
          </ac:picMkLst>
        </pc:picChg>
        <pc:picChg chg="mod">
          <ac:chgData name="Lim Kelvin" userId="624f6ae12bb7b72b" providerId="LiveId" clId="{B272414D-B18A-4D81-997D-E20EBAE48599}" dt="2024-12-22T12:22:27.338" v="6831"/>
          <ac:picMkLst>
            <pc:docMk/>
            <pc:sldMk cId="2635874933" sldId="349"/>
            <ac:picMk id="666" creationId="{BE6D8E9C-7C3F-47E0-BF90-3A3089A1E8C0}"/>
          </ac:picMkLst>
        </pc:picChg>
        <pc:picChg chg="mod">
          <ac:chgData name="Lim Kelvin" userId="624f6ae12bb7b72b" providerId="LiveId" clId="{B272414D-B18A-4D81-997D-E20EBAE48599}" dt="2024-12-22T12:22:27.338" v="6831"/>
          <ac:picMkLst>
            <pc:docMk/>
            <pc:sldMk cId="2635874933" sldId="349"/>
            <ac:picMk id="670" creationId="{840133CF-488F-418E-BED1-3925CE46AB33}"/>
          </ac:picMkLst>
        </pc:picChg>
        <pc:picChg chg="mod">
          <ac:chgData name="Lim Kelvin" userId="624f6ae12bb7b72b" providerId="LiveId" clId="{B272414D-B18A-4D81-997D-E20EBAE48599}" dt="2024-12-22T12:22:27.338" v="6831"/>
          <ac:picMkLst>
            <pc:docMk/>
            <pc:sldMk cId="2635874933" sldId="349"/>
            <ac:picMk id="672" creationId="{08B5B786-BC99-45A6-8CA6-B1A62C425A91}"/>
          </ac:picMkLst>
        </pc:picChg>
        <pc:picChg chg="mod">
          <ac:chgData name="Lim Kelvin" userId="624f6ae12bb7b72b" providerId="LiveId" clId="{B272414D-B18A-4D81-997D-E20EBAE48599}" dt="2024-12-22T12:22:32.078" v="6833"/>
          <ac:picMkLst>
            <pc:docMk/>
            <pc:sldMk cId="2635874933" sldId="349"/>
            <ac:picMk id="697" creationId="{92EB2AB4-DE63-424B-8818-0C98F0B93DAA}"/>
          </ac:picMkLst>
        </pc:picChg>
        <pc:picChg chg="mod">
          <ac:chgData name="Lim Kelvin" userId="624f6ae12bb7b72b" providerId="LiveId" clId="{B272414D-B18A-4D81-997D-E20EBAE48599}" dt="2024-12-22T12:22:32.078" v="6833"/>
          <ac:picMkLst>
            <pc:docMk/>
            <pc:sldMk cId="2635874933" sldId="349"/>
            <ac:picMk id="701" creationId="{015E1C5C-8CE6-4EFB-AE4C-627AAEABB044}"/>
          </ac:picMkLst>
        </pc:picChg>
        <pc:picChg chg="mod">
          <ac:chgData name="Lim Kelvin" userId="624f6ae12bb7b72b" providerId="LiveId" clId="{B272414D-B18A-4D81-997D-E20EBAE48599}" dt="2024-12-22T12:22:32.078" v="6833"/>
          <ac:picMkLst>
            <pc:docMk/>
            <pc:sldMk cId="2635874933" sldId="349"/>
            <ac:picMk id="705" creationId="{EE7FDA81-9E13-4179-A616-801A1EF34C21}"/>
          </ac:picMkLst>
        </pc:picChg>
        <pc:picChg chg="mod">
          <ac:chgData name="Lim Kelvin" userId="624f6ae12bb7b72b" providerId="LiveId" clId="{B272414D-B18A-4D81-997D-E20EBAE48599}" dt="2024-12-22T12:22:32.078" v="6833"/>
          <ac:picMkLst>
            <pc:docMk/>
            <pc:sldMk cId="2635874933" sldId="349"/>
            <ac:picMk id="709" creationId="{526FFBE6-C8AE-4870-9016-12B46B619480}"/>
          </ac:picMkLst>
        </pc:picChg>
        <pc:picChg chg="mod">
          <ac:chgData name="Lim Kelvin" userId="624f6ae12bb7b72b" providerId="LiveId" clId="{B272414D-B18A-4D81-997D-E20EBAE48599}" dt="2024-12-22T12:22:32.078" v="6833"/>
          <ac:picMkLst>
            <pc:docMk/>
            <pc:sldMk cId="2635874933" sldId="349"/>
            <ac:picMk id="713" creationId="{E466E0DF-1CD0-4273-95C2-AC53732C6A57}"/>
          </ac:picMkLst>
        </pc:picChg>
        <pc:picChg chg="mod">
          <ac:chgData name="Lim Kelvin" userId="624f6ae12bb7b72b" providerId="LiveId" clId="{B272414D-B18A-4D81-997D-E20EBAE48599}" dt="2024-12-22T12:22:32.078" v="6833"/>
          <ac:picMkLst>
            <pc:docMk/>
            <pc:sldMk cId="2635874933" sldId="349"/>
            <ac:picMk id="717" creationId="{1A7431CF-B540-4A5F-8ABB-B478F8CF4BC8}"/>
          </ac:picMkLst>
        </pc:picChg>
        <pc:picChg chg="mod">
          <ac:chgData name="Lim Kelvin" userId="624f6ae12bb7b72b" providerId="LiveId" clId="{B272414D-B18A-4D81-997D-E20EBAE48599}" dt="2024-12-22T12:22:32.078" v="6833"/>
          <ac:picMkLst>
            <pc:docMk/>
            <pc:sldMk cId="2635874933" sldId="349"/>
            <ac:picMk id="721" creationId="{E3AE64E3-1671-4097-BD39-BA90A4B9C88A}"/>
          </ac:picMkLst>
        </pc:picChg>
        <pc:picChg chg="mod">
          <ac:chgData name="Lim Kelvin" userId="624f6ae12bb7b72b" providerId="LiveId" clId="{B272414D-B18A-4D81-997D-E20EBAE48599}" dt="2024-12-22T12:22:32.078" v="6833"/>
          <ac:picMkLst>
            <pc:docMk/>
            <pc:sldMk cId="2635874933" sldId="349"/>
            <ac:picMk id="725" creationId="{FD214C3A-80E1-49BE-9E94-FC32E48C22F2}"/>
          </ac:picMkLst>
        </pc:picChg>
        <pc:picChg chg="mod">
          <ac:chgData name="Lim Kelvin" userId="624f6ae12bb7b72b" providerId="LiveId" clId="{B272414D-B18A-4D81-997D-E20EBAE48599}" dt="2024-12-22T12:22:32.078" v="6833"/>
          <ac:picMkLst>
            <pc:docMk/>
            <pc:sldMk cId="2635874933" sldId="349"/>
            <ac:picMk id="729" creationId="{76F442BE-91AD-4FC7-9189-E764B019EAD1}"/>
          </ac:picMkLst>
        </pc:picChg>
        <pc:picChg chg="mod">
          <ac:chgData name="Lim Kelvin" userId="624f6ae12bb7b72b" providerId="LiveId" clId="{B272414D-B18A-4D81-997D-E20EBAE48599}" dt="2024-12-22T12:22:32.078" v="6833"/>
          <ac:picMkLst>
            <pc:docMk/>
            <pc:sldMk cId="2635874933" sldId="349"/>
            <ac:picMk id="733" creationId="{B5D24E27-0DC6-40AD-AD06-3B24F6748863}"/>
          </ac:picMkLst>
        </pc:picChg>
        <pc:picChg chg="mod">
          <ac:chgData name="Lim Kelvin" userId="624f6ae12bb7b72b" providerId="LiveId" clId="{B272414D-B18A-4D81-997D-E20EBAE48599}" dt="2024-12-22T12:22:32.078" v="6833"/>
          <ac:picMkLst>
            <pc:docMk/>
            <pc:sldMk cId="2635874933" sldId="349"/>
            <ac:picMk id="737" creationId="{A90C087E-D6E5-4376-9662-1E287A60F9A3}"/>
          </ac:picMkLst>
        </pc:picChg>
        <pc:picChg chg="mod">
          <ac:chgData name="Lim Kelvin" userId="624f6ae12bb7b72b" providerId="LiveId" clId="{B272414D-B18A-4D81-997D-E20EBAE48599}" dt="2024-12-22T12:22:32.078" v="6833"/>
          <ac:picMkLst>
            <pc:docMk/>
            <pc:sldMk cId="2635874933" sldId="349"/>
            <ac:picMk id="741" creationId="{0E0F2FAD-CA44-4861-A856-54C9B5006BC5}"/>
          </ac:picMkLst>
        </pc:picChg>
        <pc:picChg chg="mod">
          <ac:chgData name="Lim Kelvin" userId="624f6ae12bb7b72b" providerId="LiveId" clId="{B272414D-B18A-4D81-997D-E20EBAE48599}" dt="2024-12-22T12:22:32.078" v="6833"/>
          <ac:picMkLst>
            <pc:docMk/>
            <pc:sldMk cId="2635874933" sldId="349"/>
            <ac:picMk id="745" creationId="{81E3BECF-E039-459C-93CF-112DFAB34F33}"/>
          </ac:picMkLst>
        </pc:picChg>
        <pc:picChg chg="mod">
          <ac:chgData name="Lim Kelvin" userId="624f6ae12bb7b72b" providerId="LiveId" clId="{B272414D-B18A-4D81-997D-E20EBAE48599}" dt="2024-12-22T12:22:32.078" v="6833"/>
          <ac:picMkLst>
            <pc:docMk/>
            <pc:sldMk cId="2635874933" sldId="349"/>
            <ac:picMk id="749" creationId="{4212F035-3908-4724-899A-E3616B742581}"/>
          </ac:picMkLst>
        </pc:picChg>
        <pc:picChg chg="mod">
          <ac:chgData name="Lim Kelvin" userId="624f6ae12bb7b72b" providerId="LiveId" clId="{B272414D-B18A-4D81-997D-E20EBAE48599}" dt="2024-12-22T12:22:32.078" v="6833"/>
          <ac:picMkLst>
            <pc:docMk/>
            <pc:sldMk cId="2635874933" sldId="349"/>
            <ac:picMk id="753" creationId="{FE26359E-7728-4CF3-A103-96EDD82A8036}"/>
          </ac:picMkLst>
        </pc:picChg>
        <pc:picChg chg="mod">
          <ac:chgData name="Lim Kelvin" userId="624f6ae12bb7b72b" providerId="LiveId" clId="{B272414D-B18A-4D81-997D-E20EBAE48599}" dt="2024-12-22T12:22:32.078" v="6833"/>
          <ac:picMkLst>
            <pc:docMk/>
            <pc:sldMk cId="2635874933" sldId="349"/>
            <ac:picMk id="757" creationId="{D2FECC48-E78A-475B-BD7F-72F6A149F9D6}"/>
          </ac:picMkLst>
        </pc:picChg>
        <pc:picChg chg="mod">
          <ac:chgData name="Lim Kelvin" userId="624f6ae12bb7b72b" providerId="LiveId" clId="{B272414D-B18A-4D81-997D-E20EBAE48599}" dt="2024-12-22T12:22:32.078" v="6833"/>
          <ac:picMkLst>
            <pc:docMk/>
            <pc:sldMk cId="2635874933" sldId="349"/>
            <ac:picMk id="761" creationId="{334C49FC-F1F3-4620-8CE7-26004545733B}"/>
          </ac:picMkLst>
        </pc:picChg>
        <pc:picChg chg="mod">
          <ac:chgData name="Lim Kelvin" userId="624f6ae12bb7b72b" providerId="LiveId" clId="{B272414D-B18A-4D81-997D-E20EBAE48599}" dt="2024-12-22T12:22:32.078" v="6833"/>
          <ac:picMkLst>
            <pc:docMk/>
            <pc:sldMk cId="2635874933" sldId="349"/>
            <ac:picMk id="765" creationId="{9165D783-B7BB-4DD0-BCF2-B9497D19B625}"/>
          </ac:picMkLst>
        </pc:picChg>
      </pc:sldChg>
      <pc:sldChg chg="addSp delSp modSp add mod ord modShow">
        <pc:chgData name="Lim Kelvin" userId="624f6ae12bb7b72b" providerId="LiveId" clId="{B272414D-B18A-4D81-997D-E20EBAE48599}" dt="2024-12-22T13:16:59.451" v="7451" actId="729"/>
        <pc:sldMkLst>
          <pc:docMk/>
          <pc:sldMk cId="1024025335" sldId="350"/>
        </pc:sldMkLst>
        <pc:spChg chg="del">
          <ac:chgData name="Lim Kelvin" userId="624f6ae12bb7b72b" providerId="LiveId" clId="{B272414D-B18A-4D81-997D-E20EBAE48599}" dt="2024-12-22T12:04:59.006" v="6584" actId="478"/>
          <ac:spMkLst>
            <pc:docMk/>
            <pc:sldMk cId="1024025335" sldId="350"/>
            <ac:spMk id="32" creationId="{D673E4B7-CF56-4F6C-AE2B-4370B0A49C3A}"/>
          </ac:spMkLst>
        </pc:spChg>
        <pc:spChg chg="mod">
          <ac:chgData name="Lim Kelvin" userId="624f6ae12bb7b72b" providerId="LiveId" clId="{B272414D-B18A-4D81-997D-E20EBAE48599}" dt="2024-12-22T12:18:02.436" v="6807"/>
          <ac:spMkLst>
            <pc:docMk/>
            <pc:sldMk cId="1024025335" sldId="350"/>
            <ac:spMk id="34" creationId="{27AB6C71-8F74-401C-92BE-BB3CC72EE4F2}"/>
          </ac:spMkLst>
        </pc:spChg>
        <pc:spChg chg="mod">
          <ac:chgData name="Lim Kelvin" userId="624f6ae12bb7b72b" providerId="LiveId" clId="{B272414D-B18A-4D81-997D-E20EBAE48599}" dt="2024-12-22T12:13:50.264" v="6733" actId="207"/>
          <ac:spMkLst>
            <pc:docMk/>
            <pc:sldMk cId="1024025335" sldId="350"/>
            <ac:spMk id="47" creationId="{C78FC602-B81E-423C-BE18-7F39D48C7639}"/>
          </ac:spMkLst>
        </pc:spChg>
        <pc:spChg chg="mod">
          <ac:chgData name="Lim Kelvin" userId="624f6ae12bb7b72b" providerId="LiveId" clId="{B272414D-B18A-4D81-997D-E20EBAE48599}" dt="2024-12-22T12:12:46.571" v="6671" actId="20577"/>
          <ac:spMkLst>
            <pc:docMk/>
            <pc:sldMk cId="1024025335" sldId="350"/>
            <ac:spMk id="52" creationId="{A2C4188C-7DA4-4850-93BB-78BA7724B54D}"/>
          </ac:spMkLst>
        </pc:spChg>
        <pc:spChg chg="mod">
          <ac:chgData name="Lim Kelvin" userId="624f6ae12bb7b72b" providerId="LiveId" clId="{B272414D-B18A-4D81-997D-E20EBAE48599}" dt="2024-12-22T12:06:18.665" v="6591"/>
          <ac:spMkLst>
            <pc:docMk/>
            <pc:sldMk cId="1024025335" sldId="350"/>
            <ac:spMk id="66" creationId="{9159999D-AE18-4B45-BA61-72DA1E4C0158}"/>
          </ac:spMkLst>
        </pc:spChg>
        <pc:spChg chg="mod">
          <ac:chgData name="Lim Kelvin" userId="624f6ae12bb7b72b" providerId="LiveId" clId="{B272414D-B18A-4D81-997D-E20EBAE48599}" dt="2024-12-22T12:06:18.665" v="6591"/>
          <ac:spMkLst>
            <pc:docMk/>
            <pc:sldMk cId="1024025335" sldId="350"/>
            <ac:spMk id="70" creationId="{4420A0D9-AF7F-40B4-82B2-47229CE493AE}"/>
          </ac:spMkLst>
        </pc:spChg>
        <pc:spChg chg="mod">
          <ac:chgData name="Lim Kelvin" userId="624f6ae12bb7b72b" providerId="LiveId" clId="{B272414D-B18A-4D81-997D-E20EBAE48599}" dt="2024-12-22T12:17:59.145" v="6805"/>
          <ac:spMkLst>
            <pc:docMk/>
            <pc:sldMk cId="1024025335" sldId="350"/>
            <ac:spMk id="72" creationId="{E626823B-5833-4D85-9C31-01FB29EB3825}"/>
          </ac:spMkLst>
        </pc:spChg>
        <pc:spChg chg="mod">
          <ac:chgData name="Lim Kelvin" userId="624f6ae12bb7b72b" providerId="LiveId" clId="{B272414D-B18A-4D81-997D-E20EBAE48599}" dt="2024-12-22T12:06:28.963" v="6593"/>
          <ac:spMkLst>
            <pc:docMk/>
            <pc:sldMk cId="1024025335" sldId="350"/>
            <ac:spMk id="75" creationId="{D4CBB7F6-DDA4-403D-80EC-DF806DC1AB15}"/>
          </ac:spMkLst>
        </pc:spChg>
        <pc:spChg chg="mod">
          <ac:chgData name="Lim Kelvin" userId="624f6ae12bb7b72b" providerId="LiveId" clId="{B272414D-B18A-4D81-997D-E20EBAE48599}" dt="2024-12-22T12:29:33.164" v="6888" actId="1076"/>
          <ac:spMkLst>
            <pc:docMk/>
            <pc:sldMk cId="1024025335" sldId="350"/>
            <ac:spMk id="77" creationId="{6DD78243-5374-4341-806C-E667599CD806}"/>
          </ac:spMkLst>
        </pc:spChg>
        <pc:spChg chg="mod">
          <ac:chgData name="Lim Kelvin" userId="624f6ae12bb7b72b" providerId="LiveId" clId="{B272414D-B18A-4D81-997D-E20EBAE48599}" dt="2024-12-22T12:06:58.785" v="6600"/>
          <ac:spMkLst>
            <pc:docMk/>
            <pc:sldMk cId="1024025335" sldId="350"/>
            <ac:spMk id="80" creationId="{819996AC-3847-402B-AA33-5F8F1C2E5A18}"/>
          </ac:spMkLst>
        </pc:spChg>
        <pc:spChg chg="mod">
          <ac:chgData name="Lim Kelvin" userId="624f6ae12bb7b72b" providerId="LiveId" clId="{B272414D-B18A-4D81-997D-E20EBAE48599}" dt="2024-12-22T12:13:17.678" v="6729" actId="20577"/>
          <ac:spMkLst>
            <pc:docMk/>
            <pc:sldMk cId="1024025335" sldId="350"/>
            <ac:spMk id="82" creationId="{456B767A-CD2A-4BE2-BBA9-4C546FC2D9CC}"/>
          </ac:spMkLst>
        </pc:spChg>
        <pc:spChg chg="mod">
          <ac:chgData name="Lim Kelvin" userId="624f6ae12bb7b72b" providerId="LiveId" clId="{B272414D-B18A-4D81-997D-E20EBAE48599}" dt="2024-12-22T12:07:16.072" v="6603"/>
          <ac:spMkLst>
            <pc:docMk/>
            <pc:sldMk cId="1024025335" sldId="350"/>
            <ac:spMk id="85" creationId="{710B9F38-815E-4F6D-B02C-854CF38F598E}"/>
          </ac:spMkLst>
        </pc:spChg>
        <pc:spChg chg="mod">
          <ac:chgData name="Lim Kelvin" userId="624f6ae12bb7b72b" providerId="LiveId" clId="{B272414D-B18A-4D81-997D-E20EBAE48599}" dt="2024-12-22T12:13:34.145" v="6731" actId="207"/>
          <ac:spMkLst>
            <pc:docMk/>
            <pc:sldMk cId="1024025335" sldId="350"/>
            <ac:spMk id="87" creationId="{A818E800-67F6-4F12-91DE-5E97DD706296}"/>
          </ac:spMkLst>
        </pc:spChg>
        <pc:spChg chg="mod">
          <ac:chgData name="Lim Kelvin" userId="624f6ae12bb7b72b" providerId="LiveId" clId="{B272414D-B18A-4D81-997D-E20EBAE48599}" dt="2024-12-22T12:07:46.230" v="6610"/>
          <ac:spMkLst>
            <pc:docMk/>
            <pc:sldMk cId="1024025335" sldId="350"/>
            <ac:spMk id="90" creationId="{70D2F17F-9BE7-4992-9346-EBD91397A2FA}"/>
          </ac:spMkLst>
        </pc:spChg>
        <pc:spChg chg="mod">
          <ac:chgData name="Lim Kelvin" userId="624f6ae12bb7b72b" providerId="LiveId" clId="{B272414D-B18A-4D81-997D-E20EBAE48599}" dt="2024-12-22T12:14:16.512" v="6740" actId="207"/>
          <ac:spMkLst>
            <pc:docMk/>
            <pc:sldMk cId="1024025335" sldId="350"/>
            <ac:spMk id="92" creationId="{05B9C32C-F3CB-42E0-85FC-3DBFFA3738A6}"/>
          </ac:spMkLst>
        </pc:spChg>
        <pc:spChg chg="mod">
          <ac:chgData name="Lim Kelvin" userId="624f6ae12bb7b72b" providerId="LiveId" clId="{B272414D-B18A-4D81-997D-E20EBAE48599}" dt="2024-12-22T12:07:56.090" v="6613"/>
          <ac:spMkLst>
            <pc:docMk/>
            <pc:sldMk cId="1024025335" sldId="350"/>
            <ac:spMk id="95" creationId="{FE315DCF-8AA1-4177-878C-02A4D5714244}"/>
          </ac:spMkLst>
        </pc:spChg>
        <pc:spChg chg="mod">
          <ac:chgData name="Lim Kelvin" userId="624f6ae12bb7b72b" providerId="LiveId" clId="{B272414D-B18A-4D81-997D-E20EBAE48599}" dt="2024-12-22T12:14:27.559" v="6742" actId="207"/>
          <ac:spMkLst>
            <pc:docMk/>
            <pc:sldMk cId="1024025335" sldId="350"/>
            <ac:spMk id="97" creationId="{5C42CAC9-A2A8-42B4-BEFE-9FCD2E7F0220}"/>
          </ac:spMkLst>
        </pc:spChg>
        <pc:spChg chg="mod">
          <ac:chgData name="Lim Kelvin" userId="624f6ae12bb7b72b" providerId="LiveId" clId="{B272414D-B18A-4D81-997D-E20EBAE48599}" dt="2024-12-22T12:08:08.339" v="6616"/>
          <ac:spMkLst>
            <pc:docMk/>
            <pc:sldMk cId="1024025335" sldId="350"/>
            <ac:spMk id="100" creationId="{353491C1-A4AD-4071-8A61-4B9821F6D479}"/>
          </ac:spMkLst>
        </pc:spChg>
        <pc:spChg chg="mod">
          <ac:chgData name="Lim Kelvin" userId="624f6ae12bb7b72b" providerId="LiveId" clId="{B272414D-B18A-4D81-997D-E20EBAE48599}" dt="2024-12-22T12:16:07.509" v="6758" actId="2711"/>
          <ac:spMkLst>
            <pc:docMk/>
            <pc:sldMk cId="1024025335" sldId="350"/>
            <ac:spMk id="102" creationId="{9227A7FF-B6AC-483B-B98A-3BB74A8388B2}"/>
          </ac:spMkLst>
        </pc:spChg>
        <pc:spChg chg="mod">
          <ac:chgData name="Lim Kelvin" userId="624f6ae12bb7b72b" providerId="LiveId" clId="{B272414D-B18A-4D81-997D-E20EBAE48599}" dt="2024-12-22T12:08:22.042" v="6619"/>
          <ac:spMkLst>
            <pc:docMk/>
            <pc:sldMk cId="1024025335" sldId="350"/>
            <ac:spMk id="105" creationId="{A3E1A1B7-7B37-4A37-A894-2E019CBF030D}"/>
          </ac:spMkLst>
        </pc:spChg>
        <pc:spChg chg="mod">
          <ac:chgData name="Lim Kelvin" userId="624f6ae12bb7b72b" providerId="LiveId" clId="{B272414D-B18A-4D81-997D-E20EBAE48599}" dt="2024-12-22T12:14:36.647" v="6744" actId="207"/>
          <ac:spMkLst>
            <pc:docMk/>
            <pc:sldMk cId="1024025335" sldId="350"/>
            <ac:spMk id="107" creationId="{AFF77BD6-CA4E-4967-9480-01F1B069C64C}"/>
          </ac:spMkLst>
        </pc:spChg>
        <pc:spChg chg="mod">
          <ac:chgData name="Lim Kelvin" userId="624f6ae12bb7b72b" providerId="LiveId" clId="{B272414D-B18A-4D81-997D-E20EBAE48599}" dt="2024-12-22T12:08:39.644" v="6623"/>
          <ac:spMkLst>
            <pc:docMk/>
            <pc:sldMk cId="1024025335" sldId="350"/>
            <ac:spMk id="110" creationId="{F91C824D-8A0D-4746-89BF-DE9D9E9930CE}"/>
          </ac:spMkLst>
        </pc:spChg>
        <pc:spChg chg="mod">
          <ac:chgData name="Lim Kelvin" userId="624f6ae12bb7b72b" providerId="LiveId" clId="{B272414D-B18A-4D81-997D-E20EBAE48599}" dt="2024-12-22T12:14:47.080" v="6746" actId="207"/>
          <ac:spMkLst>
            <pc:docMk/>
            <pc:sldMk cId="1024025335" sldId="350"/>
            <ac:spMk id="112" creationId="{E35BFE0F-FEAF-4C7E-9B27-91288C991337}"/>
          </ac:spMkLst>
        </pc:spChg>
        <pc:spChg chg="mod">
          <ac:chgData name="Lim Kelvin" userId="624f6ae12bb7b72b" providerId="LiveId" clId="{B272414D-B18A-4D81-997D-E20EBAE48599}" dt="2024-12-22T12:08:55.868" v="6627"/>
          <ac:spMkLst>
            <pc:docMk/>
            <pc:sldMk cId="1024025335" sldId="350"/>
            <ac:spMk id="115" creationId="{EB935608-7AFE-44D8-B7AB-F186E7EB018D}"/>
          </ac:spMkLst>
        </pc:spChg>
        <pc:spChg chg="mod">
          <ac:chgData name="Lim Kelvin" userId="624f6ae12bb7b72b" providerId="LiveId" clId="{B272414D-B18A-4D81-997D-E20EBAE48599}" dt="2024-12-22T12:15:56.996" v="6755" actId="2711"/>
          <ac:spMkLst>
            <pc:docMk/>
            <pc:sldMk cId="1024025335" sldId="350"/>
            <ac:spMk id="117" creationId="{5F2F68F0-454F-442F-825D-8BDE16FE31AA}"/>
          </ac:spMkLst>
        </pc:spChg>
        <pc:spChg chg="mod">
          <ac:chgData name="Lim Kelvin" userId="624f6ae12bb7b72b" providerId="LiveId" clId="{B272414D-B18A-4D81-997D-E20EBAE48599}" dt="2024-12-22T12:09:11.240" v="6630"/>
          <ac:spMkLst>
            <pc:docMk/>
            <pc:sldMk cId="1024025335" sldId="350"/>
            <ac:spMk id="120" creationId="{98E57A7D-890F-495B-943D-51F151FBAF18}"/>
          </ac:spMkLst>
        </pc:spChg>
        <pc:spChg chg="mod">
          <ac:chgData name="Lim Kelvin" userId="624f6ae12bb7b72b" providerId="LiveId" clId="{B272414D-B18A-4D81-997D-E20EBAE48599}" dt="2024-12-22T12:16:30.398" v="6761" actId="2711"/>
          <ac:spMkLst>
            <pc:docMk/>
            <pc:sldMk cId="1024025335" sldId="350"/>
            <ac:spMk id="122" creationId="{11FDB151-974B-49F4-B783-22743EF79B23}"/>
          </ac:spMkLst>
        </pc:spChg>
        <pc:spChg chg="mod">
          <ac:chgData name="Lim Kelvin" userId="624f6ae12bb7b72b" providerId="LiveId" clId="{B272414D-B18A-4D81-997D-E20EBAE48599}" dt="2024-12-22T12:09:26.501" v="6634"/>
          <ac:spMkLst>
            <pc:docMk/>
            <pc:sldMk cId="1024025335" sldId="350"/>
            <ac:spMk id="125" creationId="{C6A82AAE-F8AD-40EE-88A4-DEC8BFD34604}"/>
          </ac:spMkLst>
        </pc:spChg>
        <pc:spChg chg="mod">
          <ac:chgData name="Lim Kelvin" userId="624f6ae12bb7b72b" providerId="LiveId" clId="{B272414D-B18A-4D81-997D-E20EBAE48599}" dt="2024-12-22T12:16:53.340" v="6764" actId="2711"/>
          <ac:spMkLst>
            <pc:docMk/>
            <pc:sldMk cId="1024025335" sldId="350"/>
            <ac:spMk id="127" creationId="{46822DA5-0A9B-48E0-8839-1E2C6DEEB326}"/>
          </ac:spMkLst>
        </pc:spChg>
        <pc:spChg chg="mod">
          <ac:chgData name="Lim Kelvin" userId="624f6ae12bb7b72b" providerId="LiveId" clId="{B272414D-B18A-4D81-997D-E20EBAE48599}" dt="2024-12-22T12:09:40.063" v="6637"/>
          <ac:spMkLst>
            <pc:docMk/>
            <pc:sldMk cId="1024025335" sldId="350"/>
            <ac:spMk id="130" creationId="{981841E8-57EF-478A-A802-1EAA525BBCF3}"/>
          </ac:spMkLst>
        </pc:spChg>
        <pc:spChg chg="mod">
          <ac:chgData name="Lim Kelvin" userId="624f6ae12bb7b72b" providerId="LiveId" clId="{B272414D-B18A-4D81-997D-E20EBAE48599}" dt="2024-12-22T12:17:12.775" v="6767" actId="2711"/>
          <ac:spMkLst>
            <pc:docMk/>
            <pc:sldMk cId="1024025335" sldId="350"/>
            <ac:spMk id="132" creationId="{CB7A7DBA-066E-4963-AB6A-783710E30615}"/>
          </ac:spMkLst>
        </pc:spChg>
        <pc:spChg chg="mod">
          <ac:chgData name="Lim Kelvin" userId="624f6ae12bb7b72b" providerId="LiveId" clId="{B272414D-B18A-4D81-997D-E20EBAE48599}" dt="2024-12-22T12:09:52.253" v="6640"/>
          <ac:spMkLst>
            <pc:docMk/>
            <pc:sldMk cId="1024025335" sldId="350"/>
            <ac:spMk id="135" creationId="{5AF4B99B-EC10-4365-BCB9-67E0D1710819}"/>
          </ac:spMkLst>
        </pc:spChg>
        <pc:spChg chg="mod">
          <ac:chgData name="Lim Kelvin" userId="624f6ae12bb7b72b" providerId="LiveId" clId="{B272414D-B18A-4D81-997D-E20EBAE48599}" dt="2024-12-22T12:15:00.519" v="6748" actId="207"/>
          <ac:spMkLst>
            <pc:docMk/>
            <pc:sldMk cId="1024025335" sldId="350"/>
            <ac:spMk id="137" creationId="{03DC8CD6-ECCF-4443-9956-05EAA4B790FD}"/>
          </ac:spMkLst>
        </pc:spChg>
        <pc:spChg chg="mod">
          <ac:chgData name="Lim Kelvin" userId="624f6ae12bb7b72b" providerId="LiveId" clId="{B272414D-B18A-4D81-997D-E20EBAE48599}" dt="2024-12-22T12:11:19.503" v="6643"/>
          <ac:spMkLst>
            <pc:docMk/>
            <pc:sldMk cId="1024025335" sldId="350"/>
            <ac:spMk id="140" creationId="{EDE8F442-01E7-4F88-A179-CDFC6D09FE53}"/>
          </ac:spMkLst>
        </pc:spChg>
        <pc:spChg chg="mod">
          <ac:chgData name="Lim Kelvin" userId="624f6ae12bb7b72b" providerId="LiveId" clId="{B272414D-B18A-4D81-997D-E20EBAE48599}" dt="2024-12-22T12:15:22.426" v="6752" actId="207"/>
          <ac:spMkLst>
            <pc:docMk/>
            <pc:sldMk cId="1024025335" sldId="350"/>
            <ac:spMk id="142" creationId="{F819AB00-FAB5-4DEC-812F-5E8FBDD2D3F5}"/>
          </ac:spMkLst>
        </pc:spChg>
        <pc:spChg chg="mod">
          <ac:chgData name="Lim Kelvin" userId="624f6ae12bb7b72b" providerId="LiveId" clId="{B272414D-B18A-4D81-997D-E20EBAE48599}" dt="2024-12-22T12:11:29.571" v="6646"/>
          <ac:spMkLst>
            <pc:docMk/>
            <pc:sldMk cId="1024025335" sldId="350"/>
            <ac:spMk id="145" creationId="{D212E7BB-F266-4822-83A0-0940EE9C9172}"/>
          </ac:spMkLst>
        </pc:spChg>
        <pc:spChg chg="mod">
          <ac:chgData name="Lim Kelvin" userId="624f6ae12bb7b72b" providerId="LiveId" clId="{B272414D-B18A-4D81-997D-E20EBAE48599}" dt="2024-12-22T12:17:40.554" v="6797"/>
          <ac:spMkLst>
            <pc:docMk/>
            <pc:sldMk cId="1024025335" sldId="350"/>
            <ac:spMk id="147" creationId="{EADD5BCF-664F-4800-9BC3-78D515B813EB}"/>
          </ac:spMkLst>
        </pc:spChg>
        <pc:spChg chg="mod">
          <ac:chgData name="Lim Kelvin" userId="624f6ae12bb7b72b" providerId="LiveId" clId="{B272414D-B18A-4D81-997D-E20EBAE48599}" dt="2024-12-22T12:11:48.640" v="6651"/>
          <ac:spMkLst>
            <pc:docMk/>
            <pc:sldMk cId="1024025335" sldId="350"/>
            <ac:spMk id="150" creationId="{C0EEC833-4E4A-443F-8738-F4BC31C37822}"/>
          </ac:spMkLst>
        </pc:spChg>
        <pc:spChg chg="add del">
          <ac:chgData name="Lim Kelvin" userId="624f6ae12bb7b72b" providerId="LiveId" clId="{B272414D-B18A-4D81-997D-E20EBAE48599}" dt="2024-12-22T12:15:15.394" v="6750" actId="22"/>
          <ac:spMkLst>
            <pc:docMk/>
            <pc:sldMk cId="1024025335" sldId="350"/>
            <ac:spMk id="151" creationId="{E4809D50-780D-4971-B956-284CD0462959}"/>
          </ac:spMkLst>
        </pc:spChg>
        <pc:spChg chg="mod">
          <ac:chgData name="Lim Kelvin" userId="624f6ae12bb7b72b" providerId="LiveId" clId="{B272414D-B18A-4D81-997D-E20EBAE48599}" dt="2024-12-22T12:30:03.589" v="6895"/>
          <ac:spMkLst>
            <pc:docMk/>
            <pc:sldMk cId="1024025335" sldId="350"/>
            <ac:spMk id="153" creationId="{F96F59FA-8A90-4564-9EC7-D6260A004D5A}"/>
          </ac:spMkLst>
        </pc:spChg>
        <pc:spChg chg="mod">
          <ac:chgData name="Lim Kelvin" userId="624f6ae12bb7b72b" providerId="LiveId" clId="{B272414D-B18A-4D81-997D-E20EBAE48599}" dt="2024-12-22T12:30:03.589" v="6895"/>
          <ac:spMkLst>
            <pc:docMk/>
            <pc:sldMk cId="1024025335" sldId="350"/>
            <ac:spMk id="156" creationId="{F75B0B58-25AB-4E1B-84F5-F600CE4CE134}"/>
          </ac:spMkLst>
        </pc:spChg>
        <pc:spChg chg="mod">
          <ac:chgData name="Lim Kelvin" userId="624f6ae12bb7b72b" providerId="LiveId" clId="{B272414D-B18A-4D81-997D-E20EBAE48599}" dt="2024-12-22T12:30:03.589" v="6895"/>
          <ac:spMkLst>
            <pc:docMk/>
            <pc:sldMk cId="1024025335" sldId="350"/>
            <ac:spMk id="158" creationId="{EBC64A14-367E-470E-94C0-C68DB2F426FC}"/>
          </ac:spMkLst>
        </pc:spChg>
        <pc:spChg chg="mod">
          <ac:chgData name="Lim Kelvin" userId="624f6ae12bb7b72b" providerId="LiveId" clId="{B272414D-B18A-4D81-997D-E20EBAE48599}" dt="2024-12-22T12:30:03.589" v="6895"/>
          <ac:spMkLst>
            <pc:docMk/>
            <pc:sldMk cId="1024025335" sldId="350"/>
            <ac:spMk id="161" creationId="{B416D506-C6CE-4CCB-99FE-5800E4FC1760}"/>
          </ac:spMkLst>
        </pc:spChg>
        <pc:spChg chg="mod">
          <ac:chgData name="Lim Kelvin" userId="624f6ae12bb7b72b" providerId="LiveId" clId="{B272414D-B18A-4D81-997D-E20EBAE48599}" dt="2024-12-22T12:30:03.589" v="6895"/>
          <ac:spMkLst>
            <pc:docMk/>
            <pc:sldMk cId="1024025335" sldId="350"/>
            <ac:spMk id="164" creationId="{B97A11C7-085B-4696-825F-D68F23B3EE31}"/>
          </ac:spMkLst>
        </pc:spChg>
        <pc:spChg chg="mod">
          <ac:chgData name="Lim Kelvin" userId="624f6ae12bb7b72b" providerId="LiveId" clId="{B272414D-B18A-4D81-997D-E20EBAE48599}" dt="2024-12-22T12:30:03.589" v="6895"/>
          <ac:spMkLst>
            <pc:docMk/>
            <pc:sldMk cId="1024025335" sldId="350"/>
            <ac:spMk id="166" creationId="{523A6FD5-83C3-4248-9F0C-73AE66311C81}"/>
          </ac:spMkLst>
        </pc:spChg>
        <pc:spChg chg="mod">
          <ac:chgData name="Lim Kelvin" userId="624f6ae12bb7b72b" providerId="LiveId" clId="{B272414D-B18A-4D81-997D-E20EBAE48599}" dt="2024-12-22T12:30:03.589" v="6895"/>
          <ac:spMkLst>
            <pc:docMk/>
            <pc:sldMk cId="1024025335" sldId="350"/>
            <ac:spMk id="168" creationId="{10F752A9-9B6F-437D-A443-9EDD5564F235}"/>
          </ac:spMkLst>
        </pc:spChg>
        <pc:spChg chg="mod">
          <ac:chgData name="Lim Kelvin" userId="624f6ae12bb7b72b" providerId="LiveId" clId="{B272414D-B18A-4D81-997D-E20EBAE48599}" dt="2024-12-22T12:30:03.589" v="6895"/>
          <ac:spMkLst>
            <pc:docMk/>
            <pc:sldMk cId="1024025335" sldId="350"/>
            <ac:spMk id="171" creationId="{FB49F8EF-7DA8-4E1F-943D-1487C28A91CD}"/>
          </ac:spMkLst>
        </pc:spChg>
        <pc:spChg chg="mod">
          <ac:chgData name="Lim Kelvin" userId="624f6ae12bb7b72b" providerId="LiveId" clId="{B272414D-B18A-4D81-997D-E20EBAE48599}" dt="2024-12-22T12:30:03.589" v="6895"/>
          <ac:spMkLst>
            <pc:docMk/>
            <pc:sldMk cId="1024025335" sldId="350"/>
            <ac:spMk id="173" creationId="{5F5CE3C4-CA75-4FF9-88B4-1CD9A5F32078}"/>
          </ac:spMkLst>
        </pc:spChg>
        <pc:spChg chg="mod">
          <ac:chgData name="Lim Kelvin" userId="624f6ae12bb7b72b" providerId="LiveId" clId="{B272414D-B18A-4D81-997D-E20EBAE48599}" dt="2024-12-22T12:30:03.589" v="6895"/>
          <ac:spMkLst>
            <pc:docMk/>
            <pc:sldMk cId="1024025335" sldId="350"/>
            <ac:spMk id="176" creationId="{9E5DA6A1-CD0A-4DDD-8046-06EB1FCA5215}"/>
          </ac:spMkLst>
        </pc:spChg>
        <pc:spChg chg="mod">
          <ac:chgData name="Lim Kelvin" userId="624f6ae12bb7b72b" providerId="LiveId" clId="{B272414D-B18A-4D81-997D-E20EBAE48599}" dt="2024-12-22T12:30:11.059" v="6897"/>
          <ac:spMkLst>
            <pc:docMk/>
            <pc:sldMk cId="1024025335" sldId="350"/>
            <ac:spMk id="178" creationId="{68743BF9-6B42-49AA-917B-B902902DDF41}"/>
          </ac:spMkLst>
        </pc:spChg>
        <pc:spChg chg="mod">
          <ac:chgData name="Lim Kelvin" userId="624f6ae12bb7b72b" providerId="LiveId" clId="{B272414D-B18A-4D81-997D-E20EBAE48599}" dt="2024-12-22T12:30:11.059" v="6897"/>
          <ac:spMkLst>
            <pc:docMk/>
            <pc:sldMk cId="1024025335" sldId="350"/>
            <ac:spMk id="181" creationId="{391361F7-9C9D-46C4-9453-59C35510509A}"/>
          </ac:spMkLst>
        </pc:spChg>
        <pc:spChg chg="mod">
          <ac:chgData name="Lim Kelvin" userId="624f6ae12bb7b72b" providerId="LiveId" clId="{B272414D-B18A-4D81-997D-E20EBAE48599}" dt="2024-12-22T12:30:11.059" v="6897"/>
          <ac:spMkLst>
            <pc:docMk/>
            <pc:sldMk cId="1024025335" sldId="350"/>
            <ac:spMk id="183" creationId="{F0174D76-E23F-4DD9-9284-BFB12CBB82EC}"/>
          </ac:spMkLst>
        </pc:spChg>
        <pc:spChg chg="mod">
          <ac:chgData name="Lim Kelvin" userId="624f6ae12bb7b72b" providerId="LiveId" clId="{B272414D-B18A-4D81-997D-E20EBAE48599}" dt="2024-12-22T12:30:11.059" v="6897"/>
          <ac:spMkLst>
            <pc:docMk/>
            <pc:sldMk cId="1024025335" sldId="350"/>
            <ac:spMk id="186" creationId="{B5EB301A-E889-4E57-BF9C-56E923D096EA}"/>
          </ac:spMkLst>
        </pc:spChg>
        <pc:spChg chg="mod">
          <ac:chgData name="Lim Kelvin" userId="624f6ae12bb7b72b" providerId="LiveId" clId="{B272414D-B18A-4D81-997D-E20EBAE48599}" dt="2024-12-22T12:30:11.059" v="6897"/>
          <ac:spMkLst>
            <pc:docMk/>
            <pc:sldMk cId="1024025335" sldId="350"/>
            <ac:spMk id="189" creationId="{C53D7A2F-FAFF-4C7B-82E6-8B064C6045AA}"/>
          </ac:spMkLst>
        </pc:spChg>
        <pc:spChg chg="mod">
          <ac:chgData name="Lim Kelvin" userId="624f6ae12bb7b72b" providerId="LiveId" clId="{B272414D-B18A-4D81-997D-E20EBAE48599}" dt="2024-12-22T12:30:11.059" v="6897"/>
          <ac:spMkLst>
            <pc:docMk/>
            <pc:sldMk cId="1024025335" sldId="350"/>
            <ac:spMk id="191" creationId="{5E7B3486-6994-41A1-AE62-59E7B2169DDF}"/>
          </ac:spMkLst>
        </pc:spChg>
        <pc:grpChg chg="add mod">
          <ac:chgData name="Lim Kelvin" userId="624f6ae12bb7b72b" providerId="LiveId" clId="{B272414D-B18A-4D81-997D-E20EBAE48599}" dt="2024-12-22T12:18:22.057" v="6808" actId="164"/>
          <ac:grpSpMkLst>
            <pc:docMk/>
            <pc:sldMk cId="1024025335" sldId="350"/>
            <ac:grpSpMk id="3" creationId="{29D43081-AC90-4049-99AD-1AFB5564831E}"/>
          </ac:grpSpMkLst>
        </pc:grpChg>
        <pc:grpChg chg="mod">
          <ac:chgData name="Lim Kelvin" userId="624f6ae12bb7b72b" providerId="LiveId" clId="{B272414D-B18A-4D81-997D-E20EBAE48599}" dt="2024-12-22T12:18:22.057" v="6808" actId="164"/>
          <ac:grpSpMkLst>
            <pc:docMk/>
            <pc:sldMk cId="1024025335" sldId="350"/>
            <ac:grpSpMk id="33" creationId="{6255E0C9-4314-4018-B657-F80EF5B9BC42}"/>
          </ac:grpSpMkLst>
        </pc:grpChg>
        <pc:grpChg chg="mod">
          <ac:chgData name="Lim Kelvin" userId="624f6ae12bb7b72b" providerId="LiveId" clId="{B272414D-B18A-4D81-997D-E20EBAE48599}" dt="2024-12-22T12:29:44.865" v="6891" actId="1076"/>
          <ac:grpSpMkLst>
            <pc:docMk/>
            <pc:sldMk cId="1024025335" sldId="350"/>
            <ac:grpSpMk id="46" creationId="{5A00B7E6-0D7B-4496-9B9D-4D373983A151}"/>
          </ac:grpSpMkLst>
        </pc:grpChg>
        <pc:grpChg chg="mod">
          <ac:chgData name="Lim Kelvin" userId="624f6ae12bb7b72b" providerId="LiveId" clId="{B272414D-B18A-4D81-997D-E20EBAE48599}" dt="2024-12-22T12:18:22.057" v="6808" actId="164"/>
          <ac:grpSpMkLst>
            <pc:docMk/>
            <pc:sldMk cId="1024025335" sldId="350"/>
            <ac:grpSpMk id="51" creationId="{A7DEC768-A777-42BD-89E6-747E584C3AB5}"/>
          </ac:grpSpMkLst>
        </pc:grpChg>
        <pc:grpChg chg="mod">
          <ac:chgData name="Lim Kelvin" userId="624f6ae12bb7b72b" providerId="LiveId" clId="{B272414D-B18A-4D81-997D-E20EBAE48599}" dt="2024-12-22T12:18:22.057" v="6808" actId="164"/>
          <ac:grpSpMkLst>
            <pc:docMk/>
            <pc:sldMk cId="1024025335" sldId="350"/>
            <ac:grpSpMk id="56" creationId="{785E077F-342B-403B-8085-0ED83AB35586}"/>
          </ac:grpSpMkLst>
        </pc:grpChg>
        <pc:grpChg chg="mod">
          <ac:chgData name="Lim Kelvin" userId="624f6ae12bb7b72b" providerId="LiveId" clId="{B272414D-B18A-4D81-997D-E20EBAE48599}" dt="2024-12-22T12:29:30.451" v="6886" actId="1076"/>
          <ac:grpSpMkLst>
            <pc:docMk/>
            <pc:sldMk cId="1024025335" sldId="350"/>
            <ac:grpSpMk id="60" creationId="{FE36E130-9DDB-4F57-ADF9-520D3A2628BC}"/>
          </ac:grpSpMkLst>
        </pc:grpChg>
        <pc:grpChg chg="add mod">
          <ac:chgData name="Lim Kelvin" userId="624f6ae12bb7b72b" providerId="LiveId" clId="{B272414D-B18A-4D81-997D-E20EBAE48599}" dt="2024-12-22T12:29:57.732" v="6894" actId="1076"/>
          <ac:grpSpMkLst>
            <pc:docMk/>
            <pc:sldMk cId="1024025335" sldId="350"/>
            <ac:grpSpMk id="64" creationId="{326C0C3E-CDB7-43A7-8785-B0866FED49D9}"/>
          </ac:grpSpMkLst>
        </pc:grpChg>
        <pc:grpChg chg="mod">
          <ac:chgData name="Lim Kelvin" userId="624f6ae12bb7b72b" providerId="LiveId" clId="{B272414D-B18A-4D81-997D-E20EBAE48599}" dt="2024-12-22T12:06:18.665" v="6591"/>
          <ac:grpSpMkLst>
            <pc:docMk/>
            <pc:sldMk cId="1024025335" sldId="350"/>
            <ac:grpSpMk id="67" creationId="{839653A2-4159-4246-B4A1-F236089ABAE9}"/>
          </ac:grpSpMkLst>
        </pc:grpChg>
        <pc:grpChg chg="mod">
          <ac:chgData name="Lim Kelvin" userId="624f6ae12bb7b72b" providerId="LiveId" clId="{B272414D-B18A-4D81-997D-E20EBAE48599}" dt="2024-12-22T12:29:26.858" v="6885" actId="1076"/>
          <ac:grpSpMkLst>
            <pc:docMk/>
            <pc:sldMk cId="1024025335" sldId="350"/>
            <ac:grpSpMk id="69" creationId="{F2C0A92D-0C9C-4C58-B338-CECF56D7A080}"/>
          </ac:grpSpMkLst>
        </pc:grpChg>
        <pc:grpChg chg="add mod">
          <ac:chgData name="Lim Kelvin" userId="624f6ae12bb7b72b" providerId="LiveId" clId="{B272414D-B18A-4D81-997D-E20EBAE48599}" dt="2024-12-22T12:18:22.057" v="6808" actId="164"/>
          <ac:grpSpMkLst>
            <pc:docMk/>
            <pc:sldMk cId="1024025335" sldId="350"/>
            <ac:grpSpMk id="71" creationId="{9B1C79CB-5E1C-44BF-AD57-667CB344C251}"/>
          </ac:grpSpMkLst>
        </pc:grpChg>
        <pc:grpChg chg="mod">
          <ac:chgData name="Lim Kelvin" userId="624f6ae12bb7b72b" providerId="LiveId" clId="{B272414D-B18A-4D81-997D-E20EBAE48599}" dt="2024-12-22T12:06:28.963" v="6593"/>
          <ac:grpSpMkLst>
            <pc:docMk/>
            <pc:sldMk cId="1024025335" sldId="350"/>
            <ac:grpSpMk id="73" creationId="{4C33571B-EFEF-4470-AD3E-9E03CF1E2248}"/>
          </ac:grpSpMkLst>
        </pc:grpChg>
        <pc:grpChg chg="add mod">
          <ac:chgData name="Lim Kelvin" userId="624f6ae12bb7b72b" providerId="LiveId" clId="{B272414D-B18A-4D81-997D-E20EBAE48599}" dt="2024-12-22T12:29:41.285" v="6890" actId="1076"/>
          <ac:grpSpMkLst>
            <pc:docMk/>
            <pc:sldMk cId="1024025335" sldId="350"/>
            <ac:grpSpMk id="76" creationId="{3234F423-AD61-42AD-8F30-431CA5C0D310}"/>
          </ac:grpSpMkLst>
        </pc:grpChg>
        <pc:grpChg chg="mod">
          <ac:chgData name="Lim Kelvin" userId="624f6ae12bb7b72b" providerId="LiveId" clId="{B272414D-B18A-4D81-997D-E20EBAE48599}" dt="2024-12-22T12:06:58.785" v="6600"/>
          <ac:grpSpMkLst>
            <pc:docMk/>
            <pc:sldMk cId="1024025335" sldId="350"/>
            <ac:grpSpMk id="78" creationId="{8581CEBE-515E-4E95-B1EF-DD51FF438E81}"/>
          </ac:grpSpMkLst>
        </pc:grpChg>
        <pc:grpChg chg="add mod">
          <ac:chgData name="Lim Kelvin" userId="624f6ae12bb7b72b" providerId="LiveId" clId="{B272414D-B18A-4D81-997D-E20EBAE48599}" dt="2024-12-22T12:18:22.057" v="6808" actId="164"/>
          <ac:grpSpMkLst>
            <pc:docMk/>
            <pc:sldMk cId="1024025335" sldId="350"/>
            <ac:grpSpMk id="81" creationId="{E2737969-539E-4C20-97DD-DD643D0B044C}"/>
          </ac:grpSpMkLst>
        </pc:grpChg>
        <pc:grpChg chg="mod">
          <ac:chgData name="Lim Kelvin" userId="624f6ae12bb7b72b" providerId="LiveId" clId="{B272414D-B18A-4D81-997D-E20EBAE48599}" dt="2024-12-22T12:07:16.072" v="6603"/>
          <ac:grpSpMkLst>
            <pc:docMk/>
            <pc:sldMk cId="1024025335" sldId="350"/>
            <ac:grpSpMk id="83" creationId="{592068B3-2C35-4228-8E75-9610B92ECEB7}"/>
          </ac:grpSpMkLst>
        </pc:grpChg>
        <pc:grpChg chg="add mod">
          <ac:chgData name="Lim Kelvin" userId="624f6ae12bb7b72b" providerId="LiveId" clId="{B272414D-B18A-4D81-997D-E20EBAE48599}" dt="2024-12-22T12:18:22.057" v="6808" actId="164"/>
          <ac:grpSpMkLst>
            <pc:docMk/>
            <pc:sldMk cId="1024025335" sldId="350"/>
            <ac:grpSpMk id="86" creationId="{21B7B929-6E4D-4448-9E5E-1258085A7DE1}"/>
          </ac:grpSpMkLst>
        </pc:grpChg>
        <pc:grpChg chg="mod">
          <ac:chgData name="Lim Kelvin" userId="624f6ae12bb7b72b" providerId="LiveId" clId="{B272414D-B18A-4D81-997D-E20EBAE48599}" dt="2024-12-22T12:07:46.230" v="6610"/>
          <ac:grpSpMkLst>
            <pc:docMk/>
            <pc:sldMk cId="1024025335" sldId="350"/>
            <ac:grpSpMk id="88" creationId="{9389F76A-72BD-4461-B1BF-36F6F04D0E7B}"/>
          </ac:grpSpMkLst>
        </pc:grpChg>
        <pc:grpChg chg="add mod">
          <ac:chgData name="Lim Kelvin" userId="624f6ae12bb7b72b" providerId="LiveId" clId="{B272414D-B18A-4D81-997D-E20EBAE48599}" dt="2024-12-22T12:18:22.057" v="6808" actId="164"/>
          <ac:grpSpMkLst>
            <pc:docMk/>
            <pc:sldMk cId="1024025335" sldId="350"/>
            <ac:grpSpMk id="91" creationId="{8989A12D-C4B3-4586-B7C3-3E59CE27E230}"/>
          </ac:grpSpMkLst>
        </pc:grpChg>
        <pc:grpChg chg="mod">
          <ac:chgData name="Lim Kelvin" userId="624f6ae12bb7b72b" providerId="LiveId" clId="{B272414D-B18A-4D81-997D-E20EBAE48599}" dt="2024-12-22T12:07:56.090" v="6613"/>
          <ac:grpSpMkLst>
            <pc:docMk/>
            <pc:sldMk cId="1024025335" sldId="350"/>
            <ac:grpSpMk id="93" creationId="{3718A486-5D3E-4172-B1A9-BD00B18BE9E4}"/>
          </ac:grpSpMkLst>
        </pc:grpChg>
        <pc:grpChg chg="add mod">
          <ac:chgData name="Lim Kelvin" userId="624f6ae12bb7b72b" providerId="LiveId" clId="{B272414D-B18A-4D81-997D-E20EBAE48599}" dt="2024-12-22T12:18:22.057" v="6808" actId="164"/>
          <ac:grpSpMkLst>
            <pc:docMk/>
            <pc:sldMk cId="1024025335" sldId="350"/>
            <ac:grpSpMk id="96" creationId="{5C975AB9-7F4E-43DA-9C77-7A28ACA6D228}"/>
          </ac:grpSpMkLst>
        </pc:grpChg>
        <pc:grpChg chg="mod">
          <ac:chgData name="Lim Kelvin" userId="624f6ae12bb7b72b" providerId="LiveId" clId="{B272414D-B18A-4D81-997D-E20EBAE48599}" dt="2024-12-22T12:08:08.339" v="6616"/>
          <ac:grpSpMkLst>
            <pc:docMk/>
            <pc:sldMk cId="1024025335" sldId="350"/>
            <ac:grpSpMk id="98" creationId="{2BA16B44-7DA4-4201-9E8F-9066819F23B8}"/>
          </ac:grpSpMkLst>
        </pc:grpChg>
        <pc:grpChg chg="add mod">
          <ac:chgData name="Lim Kelvin" userId="624f6ae12bb7b72b" providerId="LiveId" clId="{B272414D-B18A-4D81-997D-E20EBAE48599}" dt="2024-12-22T12:18:22.057" v="6808" actId="164"/>
          <ac:grpSpMkLst>
            <pc:docMk/>
            <pc:sldMk cId="1024025335" sldId="350"/>
            <ac:grpSpMk id="101" creationId="{F37CBA34-A9D3-48A9-BA93-94FD30CF554B}"/>
          </ac:grpSpMkLst>
        </pc:grpChg>
        <pc:grpChg chg="mod">
          <ac:chgData name="Lim Kelvin" userId="624f6ae12bb7b72b" providerId="LiveId" clId="{B272414D-B18A-4D81-997D-E20EBAE48599}" dt="2024-12-22T12:08:22.042" v="6619"/>
          <ac:grpSpMkLst>
            <pc:docMk/>
            <pc:sldMk cId="1024025335" sldId="350"/>
            <ac:grpSpMk id="103" creationId="{019C8994-037C-45D7-A51B-09D0EA790DB6}"/>
          </ac:grpSpMkLst>
        </pc:grpChg>
        <pc:grpChg chg="add mod">
          <ac:chgData name="Lim Kelvin" userId="624f6ae12bb7b72b" providerId="LiveId" clId="{B272414D-B18A-4D81-997D-E20EBAE48599}" dt="2024-12-22T12:18:22.057" v="6808" actId="164"/>
          <ac:grpSpMkLst>
            <pc:docMk/>
            <pc:sldMk cId="1024025335" sldId="350"/>
            <ac:grpSpMk id="106" creationId="{051E1792-CFE3-4673-85CF-06F69BCF42F7}"/>
          </ac:grpSpMkLst>
        </pc:grpChg>
        <pc:grpChg chg="mod">
          <ac:chgData name="Lim Kelvin" userId="624f6ae12bb7b72b" providerId="LiveId" clId="{B272414D-B18A-4D81-997D-E20EBAE48599}" dt="2024-12-22T12:08:39.644" v="6623"/>
          <ac:grpSpMkLst>
            <pc:docMk/>
            <pc:sldMk cId="1024025335" sldId="350"/>
            <ac:grpSpMk id="108" creationId="{20DAEA2A-B2B2-4149-84AB-3E4181A4D028}"/>
          </ac:grpSpMkLst>
        </pc:grpChg>
        <pc:grpChg chg="add mod">
          <ac:chgData name="Lim Kelvin" userId="624f6ae12bb7b72b" providerId="LiveId" clId="{B272414D-B18A-4D81-997D-E20EBAE48599}" dt="2024-12-22T12:18:22.057" v="6808" actId="164"/>
          <ac:grpSpMkLst>
            <pc:docMk/>
            <pc:sldMk cId="1024025335" sldId="350"/>
            <ac:grpSpMk id="111" creationId="{082781FC-62C8-43FE-A991-FE7E1B9A4F08}"/>
          </ac:grpSpMkLst>
        </pc:grpChg>
        <pc:grpChg chg="mod">
          <ac:chgData name="Lim Kelvin" userId="624f6ae12bb7b72b" providerId="LiveId" clId="{B272414D-B18A-4D81-997D-E20EBAE48599}" dt="2024-12-22T12:08:55.868" v="6627"/>
          <ac:grpSpMkLst>
            <pc:docMk/>
            <pc:sldMk cId="1024025335" sldId="350"/>
            <ac:grpSpMk id="113" creationId="{1F8F19A3-F89C-4A12-9E59-4845D3D6865E}"/>
          </ac:grpSpMkLst>
        </pc:grpChg>
        <pc:grpChg chg="add mod">
          <ac:chgData name="Lim Kelvin" userId="624f6ae12bb7b72b" providerId="LiveId" clId="{B272414D-B18A-4D81-997D-E20EBAE48599}" dt="2024-12-22T12:18:22.057" v="6808" actId="164"/>
          <ac:grpSpMkLst>
            <pc:docMk/>
            <pc:sldMk cId="1024025335" sldId="350"/>
            <ac:grpSpMk id="116" creationId="{B1B1E8C8-8AE8-40CA-8BE4-E9E0F3559F0E}"/>
          </ac:grpSpMkLst>
        </pc:grpChg>
        <pc:grpChg chg="mod">
          <ac:chgData name="Lim Kelvin" userId="624f6ae12bb7b72b" providerId="LiveId" clId="{B272414D-B18A-4D81-997D-E20EBAE48599}" dt="2024-12-22T12:09:11.240" v="6630"/>
          <ac:grpSpMkLst>
            <pc:docMk/>
            <pc:sldMk cId="1024025335" sldId="350"/>
            <ac:grpSpMk id="118" creationId="{7013FE9A-6BF9-42B4-A81E-33077C472552}"/>
          </ac:grpSpMkLst>
        </pc:grpChg>
        <pc:grpChg chg="add mod">
          <ac:chgData name="Lim Kelvin" userId="624f6ae12bb7b72b" providerId="LiveId" clId="{B272414D-B18A-4D81-997D-E20EBAE48599}" dt="2024-12-22T12:18:22.057" v="6808" actId="164"/>
          <ac:grpSpMkLst>
            <pc:docMk/>
            <pc:sldMk cId="1024025335" sldId="350"/>
            <ac:grpSpMk id="121" creationId="{5A8A27F9-B70D-47A5-9C91-2F414FCF48ED}"/>
          </ac:grpSpMkLst>
        </pc:grpChg>
        <pc:grpChg chg="mod">
          <ac:chgData name="Lim Kelvin" userId="624f6ae12bb7b72b" providerId="LiveId" clId="{B272414D-B18A-4D81-997D-E20EBAE48599}" dt="2024-12-22T12:09:26.501" v="6634"/>
          <ac:grpSpMkLst>
            <pc:docMk/>
            <pc:sldMk cId="1024025335" sldId="350"/>
            <ac:grpSpMk id="123" creationId="{D8F62EE0-9900-4645-A992-030B72EC5D23}"/>
          </ac:grpSpMkLst>
        </pc:grpChg>
        <pc:grpChg chg="add mod">
          <ac:chgData name="Lim Kelvin" userId="624f6ae12bb7b72b" providerId="LiveId" clId="{B272414D-B18A-4D81-997D-E20EBAE48599}" dt="2024-12-22T12:18:22.057" v="6808" actId="164"/>
          <ac:grpSpMkLst>
            <pc:docMk/>
            <pc:sldMk cId="1024025335" sldId="350"/>
            <ac:grpSpMk id="126" creationId="{1AE07722-3293-41DB-863B-5DFB65A60946}"/>
          </ac:grpSpMkLst>
        </pc:grpChg>
        <pc:grpChg chg="mod">
          <ac:chgData name="Lim Kelvin" userId="624f6ae12bb7b72b" providerId="LiveId" clId="{B272414D-B18A-4D81-997D-E20EBAE48599}" dt="2024-12-22T12:09:40.063" v="6637"/>
          <ac:grpSpMkLst>
            <pc:docMk/>
            <pc:sldMk cId="1024025335" sldId="350"/>
            <ac:grpSpMk id="128" creationId="{82AA3EC1-3C4C-4ECF-9B58-439632F88322}"/>
          </ac:grpSpMkLst>
        </pc:grpChg>
        <pc:grpChg chg="add mod">
          <ac:chgData name="Lim Kelvin" userId="624f6ae12bb7b72b" providerId="LiveId" clId="{B272414D-B18A-4D81-997D-E20EBAE48599}" dt="2024-12-22T12:18:22.057" v="6808" actId="164"/>
          <ac:grpSpMkLst>
            <pc:docMk/>
            <pc:sldMk cId="1024025335" sldId="350"/>
            <ac:grpSpMk id="131" creationId="{DD416B8C-BA0E-48F7-8839-2F7FA4599C03}"/>
          </ac:grpSpMkLst>
        </pc:grpChg>
        <pc:grpChg chg="mod">
          <ac:chgData name="Lim Kelvin" userId="624f6ae12bb7b72b" providerId="LiveId" clId="{B272414D-B18A-4D81-997D-E20EBAE48599}" dt="2024-12-22T12:09:52.253" v="6640"/>
          <ac:grpSpMkLst>
            <pc:docMk/>
            <pc:sldMk cId="1024025335" sldId="350"/>
            <ac:grpSpMk id="133" creationId="{3CBFA8C2-940D-465F-8E71-B902098EAE69}"/>
          </ac:grpSpMkLst>
        </pc:grpChg>
        <pc:grpChg chg="add mod">
          <ac:chgData name="Lim Kelvin" userId="624f6ae12bb7b72b" providerId="LiveId" clId="{B272414D-B18A-4D81-997D-E20EBAE48599}" dt="2024-12-22T12:18:22.057" v="6808" actId="164"/>
          <ac:grpSpMkLst>
            <pc:docMk/>
            <pc:sldMk cId="1024025335" sldId="350"/>
            <ac:grpSpMk id="136" creationId="{D16C3526-6ADB-4774-A303-A4CC32DDF55B}"/>
          </ac:grpSpMkLst>
        </pc:grpChg>
        <pc:grpChg chg="mod">
          <ac:chgData name="Lim Kelvin" userId="624f6ae12bb7b72b" providerId="LiveId" clId="{B272414D-B18A-4D81-997D-E20EBAE48599}" dt="2024-12-22T12:11:19.503" v="6643"/>
          <ac:grpSpMkLst>
            <pc:docMk/>
            <pc:sldMk cId="1024025335" sldId="350"/>
            <ac:grpSpMk id="138" creationId="{49680137-E4CC-4A3B-8116-3232CEA18488}"/>
          </ac:grpSpMkLst>
        </pc:grpChg>
        <pc:grpChg chg="add mod">
          <ac:chgData name="Lim Kelvin" userId="624f6ae12bb7b72b" providerId="LiveId" clId="{B272414D-B18A-4D81-997D-E20EBAE48599}" dt="2024-12-22T12:18:22.057" v="6808" actId="164"/>
          <ac:grpSpMkLst>
            <pc:docMk/>
            <pc:sldMk cId="1024025335" sldId="350"/>
            <ac:grpSpMk id="141" creationId="{B76E9FBD-62D1-48AA-AC82-AA5DF1316D12}"/>
          </ac:grpSpMkLst>
        </pc:grpChg>
        <pc:grpChg chg="mod">
          <ac:chgData name="Lim Kelvin" userId="624f6ae12bb7b72b" providerId="LiveId" clId="{B272414D-B18A-4D81-997D-E20EBAE48599}" dt="2024-12-22T12:11:29.571" v="6646"/>
          <ac:grpSpMkLst>
            <pc:docMk/>
            <pc:sldMk cId="1024025335" sldId="350"/>
            <ac:grpSpMk id="143" creationId="{9655E682-30A3-4B56-81F9-882B5B1B3BD5}"/>
          </ac:grpSpMkLst>
        </pc:grpChg>
        <pc:grpChg chg="add mod">
          <ac:chgData name="Lim Kelvin" userId="624f6ae12bb7b72b" providerId="LiveId" clId="{B272414D-B18A-4D81-997D-E20EBAE48599}" dt="2024-12-22T12:18:22.057" v="6808" actId="164"/>
          <ac:grpSpMkLst>
            <pc:docMk/>
            <pc:sldMk cId="1024025335" sldId="350"/>
            <ac:grpSpMk id="146" creationId="{AB819FCE-864E-4F9F-9784-6B03CEB27EF2}"/>
          </ac:grpSpMkLst>
        </pc:grpChg>
        <pc:grpChg chg="mod">
          <ac:chgData name="Lim Kelvin" userId="624f6ae12bb7b72b" providerId="LiveId" clId="{B272414D-B18A-4D81-997D-E20EBAE48599}" dt="2024-12-22T12:11:48.640" v="6651"/>
          <ac:grpSpMkLst>
            <pc:docMk/>
            <pc:sldMk cId="1024025335" sldId="350"/>
            <ac:grpSpMk id="148" creationId="{1B023F2A-055D-48DB-9C94-F18A3F64E160}"/>
          </ac:grpSpMkLst>
        </pc:grpChg>
        <pc:grpChg chg="add mod">
          <ac:chgData name="Lim Kelvin" userId="624f6ae12bb7b72b" providerId="LiveId" clId="{B272414D-B18A-4D81-997D-E20EBAE48599}" dt="2024-12-22T12:30:07.836" v="6896" actId="1076"/>
          <ac:grpSpMkLst>
            <pc:docMk/>
            <pc:sldMk cId="1024025335" sldId="350"/>
            <ac:grpSpMk id="152" creationId="{1D9BD32F-1BC8-46E0-A814-A6935530E9BF}"/>
          </ac:grpSpMkLst>
        </pc:grpChg>
        <pc:grpChg chg="mod">
          <ac:chgData name="Lim Kelvin" userId="624f6ae12bb7b72b" providerId="LiveId" clId="{B272414D-B18A-4D81-997D-E20EBAE48599}" dt="2024-12-22T12:30:03.589" v="6895"/>
          <ac:grpSpMkLst>
            <pc:docMk/>
            <pc:sldMk cId="1024025335" sldId="350"/>
            <ac:grpSpMk id="154" creationId="{38F223E4-9005-42DB-925B-AD681D237ECE}"/>
          </ac:grpSpMkLst>
        </pc:grpChg>
        <pc:grpChg chg="add mod">
          <ac:chgData name="Lim Kelvin" userId="624f6ae12bb7b72b" providerId="LiveId" clId="{B272414D-B18A-4D81-997D-E20EBAE48599}" dt="2024-12-22T12:30:07.836" v="6896" actId="1076"/>
          <ac:grpSpMkLst>
            <pc:docMk/>
            <pc:sldMk cId="1024025335" sldId="350"/>
            <ac:grpSpMk id="157" creationId="{08E9DABB-ADD4-45D5-9292-E598BF5B3947}"/>
          </ac:grpSpMkLst>
        </pc:grpChg>
        <pc:grpChg chg="mod">
          <ac:chgData name="Lim Kelvin" userId="624f6ae12bb7b72b" providerId="LiveId" clId="{B272414D-B18A-4D81-997D-E20EBAE48599}" dt="2024-12-22T12:30:03.589" v="6895"/>
          <ac:grpSpMkLst>
            <pc:docMk/>
            <pc:sldMk cId="1024025335" sldId="350"/>
            <ac:grpSpMk id="159" creationId="{DF8997A7-437F-44C2-A738-3B6A820EC35D}"/>
          </ac:grpSpMkLst>
        </pc:grpChg>
        <pc:grpChg chg="add mod">
          <ac:chgData name="Lim Kelvin" userId="624f6ae12bb7b72b" providerId="LiveId" clId="{B272414D-B18A-4D81-997D-E20EBAE48599}" dt="2024-12-22T12:30:07.836" v="6896" actId="1076"/>
          <ac:grpSpMkLst>
            <pc:docMk/>
            <pc:sldMk cId="1024025335" sldId="350"/>
            <ac:grpSpMk id="162" creationId="{06097843-62E7-4313-AC58-63436D35C9CD}"/>
          </ac:grpSpMkLst>
        </pc:grpChg>
        <pc:grpChg chg="mod">
          <ac:chgData name="Lim Kelvin" userId="624f6ae12bb7b72b" providerId="LiveId" clId="{B272414D-B18A-4D81-997D-E20EBAE48599}" dt="2024-12-22T12:30:03.589" v="6895"/>
          <ac:grpSpMkLst>
            <pc:docMk/>
            <pc:sldMk cId="1024025335" sldId="350"/>
            <ac:grpSpMk id="163" creationId="{33571897-902F-4BCA-8392-54D4312A8E3A}"/>
          </ac:grpSpMkLst>
        </pc:grpChg>
        <pc:grpChg chg="add mod">
          <ac:chgData name="Lim Kelvin" userId="624f6ae12bb7b72b" providerId="LiveId" clId="{B272414D-B18A-4D81-997D-E20EBAE48599}" dt="2024-12-22T12:30:07.836" v="6896" actId="1076"/>
          <ac:grpSpMkLst>
            <pc:docMk/>
            <pc:sldMk cId="1024025335" sldId="350"/>
            <ac:grpSpMk id="167" creationId="{030762FE-2DA1-4008-9312-79AB2FDD9302}"/>
          </ac:grpSpMkLst>
        </pc:grpChg>
        <pc:grpChg chg="mod">
          <ac:chgData name="Lim Kelvin" userId="624f6ae12bb7b72b" providerId="LiveId" clId="{B272414D-B18A-4D81-997D-E20EBAE48599}" dt="2024-12-22T12:30:03.589" v="6895"/>
          <ac:grpSpMkLst>
            <pc:docMk/>
            <pc:sldMk cId="1024025335" sldId="350"/>
            <ac:grpSpMk id="169" creationId="{693F97E6-13E2-45E5-8547-57C23829583C}"/>
          </ac:grpSpMkLst>
        </pc:grpChg>
        <pc:grpChg chg="add mod">
          <ac:chgData name="Lim Kelvin" userId="624f6ae12bb7b72b" providerId="LiveId" clId="{B272414D-B18A-4D81-997D-E20EBAE48599}" dt="2024-12-22T12:30:07.836" v="6896" actId="1076"/>
          <ac:grpSpMkLst>
            <pc:docMk/>
            <pc:sldMk cId="1024025335" sldId="350"/>
            <ac:grpSpMk id="172" creationId="{5E9234C2-C821-4B58-989C-6955226D7C1E}"/>
          </ac:grpSpMkLst>
        </pc:grpChg>
        <pc:grpChg chg="mod">
          <ac:chgData name="Lim Kelvin" userId="624f6ae12bb7b72b" providerId="LiveId" clId="{B272414D-B18A-4D81-997D-E20EBAE48599}" dt="2024-12-22T12:30:03.589" v="6895"/>
          <ac:grpSpMkLst>
            <pc:docMk/>
            <pc:sldMk cId="1024025335" sldId="350"/>
            <ac:grpSpMk id="174" creationId="{507FA1F6-B1CF-4AEA-B02D-CAD407122753}"/>
          </ac:grpSpMkLst>
        </pc:grpChg>
        <pc:grpChg chg="add mod">
          <ac:chgData name="Lim Kelvin" userId="624f6ae12bb7b72b" providerId="LiveId" clId="{B272414D-B18A-4D81-997D-E20EBAE48599}" dt="2024-12-22T12:30:15.685" v="6898" actId="1076"/>
          <ac:grpSpMkLst>
            <pc:docMk/>
            <pc:sldMk cId="1024025335" sldId="350"/>
            <ac:grpSpMk id="177" creationId="{76480515-9A71-4E33-A70D-495775991237}"/>
          </ac:grpSpMkLst>
        </pc:grpChg>
        <pc:grpChg chg="mod">
          <ac:chgData name="Lim Kelvin" userId="624f6ae12bb7b72b" providerId="LiveId" clId="{B272414D-B18A-4D81-997D-E20EBAE48599}" dt="2024-12-22T12:30:11.059" v="6897"/>
          <ac:grpSpMkLst>
            <pc:docMk/>
            <pc:sldMk cId="1024025335" sldId="350"/>
            <ac:grpSpMk id="179" creationId="{30083998-59AC-412C-8E7F-A799AC0E7CCC}"/>
          </ac:grpSpMkLst>
        </pc:grpChg>
        <pc:grpChg chg="add mod">
          <ac:chgData name="Lim Kelvin" userId="624f6ae12bb7b72b" providerId="LiveId" clId="{B272414D-B18A-4D81-997D-E20EBAE48599}" dt="2024-12-22T12:30:15.685" v="6898" actId="1076"/>
          <ac:grpSpMkLst>
            <pc:docMk/>
            <pc:sldMk cId="1024025335" sldId="350"/>
            <ac:grpSpMk id="182" creationId="{388187B4-F13F-4CFB-BED4-819A70075310}"/>
          </ac:grpSpMkLst>
        </pc:grpChg>
        <pc:grpChg chg="mod">
          <ac:chgData name="Lim Kelvin" userId="624f6ae12bb7b72b" providerId="LiveId" clId="{B272414D-B18A-4D81-997D-E20EBAE48599}" dt="2024-12-22T12:30:11.059" v="6897"/>
          <ac:grpSpMkLst>
            <pc:docMk/>
            <pc:sldMk cId="1024025335" sldId="350"/>
            <ac:grpSpMk id="184" creationId="{E4EEE7A0-9F33-4AFD-8300-58FF724D07DB}"/>
          </ac:grpSpMkLst>
        </pc:grpChg>
        <pc:grpChg chg="add mod">
          <ac:chgData name="Lim Kelvin" userId="624f6ae12bb7b72b" providerId="LiveId" clId="{B272414D-B18A-4D81-997D-E20EBAE48599}" dt="2024-12-22T12:30:15.685" v="6898" actId="1076"/>
          <ac:grpSpMkLst>
            <pc:docMk/>
            <pc:sldMk cId="1024025335" sldId="350"/>
            <ac:grpSpMk id="187" creationId="{BC14BF02-4458-4889-B08A-38EB43AD236E}"/>
          </ac:grpSpMkLst>
        </pc:grpChg>
        <pc:grpChg chg="mod">
          <ac:chgData name="Lim Kelvin" userId="624f6ae12bb7b72b" providerId="LiveId" clId="{B272414D-B18A-4D81-997D-E20EBAE48599}" dt="2024-12-22T12:30:11.059" v="6897"/>
          <ac:grpSpMkLst>
            <pc:docMk/>
            <pc:sldMk cId="1024025335" sldId="350"/>
            <ac:grpSpMk id="188" creationId="{DD5437DD-3EC8-4336-80BD-D18D9D24152A}"/>
          </ac:grpSpMkLst>
        </pc:grpChg>
        <pc:picChg chg="mod">
          <ac:chgData name="Lim Kelvin" userId="624f6ae12bb7b72b" providerId="LiveId" clId="{B272414D-B18A-4D81-997D-E20EBAE48599}" dt="2024-12-22T12:06:18.665" v="6591"/>
          <ac:picMkLst>
            <pc:docMk/>
            <pc:sldMk cId="1024025335" sldId="350"/>
            <ac:picMk id="68" creationId="{A88DBCC0-1E51-4137-A702-81AC3A1AAEA6}"/>
          </ac:picMkLst>
        </pc:picChg>
        <pc:picChg chg="mod">
          <ac:chgData name="Lim Kelvin" userId="624f6ae12bb7b72b" providerId="LiveId" clId="{B272414D-B18A-4D81-997D-E20EBAE48599}" dt="2024-12-22T12:06:28.963" v="6593"/>
          <ac:picMkLst>
            <pc:docMk/>
            <pc:sldMk cId="1024025335" sldId="350"/>
            <ac:picMk id="74" creationId="{B1AB2F78-7412-4F9A-813E-A510E9246C64}"/>
          </ac:picMkLst>
        </pc:picChg>
        <pc:picChg chg="mod">
          <ac:chgData name="Lim Kelvin" userId="624f6ae12bb7b72b" providerId="LiveId" clId="{B272414D-B18A-4D81-997D-E20EBAE48599}" dt="2024-12-22T12:06:58.785" v="6600"/>
          <ac:picMkLst>
            <pc:docMk/>
            <pc:sldMk cId="1024025335" sldId="350"/>
            <ac:picMk id="79" creationId="{2F0C11CE-AE31-410A-8D6C-219E834F49F7}"/>
          </ac:picMkLst>
        </pc:picChg>
        <pc:picChg chg="mod">
          <ac:chgData name="Lim Kelvin" userId="624f6ae12bb7b72b" providerId="LiveId" clId="{B272414D-B18A-4D81-997D-E20EBAE48599}" dt="2024-12-22T12:07:16.072" v="6603"/>
          <ac:picMkLst>
            <pc:docMk/>
            <pc:sldMk cId="1024025335" sldId="350"/>
            <ac:picMk id="84" creationId="{4EB8FE16-0F00-40E3-86F2-A9DE27E1A7A5}"/>
          </ac:picMkLst>
        </pc:picChg>
        <pc:picChg chg="mod">
          <ac:chgData name="Lim Kelvin" userId="624f6ae12bb7b72b" providerId="LiveId" clId="{B272414D-B18A-4D81-997D-E20EBAE48599}" dt="2024-12-22T12:07:46.230" v="6610"/>
          <ac:picMkLst>
            <pc:docMk/>
            <pc:sldMk cId="1024025335" sldId="350"/>
            <ac:picMk id="89" creationId="{612022CB-7355-4263-BFF5-18FC0FD653F5}"/>
          </ac:picMkLst>
        </pc:picChg>
        <pc:picChg chg="mod">
          <ac:chgData name="Lim Kelvin" userId="624f6ae12bb7b72b" providerId="LiveId" clId="{B272414D-B18A-4D81-997D-E20EBAE48599}" dt="2024-12-22T12:07:56.090" v="6613"/>
          <ac:picMkLst>
            <pc:docMk/>
            <pc:sldMk cId="1024025335" sldId="350"/>
            <ac:picMk id="94" creationId="{5D5159B9-A83F-4CAE-BA81-10AED11E0D50}"/>
          </ac:picMkLst>
        </pc:picChg>
        <pc:picChg chg="mod">
          <ac:chgData name="Lim Kelvin" userId="624f6ae12bb7b72b" providerId="LiveId" clId="{B272414D-B18A-4D81-997D-E20EBAE48599}" dt="2024-12-22T12:08:08.339" v="6616"/>
          <ac:picMkLst>
            <pc:docMk/>
            <pc:sldMk cId="1024025335" sldId="350"/>
            <ac:picMk id="99" creationId="{0A51DF2C-862D-41F8-B02D-3DF525C3B0EB}"/>
          </ac:picMkLst>
        </pc:picChg>
        <pc:picChg chg="mod">
          <ac:chgData name="Lim Kelvin" userId="624f6ae12bb7b72b" providerId="LiveId" clId="{B272414D-B18A-4D81-997D-E20EBAE48599}" dt="2024-12-22T12:08:22.042" v="6619"/>
          <ac:picMkLst>
            <pc:docMk/>
            <pc:sldMk cId="1024025335" sldId="350"/>
            <ac:picMk id="104" creationId="{8A21623F-C945-43E1-8A18-20EEC5BCE224}"/>
          </ac:picMkLst>
        </pc:picChg>
        <pc:picChg chg="mod">
          <ac:chgData name="Lim Kelvin" userId="624f6ae12bb7b72b" providerId="LiveId" clId="{B272414D-B18A-4D81-997D-E20EBAE48599}" dt="2024-12-22T12:08:39.644" v="6623"/>
          <ac:picMkLst>
            <pc:docMk/>
            <pc:sldMk cId="1024025335" sldId="350"/>
            <ac:picMk id="109" creationId="{38E42F0A-6BAB-4B52-BB99-EDF6427043B6}"/>
          </ac:picMkLst>
        </pc:picChg>
        <pc:picChg chg="mod">
          <ac:chgData name="Lim Kelvin" userId="624f6ae12bb7b72b" providerId="LiveId" clId="{B272414D-B18A-4D81-997D-E20EBAE48599}" dt="2024-12-22T12:08:55.868" v="6627"/>
          <ac:picMkLst>
            <pc:docMk/>
            <pc:sldMk cId="1024025335" sldId="350"/>
            <ac:picMk id="114" creationId="{6D0FCF3D-F655-45FC-8F7B-E49D66EE1267}"/>
          </ac:picMkLst>
        </pc:picChg>
        <pc:picChg chg="mod">
          <ac:chgData name="Lim Kelvin" userId="624f6ae12bb7b72b" providerId="LiveId" clId="{B272414D-B18A-4D81-997D-E20EBAE48599}" dt="2024-12-22T12:09:11.240" v="6630"/>
          <ac:picMkLst>
            <pc:docMk/>
            <pc:sldMk cId="1024025335" sldId="350"/>
            <ac:picMk id="119" creationId="{2544F8AB-8617-4E30-9300-2838612651F8}"/>
          </ac:picMkLst>
        </pc:picChg>
        <pc:picChg chg="mod">
          <ac:chgData name="Lim Kelvin" userId="624f6ae12bb7b72b" providerId="LiveId" clId="{B272414D-B18A-4D81-997D-E20EBAE48599}" dt="2024-12-22T12:09:26.501" v="6634"/>
          <ac:picMkLst>
            <pc:docMk/>
            <pc:sldMk cId="1024025335" sldId="350"/>
            <ac:picMk id="124" creationId="{B8B35DA0-CECB-4BBA-84AE-B4F359BAF0D9}"/>
          </ac:picMkLst>
        </pc:picChg>
        <pc:picChg chg="mod">
          <ac:chgData name="Lim Kelvin" userId="624f6ae12bb7b72b" providerId="LiveId" clId="{B272414D-B18A-4D81-997D-E20EBAE48599}" dt="2024-12-22T12:09:40.063" v="6637"/>
          <ac:picMkLst>
            <pc:docMk/>
            <pc:sldMk cId="1024025335" sldId="350"/>
            <ac:picMk id="129" creationId="{3528847D-1FED-4C2B-BED4-485E9C62B0B6}"/>
          </ac:picMkLst>
        </pc:picChg>
        <pc:picChg chg="mod">
          <ac:chgData name="Lim Kelvin" userId="624f6ae12bb7b72b" providerId="LiveId" clId="{B272414D-B18A-4D81-997D-E20EBAE48599}" dt="2024-12-22T12:09:52.253" v="6640"/>
          <ac:picMkLst>
            <pc:docMk/>
            <pc:sldMk cId="1024025335" sldId="350"/>
            <ac:picMk id="134" creationId="{33A431F0-439C-4766-A280-34D3B3AA510B}"/>
          </ac:picMkLst>
        </pc:picChg>
        <pc:picChg chg="mod">
          <ac:chgData name="Lim Kelvin" userId="624f6ae12bb7b72b" providerId="LiveId" clId="{B272414D-B18A-4D81-997D-E20EBAE48599}" dt="2024-12-22T12:11:19.503" v="6643"/>
          <ac:picMkLst>
            <pc:docMk/>
            <pc:sldMk cId="1024025335" sldId="350"/>
            <ac:picMk id="139" creationId="{8D21A17B-C413-4733-9E29-8D4CCF1A12A1}"/>
          </ac:picMkLst>
        </pc:picChg>
        <pc:picChg chg="mod">
          <ac:chgData name="Lim Kelvin" userId="624f6ae12bb7b72b" providerId="LiveId" clId="{B272414D-B18A-4D81-997D-E20EBAE48599}" dt="2024-12-22T12:11:29.571" v="6646"/>
          <ac:picMkLst>
            <pc:docMk/>
            <pc:sldMk cId="1024025335" sldId="350"/>
            <ac:picMk id="144" creationId="{20583950-E769-4D41-B16E-C6FF07BDABA4}"/>
          </ac:picMkLst>
        </pc:picChg>
        <pc:picChg chg="mod">
          <ac:chgData name="Lim Kelvin" userId="624f6ae12bb7b72b" providerId="LiveId" clId="{B272414D-B18A-4D81-997D-E20EBAE48599}" dt="2024-12-22T12:11:48.640" v="6651"/>
          <ac:picMkLst>
            <pc:docMk/>
            <pc:sldMk cId="1024025335" sldId="350"/>
            <ac:picMk id="149" creationId="{A3D28A17-2023-4DCD-A11E-0B73ECABCFD8}"/>
          </ac:picMkLst>
        </pc:picChg>
        <pc:picChg chg="mod">
          <ac:chgData name="Lim Kelvin" userId="624f6ae12bb7b72b" providerId="LiveId" clId="{B272414D-B18A-4D81-997D-E20EBAE48599}" dt="2024-12-22T12:30:03.589" v="6895"/>
          <ac:picMkLst>
            <pc:docMk/>
            <pc:sldMk cId="1024025335" sldId="350"/>
            <ac:picMk id="155" creationId="{5C617DFA-32D8-4C04-9E03-272E01B9A1BC}"/>
          </ac:picMkLst>
        </pc:picChg>
        <pc:picChg chg="mod">
          <ac:chgData name="Lim Kelvin" userId="624f6ae12bb7b72b" providerId="LiveId" clId="{B272414D-B18A-4D81-997D-E20EBAE48599}" dt="2024-12-22T12:30:03.589" v="6895"/>
          <ac:picMkLst>
            <pc:docMk/>
            <pc:sldMk cId="1024025335" sldId="350"/>
            <ac:picMk id="160" creationId="{3A43E115-6C82-4D4B-B1B5-F8265A66A021}"/>
          </ac:picMkLst>
        </pc:picChg>
        <pc:picChg chg="mod">
          <ac:chgData name="Lim Kelvin" userId="624f6ae12bb7b72b" providerId="LiveId" clId="{B272414D-B18A-4D81-997D-E20EBAE48599}" dt="2024-12-22T12:30:03.589" v="6895"/>
          <ac:picMkLst>
            <pc:docMk/>
            <pc:sldMk cId="1024025335" sldId="350"/>
            <ac:picMk id="165" creationId="{45D822EE-91D4-4B86-B49D-96804FDACAC4}"/>
          </ac:picMkLst>
        </pc:picChg>
        <pc:picChg chg="mod">
          <ac:chgData name="Lim Kelvin" userId="624f6ae12bb7b72b" providerId="LiveId" clId="{B272414D-B18A-4D81-997D-E20EBAE48599}" dt="2024-12-22T12:30:03.589" v="6895"/>
          <ac:picMkLst>
            <pc:docMk/>
            <pc:sldMk cId="1024025335" sldId="350"/>
            <ac:picMk id="170" creationId="{AF2C1183-E95F-4E26-B282-C9E91CC103BA}"/>
          </ac:picMkLst>
        </pc:picChg>
        <pc:picChg chg="mod">
          <ac:chgData name="Lim Kelvin" userId="624f6ae12bb7b72b" providerId="LiveId" clId="{B272414D-B18A-4D81-997D-E20EBAE48599}" dt="2024-12-22T12:30:03.589" v="6895"/>
          <ac:picMkLst>
            <pc:docMk/>
            <pc:sldMk cId="1024025335" sldId="350"/>
            <ac:picMk id="175" creationId="{62ED88E1-96E2-4CF2-B056-62C706A1A5A3}"/>
          </ac:picMkLst>
        </pc:picChg>
        <pc:picChg chg="mod">
          <ac:chgData name="Lim Kelvin" userId="624f6ae12bb7b72b" providerId="LiveId" clId="{B272414D-B18A-4D81-997D-E20EBAE48599}" dt="2024-12-22T12:30:11.059" v="6897"/>
          <ac:picMkLst>
            <pc:docMk/>
            <pc:sldMk cId="1024025335" sldId="350"/>
            <ac:picMk id="180" creationId="{97733B13-EEB6-473A-8BE3-2101B206F69D}"/>
          </ac:picMkLst>
        </pc:picChg>
        <pc:picChg chg="mod">
          <ac:chgData name="Lim Kelvin" userId="624f6ae12bb7b72b" providerId="LiveId" clId="{B272414D-B18A-4D81-997D-E20EBAE48599}" dt="2024-12-22T12:30:11.059" v="6897"/>
          <ac:picMkLst>
            <pc:docMk/>
            <pc:sldMk cId="1024025335" sldId="350"/>
            <ac:picMk id="185" creationId="{24B94328-6FFE-42AD-A738-B698FED395F2}"/>
          </ac:picMkLst>
        </pc:picChg>
        <pc:picChg chg="mod">
          <ac:chgData name="Lim Kelvin" userId="624f6ae12bb7b72b" providerId="LiveId" clId="{B272414D-B18A-4D81-997D-E20EBAE48599}" dt="2024-12-22T12:30:11.059" v="6897"/>
          <ac:picMkLst>
            <pc:docMk/>
            <pc:sldMk cId="1024025335" sldId="350"/>
            <ac:picMk id="190" creationId="{0CAA05D9-A315-412E-9664-83924F0A094B}"/>
          </ac:picMkLst>
        </pc:picChg>
      </pc:sldChg>
      <pc:sldChg chg="add del">
        <pc:chgData name="Lim Kelvin" userId="624f6ae12bb7b72b" providerId="LiveId" clId="{B272414D-B18A-4D81-997D-E20EBAE48599}" dt="2024-12-22T12:04:49.780" v="6580" actId="47"/>
        <pc:sldMkLst>
          <pc:docMk/>
          <pc:sldMk cId="4143735904" sldId="350"/>
        </pc:sldMkLst>
      </pc:sldChg>
      <pc:sldChg chg="add del setBg">
        <pc:chgData name="Lim Kelvin" userId="624f6ae12bb7b72b" providerId="LiveId" clId="{B272414D-B18A-4D81-997D-E20EBAE48599}" dt="2024-12-22T12:50:38.967" v="7085"/>
        <pc:sldMkLst>
          <pc:docMk/>
          <pc:sldMk cId="409478831" sldId="351"/>
        </pc:sldMkLst>
      </pc:sldChg>
      <pc:sldChg chg="add del">
        <pc:chgData name="Lim Kelvin" userId="624f6ae12bb7b72b" providerId="LiveId" clId="{B272414D-B18A-4D81-997D-E20EBAE48599}" dt="2024-12-22T12:20:51.328" v="6820" actId="47"/>
        <pc:sldMkLst>
          <pc:docMk/>
          <pc:sldMk cId="812834386" sldId="351"/>
        </pc:sldMkLst>
      </pc:sldChg>
      <pc:sldChg chg="add del">
        <pc:chgData name="Lim Kelvin" userId="624f6ae12bb7b72b" providerId="LiveId" clId="{B272414D-B18A-4D81-997D-E20EBAE48599}" dt="2024-12-22T12:22:00.224" v="6825" actId="2890"/>
        <pc:sldMkLst>
          <pc:docMk/>
          <pc:sldMk cId="2290778319" sldId="351"/>
        </pc:sldMkLst>
      </pc:sldChg>
      <pc:sldChg chg="add del">
        <pc:chgData name="Lim Kelvin" userId="624f6ae12bb7b72b" providerId="LiveId" clId="{B272414D-B18A-4D81-997D-E20EBAE48599}" dt="2024-12-22T12:18:49.292" v="6810" actId="47"/>
        <pc:sldMkLst>
          <pc:docMk/>
          <pc:sldMk cId="2870137987" sldId="351"/>
        </pc:sldMkLst>
      </pc:sldChg>
      <pc:sldChg chg="addSp delSp modSp add del mod ord modTransition">
        <pc:chgData name="Lim Kelvin" userId="624f6ae12bb7b72b" providerId="LiveId" clId="{B272414D-B18A-4D81-997D-E20EBAE48599}" dt="2024-12-22T12:50:43.812" v="7088"/>
        <pc:sldMkLst>
          <pc:docMk/>
          <pc:sldMk cId="3990924998" sldId="351"/>
        </pc:sldMkLst>
        <pc:spChg chg="del">
          <ac:chgData name="Lim Kelvin" userId="624f6ae12bb7b72b" providerId="LiveId" clId="{B272414D-B18A-4D81-997D-E20EBAE48599}" dt="2024-12-22T12:24:27.635" v="6850" actId="478"/>
          <ac:spMkLst>
            <pc:docMk/>
            <pc:sldMk cId="3990924998" sldId="351"/>
            <ac:spMk id="3" creationId="{24CEAC2F-4D57-4433-BC06-882985814A8B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4" creationId="{DFC12C83-9ED5-40D3-9941-0138C371305F}"/>
          </ac:spMkLst>
        </pc:spChg>
        <pc:spChg chg="del mod">
          <ac:chgData name="Lim Kelvin" userId="624f6ae12bb7b72b" providerId="LiveId" clId="{B272414D-B18A-4D81-997D-E20EBAE48599}" dt="2024-12-22T12:24:17.851" v="6845" actId="478"/>
          <ac:spMkLst>
            <pc:docMk/>
            <pc:sldMk cId="3990924998" sldId="351"/>
            <ac:spMk id="7" creationId="{1D71EF6B-3E5A-4363-9A34-55ED4234A49F}"/>
          </ac:spMkLst>
        </pc:spChg>
        <pc:spChg chg="del">
          <ac:chgData name="Lim Kelvin" userId="624f6ae12bb7b72b" providerId="LiveId" clId="{B272414D-B18A-4D81-997D-E20EBAE48599}" dt="2024-12-22T12:24:19.491" v="6846" actId="478"/>
          <ac:spMkLst>
            <pc:docMk/>
            <pc:sldMk cId="3990924998" sldId="351"/>
            <ac:spMk id="13" creationId="{E762A22B-51C6-41D0-8B0F-DFD3B918A759}"/>
          </ac:spMkLst>
        </pc:spChg>
        <pc:spChg chg="del">
          <ac:chgData name="Lim Kelvin" userId="624f6ae12bb7b72b" providerId="LiveId" clId="{B272414D-B18A-4D81-997D-E20EBAE48599}" dt="2024-12-22T12:24:03.401" v="6843" actId="478"/>
          <ac:spMkLst>
            <pc:docMk/>
            <pc:sldMk cId="3990924998" sldId="351"/>
            <ac:spMk id="14" creationId="{C7E0329A-BF9E-42CC-A664-B4B34267310B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18" creationId="{BF147B1C-F6E8-429B-83C7-F6C32066C62C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19" creationId="{2F342DC3-E81F-4A20-8AE7-92B20BF5D19D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20" creationId="{F97C61BC-B766-4A9B-8DD6-CDD9982FB140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27" creationId="{7C6241A4-45C0-4E83-B901-6959BB148B3B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33" creationId="{C3FB562A-7724-451D-AC73-0F812D0E7B94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36" creationId="{33AB0242-ABC8-4FFB-9B97-83598CFBD974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38" creationId="{9AC1EABA-2C5B-4036-9403-F13AD0B2E624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41" creationId="{7F067C54-8F8B-460A-A5AD-55A871203E65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43" creationId="{A759C903-2E34-4D71-9855-C0966D7034C5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46" creationId="{DED06EE0-48F7-4982-9B49-D86038AF6130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48" creationId="{F3156E75-EFB5-4906-AE0C-DCA114BE3FF9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51" creationId="{29CEF85F-D3DA-4F35-A9C9-A4F82C857D41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53" creationId="{DB54AD78-34BA-4D6D-8B57-55A1C745F3C8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56" creationId="{DFE21FFC-0479-4AB9-86EC-C2DA1B0D2B95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58" creationId="{EF512E07-F960-40F0-88A9-6C765D221114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61" creationId="{07A95F4F-BE86-4735-A110-BEB85BB12BE6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63" creationId="{9AE1AD34-653B-40D0-B089-D615D234EB56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66" creationId="{820CD827-80BE-429B-822B-3E07CE050AF5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68" creationId="{51F924DF-3F37-4B39-8E13-E8B39CED4342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71" creationId="{C3B1E62E-17DF-4EE6-B2F7-E9EC959537C9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73" creationId="{53FBD91A-C4EB-49FB-A885-B9D7365EA237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76" creationId="{492D6C4A-AA7F-46C9-8F0D-522D8A0A2EF7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78" creationId="{1E7C70FD-FC7E-4A3E-B369-D8FCFE37575D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81" creationId="{4958463E-C88B-4A4E-A569-59383EB92F14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83" creationId="{4C7B94F5-3706-4200-97CC-AF3FA9475A8F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86" creationId="{65ADE4EF-FD51-4F22-81DD-4F06C64ED0A0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88" creationId="{2DCC5229-7561-4C36-9A26-B0FAE36AD0B0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91" creationId="{E62EAF8F-DF2C-461E-9D09-73CC796883C3}"/>
          </ac:spMkLst>
        </pc:spChg>
        <pc:spChg chg="del">
          <ac:chgData name="Lim Kelvin" userId="624f6ae12bb7b72b" providerId="LiveId" clId="{B272414D-B18A-4D81-997D-E20EBAE48599}" dt="2024-12-22T12:24:31.953" v="6852" actId="478"/>
          <ac:spMkLst>
            <pc:docMk/>
            <pc:sldMk cId="3990924998" sldId="351"/>
            <ac:spMk id="92" creationId="{790025B0-A7AF-43B3-B299-9DD6BE088B38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94" creationId="{94D1FB61-CD81-4386-A809-7E830D8AB106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97" creationId="{AC5EA34C-1FBA-4D72-8F8C-3D3BEF8384E0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99" creationId="{38854133-984D-4D09-B367-DD8FE5C19DF1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102" creationId="{6526D979-A0D3-4FAA-92C3-3AAD4140A854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105" creationId="{CCD1D67F-7C49-40CA-94E6-4045EA2F5EFE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108" creationId="{1CA271A5-C314-4D0E-AC41-F7B113653AA8}"/>
          </ac:spMkLst>
        </pc:spChg>
        <pc:spChg chg="del">
          <ac:chgData name="Lim Kelvin" userId="624f6ae12bb7b72b" providerId="LiveId" clId="{B272414D-B18A-4D81-997D-E20EBAE48599}" dt="2024-12-22T12:24:35.199" v="6854" actId="478"/>
          <ac:spMkLst>
            <pc:docMk/>
            <pc:sldMk cId="3990924998" sldId="351"/>
            <ac:spMk id="109" creationId="{B7BA8BA4-1DC3-44AF-953A-7F1E06A7BD43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111" creationId="{0719963C-069B-4087-A424-8AFAE6FC7CF4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114" creationId="{E757D12A-D6C2-4D60-A063-647EE1557810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117" creationId="{DAAF0F44-863A-4278-91B9-5DFDDA06F79C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120" creationId="{0909D20A-A1F2-4BBD-85B7-2670C5FEF759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122" creationId="{922E1437-7E19-416A-88F1-76C9BDC5688C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125" creationId="{481D7826-3D2E-4231-B072-F731F07DD7F7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127" creationId="{E9EC1FE4-5372-4A77-B940-45252F86CE6A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130" creationId="{70AD79F3-F664-4845-937C-5EF8908568FE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131" creationId="{5FA82447-0F80-4EE9-877A-116D9FC847A1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134" creationId="{1E5D4181-A04B-4B4F-B714-2559B3443628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136" creationId="{A2F236F5-F4CF-44BF-A629-6C394C36830B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139" creationId="{A2DC6594-ADD0-41A0-B669-6BEEC6E12199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141" creationId="{DC789241-2009-451A-8604-15EC109DFBD5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144" creationId="{9CE51038-F256-4C7A-BD79-BF614FB3ABA5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164" creationId="{B11888C9-18C4-4C3A-8A72-44B7CFABC24E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167" creationId="{6527618F-6512-436E-BDDB-A5742050FD6F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168" creationId="{11843D23-D775-4317-8E9C-D35160492C05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171" creationId="{BC87B503-6A76-475C-B25A-CCA010321DB9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172" creationId="{68AB5F2B-82EB-40C2-A953-C79CC87036D4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175" creationId="{4ECB64CD-8FB9-47E6-80A6-C96550388E8C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176" creationId="{24A64990-6E9C-4807-8937-30DCB9CEF801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179" creationId="{75972623-264C-4D09-9C7B-D53A3700F0C0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180" creationId="{2C55C880-45C4-4A0C-B304-8BCDE71639D7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183" creationId="{9257F57E-B455-4F24-BCEC-754DB681A28D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184" creationId="{7BBDFB02-A115-42D7-A609-26AE1D862F91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187" creationId="{0A3C3519-D1B2-4D21-B2BF-B82581B668CE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188" creationId="{A06D4882-6B6C-4EB2-A4E3-0F665449ED1F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191" creationId="{4ACD2338-C74E-4F71-9323-CE5FAA47032C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192" creationId="{39FF6B75-A2AA-467D-A013-8EEC283263BC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195" creationId="{B70FA512-58E1-4DD4-BCD5-2E2B44548934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196" creationId="{0E1E64D2-97BD-4778-8B53-DE04592696FF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199" creationId="{626E62D8-6A3F-421F-B972-A14B5FEC1112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200" creationId="{BDE7E283-6447-46C3-942F-919BD13FA957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203" creationId="{F19F7FF9-1544-46DF-85B4-CB05AF625C89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204" creationId="{C66AE3DD-EB37-4617-95F0-5F90183D203B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207" creationId="{30973BEA-5A23-4EF3-8C22-8228B50DEFA1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208" creationId="{360B3948-045A-400E-A5DD-448D0855CD73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211" creationId="{8F290D1E-8F8D-4440-A92B-8E971796C0CA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212" creationId="{204D53B0-5A18-4A74-8C27-A78D3D9A94FA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215" creationId="{7953E99D-4994-4CB8-A637-184690E260FF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216" creationId="{3BBBF97C-321E-4A26-BF51-4D3B577BC276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219" creationId="{8C285CD5-2B00-4F91-A6D7-97E1F42968FD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220" creationId="{95DCDEB3-53BA-4549-B496-9D1581626831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223" creationId="{2F240955-EACA-472F-954A-92B6AE2A19EE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224" creationId="{6EF47DE2-0D31-4B97-AE92-0B355EECEF6A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227" creationId="{EBC08E2C-FC95-41DF-82C7-574306230579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228" creationId="{50EA1360-623A-40CD-ACC1-3E20D9668FA2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231" creationId="{938680C4-092A-445D-BA08-4233FB94E2B0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232" creationId="{82630721-89FE-42C4-9516-755F59702DDB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235" creationId="{65655C91-88A0-4F33-A5F3-A3CDA2AACDE0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328" creationId="{0E19E8E2-4A46-41BA-ABF3-317FF2C4A5DE}"/>
          </ac:spMkLst>
        </pc:spChg>
        <pc:spChg chg="del">
          <ac:chgData name="Lim Kelvin" userId="624f6ae12bb7b72b" providerId="LiveId" clId="{B272414D-B18A-4D81-997D-E20EBAE48599}" dt="2024-12-22T12:23:12.169" v="6837" actId="478"/>
          <ac:spMkLst>
            <pc:docMk/>
            <pc:sldMk cId="3990924998" sldId="351"/>
            <ac:spMk id="329" creationId="{052A9BD8-686F-4D7B-9A42-83A61A90CC4A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332" creationId="{9A3CED91-42F5-4A3B-97AA-DCAF342975E1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343" creationId="{C8549864-068C-4B52-9DA5-8FB28CD0AAE2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348" creationId="{DA2FC96D-0C4A-4ECC-84C7-858ACE26F7F5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352" creationId="{51E88272-32D3-4B50-B177-71A5B3055DA5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360" creationId="{C06D3EFE-FC11-425A-B104-051CCFD61408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363" creationId="{04F14BD4-47EA-4AC5-A107-CE3B243D86A8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364" creationId="{2A4D147A-389B-4FE4-B79C-17596FCF2B9F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367" creationId="{698C6574-93E4-42F3-8158-850CFBD28851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368" creationId="{3A15FD5C-7535-499E-84B6-198F3C4B4137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371" creationId="{1248EC64-6982-4054-A4FE-FFC4D81E6AE7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372" creationId="{6D6CA6D0-76BB-4C17-8555-1039C1D2B0F0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375" creationId="{3AE3257E-F921-4509-B71F-61BB36141B09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376" creationId="{B4CAE47D-ED63-4C4C-A242-0D6DB78B1D11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379" creationId="{889E28AA-2568-496A-BF6F-9F2CB95442C9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380" creationId="{56F7E040-81A7-4AA3-BCE5-4D7429EB0791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383" creationId="{B7B3FFC7-BA52-4F06-8439-D968C85FCAE1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384" creationId="{BF23A895-2B43-42F4-B6DC-5203B5029A6A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387" creationId="{F067D2C3-6901-4F4E-9B5A-35907889BED1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388" creationId="{215B1737-08F2-4DAA-AE45-67377257FD85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391" creationId="{A959876F-0A5C-4942-8EDB-76696818A0B1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392" creationId="{897308E3-F49E-4C33-943E-24B153D0EA13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395" creationId="{E2FDB939-D16A-47AC-BFC9-4F6CC02EACFF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396" creationId="{77DF058C-7E7A-4015-A4F2-FD1F1329DB94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399" creationId="{564F9E0E-AC6F-40A3-A160-B04930C78C68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400" creationId="{11608954-17F6-46F3-B21F-E0B1FBCBF5FA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403" creationId="{EAA2802B-9BC2-4521-A28B-EC5985E23E53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404" creationId="{9F122DD6-742E-4058-9913-2A85CBB86B3C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407" creationId="{79F4D3F5-3875-484B-9051-2C47CE63EAA0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408" creationId="{E8077896-ED04-4340-9A3B-C42B83AAA954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411" creationId="{F05B65D4-B2BE-49CC-BB18-05D50A4579CD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412" creationId="{7810BECB-4588-4CF8-A19C-A8F9850F963A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415" creationId="{CC8C2659-C7EA-4B22-BBEC-1F932C3D38FD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416" creationId="{12995D90-43DD-4FF0-A217-1DA80877EAF6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419" creationId="{74CB94A7-11EE-41F0-9D2A-25B9B254093B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420" creationId="{EF582F67-4D20-4F8E-A456-C9927601A937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423" creationId="{86147C3D-ED25-4322-AE42-AA422DAC2066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424" creationId="{64FC437C-929A-43E4-AF47-50F98B0881AE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427" creationId="{0A5C7605-9E1A-4573-8927-CDE7AF91F1E6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428" creationId="{206CBAFC-1655-403E-A16B-03914E25C9B6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431" creationId="{5D62DA87-CD13-40F2-BD7C-A43B225A3EE2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432" creationId="{6B5FCF08-C28D-48E2-B346-3399E2FF4964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435" creationId="{D2D8694E-6E0F-4B18-95CB-CCB2762AAF6E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436" creationId="{39BDB283-E884-4FC3-9CDF-9763E81B0048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439" creationId="{DA340408-A7A7-4ECF-AA5A-841CB7848B31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440" creationId="{A4429134-0009-487E-A7F0-0D91BB15BFCC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443" creationId="{02142C57-14B4-45AC-AD0A-1C7C760E13E8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444" creationId="{AEDDC38B-6221-4216-9666-956D51B56E8C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447" creationId="{35E977CB-53CD-4CE3-8A39-0C3200E19BEE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448" creationId="{E78C02E8-4C8D-4FA8-86B5-6232EC22C17C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451" creationId="{ABC98E50-E32C-4BB5-A8CC-51D414A415EE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453" creationId="{45137B54-B3B7-45BB-B195-6599DB8C2698}"/>
          </ac:spMkLst>
        </pc:spChg>
        <pc:spChg chg="del">
          <ac:chgData name="Lim Kelvin" userId="624f6ae12bb7b72b" providerId="LiveId" clId="{B272414D-B18A-4D81-997D-E20EBAE48599}" dt="2024-12-22T12:23:15.782" v="6839" actId="478"/>
          <ac:spMkLst>
            <pc:docMk/>
            <pc:sldMk cId="3990924998" sldId="351"/>
            <ac:spMk id="454" creationId="{2C84358D-176D-44D1-85F7-AC1035A3CB83}"/>
          </ac:spMkLst>
        </pc:spChg>
        <pc:spChg chg="del">
          <ac:chgData name="Lim Kelvin" userId="624f6ae12bb7b72b" providerId="LiveId" clId="{B272414D-B18A-4D81-997D-E20EBAE48599}" dt="2024-12-22T12:23:22.531" v="6840" actId="478"/>
          <ac:spMkLst>
            <pc:docMk/>
            <pc:sldMk cId="3990924998" sldId="351"/>
            <ac:spMk id="455" creationId="{52F1C450-67A9-46EF-AB90-AC6A6299CA9D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475" creationId="{720C83A6-7AAE-441E-984B-282DF6B9BE23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478" creationId="{CDA32BFD-7AB8-4E5B-970A-04449553D55D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479" creationId="{2740B57D-4C7F-4A17-A625-FBB1773047E7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482" creationId="{61257766-7F10-458F-A9B9-E920332D720A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483" creationId="{81978B7A-BB4D-4C95-8A2C-46F998DBD2F1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486" creationId="{288019CB-ED03-4DFF-B33B-A2EA5492C22B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487" creationId="{E1C16FD0-C3D8-4BB9-B2AF-C5E1A793DE59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490" creationId="{61249D9B-B154-4DD6-9166-CBB1EED126FB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491" creationId="{487605DB-A5F5-4373-A5AB-05C951B3BC78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494" creationId="{F212404D-3605-4834-AD9E-4CBDF94F711B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495" creationId="{808F484E-4459-4F6A-9475-751B945FC123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498" creationId="{55F4C302-5C82-4791-8DA1-9D484B0AEE19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499" creationId="{93B89715-CBDC-49EB-B5E4-05CDCC704BE4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502" creationId="{907E7F20-742D-4DBA-8C1F-9A1006FCEA5C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503" creationId="{D76BE1B8-8F40-4282-A497-E651C2FFBF1B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506" creationId="{8BD88252-5545-4C62-8BD7-C9CCD8441412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507" creationId="{68E23E67-CB43-43C1-830F-3AF5C09DA042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510" creationId="{2ABDB08E-FED3-409C-86D4-9CCB128086D5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511" creationId="{1A2E13B5-34CF-40D7-8A1D-95AB95279ED2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514" creationId="{670C0D73-210D-431E-BF78-DDBCC9CF3062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515" creationId="{8910D2E7-9187-4724-9B66-3025A5B1F3E5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518" creationId="{B6DB3266-071A-40D9-B88C-5314E17EED94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519" creationId="{5756B898-E791-4928-A263-E4079A4ABB87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522" creationId="{32A5301E-866B-4175-9297-F5455D7B7B2C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523" creationId="{187A2DB4-3138-4E5B-B2F8-02A41D1405EF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526" creationId="{08D9E26E-958F-4383-B862-0D933828579C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527" creationId="{5003E6E7-7347-42AD-99E4-B279B1E66CDF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530" creationId="{51072B1E-0752-4FC2-B19B-98873DDCC087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531" creationId="{7AE1D04D-55E1-48C1-A35B-395C111DD802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534" creationId="{C87C78D1-CE0A-41BA-8B1E-45BBF4A3D198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535" creationId="{C08CDA6D-46C4-4FC3-9BE5-316E11F90E9D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538" creationId="{468BCA75-828A-4F45-8E48-B8116BE6AF7B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539" creationId="{04E3AC93-BEE5-4805-965E-45BABE68D478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542" creationId="{77B9FB1F-1014-41F5-8973-969BED49BC31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543" creationId="{AC58F1B6-753F-4DCB-9FAD-467FB7ABE466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546" creationId="{62530C48-467F-4CE6-BD7F-1034FF38D289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548" creationId="{2E571B67-7632-4F16-AB3D-F61C0A5CDF09}"/>
          </ac:spMkLst>
        </pc:spChg>
        <pc:spChg chg="del">
          <ac:chgData name="Lim Kelvin" userId="624f6ae12bb7b72b" providerId="LiveId" clId="{B272414D-B18A-4D81-997D-E20EBAE48599}" dt="2024-12-22T12:24:21.030" v="6847" actId="478"/>
          <ac:spMkLst>
            <pc:docMk/>
            <pc:sldMk cId="3990924998" sldId="351"/>
            <ac:spMk id="549" creationId="{B5AFE43D-FC93-406B-8939-92B14CD7742F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552" creationId="{61A7ABB6-A7FC-484B-90CC-59D95BA5CF28}"/>
          </ac:spMkLst>
        </pc:spChg>
        <pc:spChg chg="del">
          <ac:chgData name="Lim Kelvin" userId="624f6ae12bb7b72b" providerId="LiveId" clId="{B272414D-B18A-4D81-997D-E20EBAE48599}" dt="2024-12-22T12:24:29.527" v="6851" actId="478"/>
          <ac:spMkLst>
            <pc:docMk/>
            <pc:sldMk cId="3990924998" sldId="351"/>
            <ac:spMk id="563" creationId="{01972166-75BF-4224-A326-18B95086A591}"/>
          </ac:spMkLst>
        </pc:spChg>
        <pc:spChg chg="del">
          <ac:chgData name="Lim Kelvin" userId="624f6ae12bb7b72b" providerId="LiveId" clId="{B272414D-B18A-4D81-997D-E20EBAE48599}" dt="2024-12-22T12:24:33.328" v="6853" actId="478"/>
          <ac:spMkLst>
            <pc:docMk/>
            <pc:sldMk cId="3990924998" sldId="351"/>
            <ac:spMk id="568" creationId="{2B8A5A6E-E4BD-4C79-80DF-E92462875CE8}"/>
          </ac:spMkLst>
        </pc:spChg>
        <pc:spChg chg="del">
          <ac:chgData name="Lim Kelvin" userId="624f6ae12bb7b72b" providerId="LiveId" clId="{B272414D-B18A-4D81-997D-E20EBAE48599}" dt="2024-12-22T12:24:36.634" v="6855" actId="478"/>
          <ac:spMkLst>
            <pc:docMk/>
            <pc:sldMk cId="3990924998" sldId="351"/>
            <ac:spMk id="572" creationId="{CCCB7B6E-ABAC-4EA2-91AC-B7F9C1929A35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580" creationId="{24E8D04D-686F-432A-BC1B-AA3B4F77FA5E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583" creationId="{0E209ABC-4C1C-4B36-ACA2-BA0FB0871F19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584" creationId="{9FE86BD1-8711-4833-9E19-B8685D969979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587" creationId="{DC97CC8C-8EBC-40BC-BC64-BDBBC29871F2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588" creationId="{0BB39476-769A-4B46-81BE-D270DBEE2A66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591" creationId="{797F7C53-6320-48BF-9DDE-563E26591025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592" creationId="{1627DA17-B19A-4CED-8FF9-6882EE82EECA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595" creationId="{4BB3065F-5366-46BE-B7B4-2D6FEDDDA48E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596" creationId="{46821055-5A89-4770-B2EE-F79F85589920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599" creationId="{C9390FE0-63CD-49D7-AB1D-B3D5D49D119C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600" creationId="{0C9209F8-B33D-40E1-976A-DDAA368964F5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603" creationId="{7C02EA20-8B10-4191-9C80-DC88C6DA39FA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604" creationId="{AFEB516D-1A7E-4CC9-9A8F-17CBF710E7BE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607" creationId="{0FBA22A9-D70C-444C-B2F9-DB763BD017BF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608" creationId="{12D81DF7-9904-415A-8667-F8446B085987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611" creationId="{E89E4D68-ADB8-4FFF-8484-156C0598C9CE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612" creationId="{390D10E3-2F69-451C-8C66-F2AF4E308705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615" creationId="{8F964120-CA7B-4B79-B2E8-470E1ED5B9EC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616" creationId="{628604C2-CB3C-4715-B24B-B97F205338ED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619" creationId="{5E406589-7541-47AD-8228-10CCA3317EAF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620" creationId="{F9D8A110-4DFB-480D-9588-E4BD8FC3269B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623" creationId="{246AC4AA-65F1-421C-8770-2F22E4286C95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624" creationId="{1FC1E49D-0884-401F-AFCF-2E60AE4266B5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627" creationId="{D0C1F161-4780-4CCD-ACEE-CB6CB09B81F8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628" creationId="{9F579C63-EA61-486C-B717-3DA3099157EC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631" creationId="{5A2517AC-D197-46D0-948B-02EC4D967D87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632" creationId="{61B34553-635B-49DA-A6F1-11E5513054E6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635" creationId="{65389D96-0058-465D-9F5B-D00987FD1ECA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636" creationId="{0A7A1972-91D8-42CF-8A2C-46688E18E8BF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639" creationId="{F2BF869B-811F-4A0A-BF71-880A675ED275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640" creationId="{B2A0B194-AC90-41D3-8517-AFEDE00E78D3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643" creationId="{1022CB58-6E24-408C-86A8-209A0B52F5CE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644" creationId="{60BF59FA-6BD0-4C83-A768-481B04D86756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647" creationId="{B5586ED1-2599-4AB6-894B-755A9C175862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648" creationId="{3180AF70-3536-4494-9585-DD7F1BC602B9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651" creationId="{69206205-9965-40BF-9253-78A41FA67399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652" creationId="{C2DA7C5F-37BD-4995-B2CD-F4AB4D1B935F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655" creationId="{FC9E1CBC-8656-4681-9FCF-082D12695F3C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656" creationId="{3A87F4EF-285F-47D0-84AA-5286ACF35325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659" creationId="{64C48A4D-3395-4C26-8683-58A021690510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660" creationId="{8310C186-B46C-4E0E-891F-6156A24C25C9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663" creationId="{7FD27557-4D75-4EEB-B666-B2E0A7DDB8FD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664" creationId="{7BE45589-4869-4682-B611-445DBF980CB3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667" creationId="{A57E4B5C-4233-4F72-B032-5BE481950EFB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668" creationId="{BA6706DB-898D-4E0F-A642-BEC8ACFA5118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671" creationId="{72CD2894-C8CE-43D7-B53F-332BE1B0E18E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673" creationId="{42A57E41-247A-4F54-9688-399B1903C963}"/>
          </ac:spMkLst>
        </pc:spChg>
        <pc:spChg chg="del">
          <ac:chgData name="Lim Kelvin" userId="624f6ae12bb7b72b" providerId="LiveId" clId="{B272414D-B18A-4D81-997D-E20EBAE48599}" dt="2024-12-22T12:24:22.522" v="6848" actId="478"/>
          <ac:spMkLst>
            <pc:docMk/>
            <pc:sldMk cId="3990924998" sldId="351"/>
            <ac:spMk id="674" creationId="{E5E537C8-5C4E-4FA5-8FBD-2172B69C9AA3}"/>
          </ac:spMkLst>
        </pc:spChg>
        <pc:spChg chg="del">
          <ac:chgData name="Lim Kelvin" userId="624f6ae12bb7b72b" providerId="LiveId" clId="{B272414D-B18A-4D81-997D-E20EBAE48599}" dt="2024-12-22T12:24:23.685" v="6849" actId="478"/>
          <ac:spMkLst>
            <pc:docMk/>
            <pc:sldMk cId="3990924998" sldId="351"/>
            <ac:spMk id="675" creationId="{2A651B3B-E85C-4C55-8BA8-464B25A2805F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695" creationId="{856394BE-8A27-4BA2-AA1E-CCC0B79DC0AB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698" creationId="{AD1919B8-B542-4201-A5C8-5D6EBDB3BBB0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699" creationId="{CBB24B10-5A66-4478-9D8B-CBA1BE14E050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702" creationId="{861EF0C1-E640-4FB9-9868-32F768077A08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703" creationId="{7B13CAFE-5840-4043-910F-69FD3817323F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706" creationId="{D1CBC27D-1557-4731-84B8-ED82ED820A5B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707" creationId="{DD3C0F30-70A8-44F0-BF2D-F70CD7AFF808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710" creationId="{FF982D07-9015-4DA7-9631-7E86DAEA2AFE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711" creationId="{1C615FAA-07C3-4E4E-AD99-AB359E87CA8B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714" creationId="{8567CC8D-3338-4871-858A-97FE9926B172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715" creationId="{82A00C87-CCEF-469E-A9AA-23A9384D5E64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718" creationId="{BBF02F03-2545-4D64-8800-66CBEF024A77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719" creationId="{ED886CA1-385B-409F-A47E-ED1838CA5187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722" creationId="{A07AA942-2F98-46A3-9DCE-E55BD1E842EF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723" creationId="{7B1C9819-E73D-4A9C-BB16-0839EB130892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726" creationId="{DD0CD8BB-BEF2-4A4A-835F-D9721EB4CF78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727" creationId="{37E4990B-7C4B-4EEC-9E42-1ADEC366CE7C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730" creationId="{4ED0446D-7620-4036-BEB1-CE0DA8E87D22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731" creationId="{9A686CE3-2D6F-4273-BB92-65B0A5297B6B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734" creationId="{064E3D9F-58F1-4147-8C29-31C4EA19A7B0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735" creationId="{ED02C162-45AF-4DA1-9C11-39B08B193120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738" creationId="{F9A2134D-FCE9-47A2-94CC-C974C2B88B91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739" creationId="{2A8297E3-D4F0-46FE-9871-14C7ECC606C1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742" creationId="{1BF63DC2-2C2C-4AF8-BBDA-7D29CAB7C6A8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743" creationId="{FCBCC31D-BC0B-4F58-9D8E-7D621D9EDA22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746" creationId="{4D269738-7DD2-49E7-BD4D-E5BECF98E3D5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747" creationId="{E4AC8339-2BAD-4790-9113-E61BF73D19C1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750" creationId="{DAF7FCED-DAD8-41EC-AB59-9FA8815B46EB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751" creationId="{2BB4852E-C507-40F2-8BD2-601FD1DC2D60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754" creationId="{665D7639-6ACF-4BA0-9C01-0C14B4E7809B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755" creationId="{639B62F3-3421-4E7B-86A0-7D4B47AF1309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758" creationId="{C94F69FA-142B-4B9C-9ADD-C11C363D4097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759" creationId="{DCCC4653-4392-42B3-9467-45C42142F703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762" creationId="{272ADB15-2E72-4763-876D-439BBA1EA1DF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763" creationId="{F3F9B76C-2ECC-4B1C-A207-125A823378EB}"/>
          </ac:spMkLst>
        </pc:spChg>
        <pc:spChg chg="mod">
          <ac:chgData name="Lim Kelvin" userId="624f6ae12bb7b72b" providerId="LiveId" clId="{B272414D-B18A-4D81-997D-E20EBAE48599}" dt="2024-12-22T12:25:10.981" v="6858" actId="165"/>
          <ac:spMkLst>
            <pc:docMk/>
            <pc:sldMk cId="3990924998" sldId="351"/>
            <ac:spMk id="766" creationId="{2F2D7454-EA8A-4FEA-8B1B-93DFF7451D00}"/>
          </ac:spMkLst>
        </pc:spChg>
        <pc:spChg chg="mod">
          <ac:chgData name="Lim Kelvin" userId="624f6ae12bb7b72b" providerId="LiveId" clId="{B272414D-B18A-4D81-997D-E20EBAE48599}" dt="2024-12-22T12:25:41.944" v="6860"/>
          <ac:spMkLst>
            <pc:docMk/>
            <pc:sldMk cId="3990924998" sldId="351"/>
            <ac:spMk id="768" creationId="{5672873E-7604-4973-A2DC-262C44ED5DF1}"/>
          </ac:spMkLst>
        </pc:spChg>
        <pc:spChg chg="mod">
          <ac:chgData name="Lim Kelvin" userId="624f6ae12bb7b72b" providerId="LiveId" clId="{B272414D-B18A-4D81-997D-E20EBAE48599}" dt="2024-12-22T12:25:41.944" v="6860"/>
          <ac:spMkLst>
            <pc:docMk/>
            <pc:sldMk cId="3990924998" sldId="351"/>
            <ac:spMk id="769" creationId="{76245381-F43B-4193-A249-74237E1233DC}"/>
          </ac:spMkLst>
        </pc:spChg>
        <pc:spChg chg="mod">
          <ac:chgData name="Lim Kelvin" userId="624f6ae12bb7b72b" providerId="LiveId" clId="{B272414D-B18A-4D81-997D-E20EBAE48599}" dt="2024-12-22T12:25:41.944" v="6860"/>
          <ac:spMkLst>
            <pc:docMk/>
            <pc:sldMk cId="3990924998" sldId="351"/>
            <ac:spMk id="772" creationId="{705E9A0F-0F15-405F-BFC0-499360BA57AC}"/>
          </ac:spMkLst>
        </pc:spChg>
        <pc:spChg chg="mod">
          <ac:chgData name="Lim Kelvin" userId="624f6ae12bb7b72b" providerId="LiveId" clId="{B272414D-B18A-4D81-997D-E20EBAE48599}" dt="2024-12-22T12:25:41.944" v="6860"/>
          <ac:spMkLst>
            <pc:docMk/>
            <pc:sldMk cId="3990924998" sldId="351"/>
            <ac:spMk id="783" creationId="{FBAFFE7E-2B26-4F6F-9A67-6A5384BFB55B}"/>
          </ac:spMkLst>
        </pc:spChg>
        <pc:spChg chg="mod">
          <ac:chgData name="Lim Kelvin" userId="624f6ae12bb7b72b" providerId="LiveId" clId="{B272414D-B18A-4D81-997D-E20EBAE48599}" dt="2024-12-22T12:25:41.944" v="6860"/>
          <ac:spMkLst>
            <pc:docMk/>
            <pc:sldMk cId="3990924998" sldId="351"/>
            <ac:spMk id="788" creationId="{F584C4FD-864A-4AD9-8968-6DAEBEE64C3F}"/>
          </ac:spMkLst>
        </pc:spChg>
        <pc:spChg chg="mod">
          <ac:chgData name="Lim Kelvin" userId="624f6ae12bb7b72b" providerId="LiveId" clId="{B272414D-B18A-4D81-997D-E20EBAE48599}" dt="2024-12-22T12:25:41.944" v="6860"/>
          <ac:spMkLst>
            <pc:docMk/>
            <pc:sldMk cId="3990924998" sldId="351"/>
            <ac:spMk id="792" creationId="{6056CFFA-46FA-4F3C-8A20-4B9C2BFCA126}"/>
          </ac:spMkLst>
        </pc:spChg>
        <pc:spChg chg="mod">
          <ac:chgData name="Lim Kelvin" userId="624f6ae12bb7b72b" providerId="LiveId" clId="{B272414D-B18A-4D81-997D-E20EBAE48599}" dt="2024-12-22T12:25:41.944" v="6860"/>
          <ac:spMkLst>
            <pc:docMk/>
            <pc:sldMk cId="3990924998" sldId="351"/>
            <ac:spMk id="800" creationId="{1BCC9C27-E022-4948-99B0-9C0C42D30EB9}"/>
          </ac:spMkLst>
        </pc:spChg>
        <pc:spChg chg="mod">
          <ac:chgData name="Lim Kelvin" userId="624f6ae12bb7b72b" providerId="LiveId" clId="{B272414D-B18A-4D81-997D-E20EBAE48599}" dt="2024-12-22T12:25:41.944" v="6860"/>
          <ac:spMkLst>
            <pc:docMk/>
            <pc:sldMk cId="3990924998" sldId="351"/>
            <ac:spMk id="803" creationId="{EDB47DB7-F6A2-4FC5-8B83-6FE3BD1E53E9}"/>
          </ac:spMkLst>
        </pc:spChg>
        <pc:spChg chg="mod">
          <ac:chgData name="Lim Kelvin" userId="624f6ae12bb7b72b" providerId="LiveId" clId="{B272414D-B18A-4D81-997D-E20EBAE48599}" dt="2024-12-22T12:25:41.944" v="6860"/>
          <ac:spMkLst>
            <pc:docMk/>
            <pc:sldMk cId="3990924998" sldId="351"/>
            <ac:spMk id="804" creationId="{FA63EF2B-4268-43BE-8235-658389D00594}"/>
          </ac:spMkLst>
        </pc:spChg>
        <pc:spChg chg="mod">
          <ac:chgData name="Lim Kelvin" userId="624f6ae12bb7b72b" providerId="LiveId" clId="{B272414D-B18A-4D81-997D-E20EBAE48599}" dt="2024-12-22T12:25:41.944" v="6860"/>
          <ac:spMkLst>
            <pc:docMk/>
            <pc:sldMk cId="3990924998" sldId="351"/>
            <ac:spMk id="807" creationId="{0F9802E1-F1C8-44D3-BABC-4E3ED13F3B89}"/>
          </ac:spMkLst>
        </pc:spChg>
        <pc:spChg chg="mod">
          <ac:chgData name="Lim Kelvin" userId="624f6ae12bb7b72b" providerId="LiveId" clId="{B272414D-B18A-4D81-997D-E20EBAE48599}" dt="2024-12-22T12:25:41.944" v="6860"/>
          <ac:spMkLst>
            <pc:docMk/>
            <pc:sldMk cId="3990924998" sldId="351"/>
            <ac:spMk id="808" creationId="{34190712-8853-45DF-AA5A-8415BBEA1736}"/>
          </ac:spMkLst>
        </pc:spChg>
        <pc:spChg chg="mod">
          <ac:chgData name="Lim Kelvin" userId="624f6ae12bb7b72b" providerId="LiveId" clId="{B272414D-B18A-4D81-997D-E20EBAE48599}" dt="2024-12-22T12:25:41.944" v="6860"/>
          <ac:spMkLst>
            <pc:docMk/>
            <pc:sldMk cId="3990924998" sldId="351"/>
            <ac:spMk id="811" creationId="{37F4012C-7546-4E8A-9E01-3497B0A07756}"/>
          </ac:spMkLst>
        </pc:spChg>
        <pc:spChg chg="mod">
          <ac:chgData name="Lim Kelvin" userId="624f6ae12bb7b72b" providerId="LiveId" clId="{B272414D-B18A-4D81-997D-E20EBAE48599}" dt="2024-12-22T12:25:41.944" v="6860"/>
          <ac:spMkLst>
            <pc:docMk/>
            <pc:sldMk cId="3990924998" sldId="351"/>
            <ac:spMk id="812" creationId="{70622B0A-AED3-42E0-A886-F1CE21E2B596}"/>
          </ac:spMkLst>
        </pc:spChg>
        <pc:spChg chg="mod">
          <ac:chgData name="Lim Kelvin" userId="624f6ae12bb7b72b" providerId="LiveId" clId="{B272414D-B18A-4D81-997D-E20EBAE48599}" dt="2024-12-22T12:25:41.944" v="6860"/>
          <ac:spMkLst>
            <pc:docMk/>
            <pc:sldMk cId="3990924998" sldId="351"/>
            <ac:spMk id="815" creationId="{69CE69A1-282A-4820-8FA8-EA056F250066}"/>
          </ac:spMkLst>
        </pc:spChg>
        <pc:spChg chg="mod">
          <ac:chgData name="Lim Kelvin" userId="624f6ae12bb7b72b" providerId="LiveId" clId="{B272414D-B18A-4D81-997D-E20EBAE48599}" dt="2024-12-22T12:25:41.944" v="6860"/>
          <ac:spMkLst>
            <pc:docMk/>
            <pc:sldMk cId="3990924998" sldId="351"/>
            <ac:spMk id="816" creationId="{B1E43F85-B0A8-4405-81F8-346905780310}"/>
          </ac:spMkLst>
        </pc:spChg>
        <pc:spChg chg="mod">
          <ac:chgData name="Lim Kelvin" userId="624f6ae12bb7b72b" providerId="LiveId" clId="{B272414D-B18A-4D81-997D-E20EBAE48599}" dt="2024-12-22T12:25:41.944" v="6860"/>
          <ac:spMkLst>
            <pc:docMk/>
            <pc:sldMk cId="3990924998" sldId="351"/>
            <ac:spMk id="819" creationId="{1B9CBFFF-603F-4D82-BB0A-E0CB74893CF5}"/>
          </ac:spMkLst>
        </pc:spChg>
        <pc:spChg chg="mod">
          <ac:chgData name="Lim Kelvin" userId="624f6ae12bb7b72b" providerId="LiveId" clId="{B272414D-B18A-4D81-997D-E20EBAE48599}" dt="2024-12-22T12:25:41.944" v="6860"/>
          <ac:spMkLst>
            <pc:docMk/>
            <pc:sldMk cId="3990924998" sldId="351"/>
            <ac:spMk id="820" creationId="{BBA822C6-EA6A-4A03-A44E-3169FAD1C356}"/>
          </ac:spMkLst>
        </pc:spChg>
        <pc:spChg chg="mod">
          <ac:chgData name="Lim Kelvin" userId="624f6ae12bb7b72b" providerId="LiveId" clId="{B272414D-B18A-4D81-997D-E20EBAE48599}" dt="2024-12-22T12:25:41.944" v="6860"/>
          <ac:spMkLst>
            <pc:docMk/>
            <pc:sldMk cId="3990924998" sldId="351"/>
            <ac:spMk id="823" creationId="{2590E435-412D-4B44-B771-2B8FE2AA5C97}"/>
          </ac:spMkLst>
        </pc:spChg>
        <pc:spChg chg="mod">
          <ac:chgData name="Lim Kelvin" userId="624f6ae12bb7b72b" providerId="LiveId" clId="{B272414D-B18A-4D81-997D-E20EBAE48599}" dt="2024-12-22T12:25:41.944" v="6860"/>
          <ac:spMkLst>
            <pc:docMk/>
            <pc:sldMk cId="3990924998" sldId="351"/>
            <ac:spMk id="824" creationId="{D435EBB2-3006-4ED5-9475-708CE8994D97}"/>
          </ac:spMkLst>
        </pc:spChg>
        <pc:spChg chg="mod">
          <ac:chgData name="Lim Kelvin" userId="624f6ae12bb7b72b" providerId="LiveId" clId="{B272414D-B18A-4D81-997D-E20EBAE48599}" dt="2024-12-22T12:25:41.944" v="6860"/>
          <ac:spMkLst>
            <pc:docMk/>
            <pc:sldMk cId="3990924998" sldId="351"/>
            <ac:spMk id="827" creationId="{27BDF387-4E36-461C-8C42-6EAE62620FA9}"/>
          </ac:spMkLst>
        </pc:spChg>
        <pc:spChg chg="mod">
          <ac:chgData name="Lim Kelvin" userId="624f6ae12bb7b72b" providerId="LiveId" clId="{B272414D-B18A-4D81-997D-E20EBAE48599}" dt="2024-12-22T12:25:41.944" v="6860"/>
          <ac:spMkLst>
            <pc:docMk/>
            <pc:sldMk cId="3990924998" sldId="351"/>
            <ac:spMk id="828" creationId="{2302BADE-AF15-483D-B8BE-F39BD0E17867}"/>
          </ac:spMkLst>
        </pc:spChg>
        <pc:spChg chg="mod">
          <ac:chgData name="Lim Kelvin" userId="624f6ae12bb7b72b" providerId="LiveId" clId="{B272414D-B18A-4D81-997D-E20EBAE48599}" dt="2024-12-22T12:25:41.944" v="6860"/>
          <ac:spMkLst>
            <pc:docMk/>
            <pc:sldMk cId="3990924998" sldId="351"/>
            <ac:spMk id="831" creationId="{954C2E5C-5C87-4746-89A7-97BE589F5C84}"/>
          </ac:spMkLst>
        </pc:spChg>
        <pc:spChg chg="mod">
          <ac:chgData name="Lim Kelvin" userId="624f6ae12bb7b72b" providerId="LiveId" clId="{B272414D-B18A-4D81-997D-E20EBAE48599}" dt="2024-12-22T12:25:41.944" v="6860"/>
          <ac:spMkLst>
            <pc:docMk/>
            <pc:sldMk cId="3990924998" sldId="351"/>
            <ac:spMk id="832" creationId="{46EAEB18-37D6-4434-A50C-4626DB99EC5A}"/>
          </ac:spMkLst>
        </pc:spChg>
        <pc:spChg chg="mod">
          <ac:chgData name="Lim Kelvin" userId="624f6ae12bb7b72b" providerId="LiveId" clId="{B272414D-B18A-4D81-997D-E20EBAE48599}" dt="2024-12-22T12:25:41.944" v="6860"/>
          <ac:spMkLst>
            <pc:docMk/>
            <pc:sldMk cId="3990924998" sldId="351"/>
            <ac:spMk id="835" creationId="{850FE097-D617-4E9D-838A-7D7883372A8E}"/>
          </ac:spMkLst>
        </pc:spChg>
        <pc:spChg chg="mod">
          <ac:chgData name="Lim Kelvin" userId="624f6ae12bb7b72b" providerId="LiveId" clId="{B272414D-B18A-4D81-997D-E20EBAE48599}" dt="2024-12-22T12:25:41.944" v="6860"/>
          <ac:spMkLst>
            <pc:docMk/>
            <pc:sldMk cId="3990924998" sldId="351"/>
            <ac:spMk id="836" creationId="{A8D44927-9C41-45B6-BFC8-959D9B8C6C78}"/>
          </ac:spMkLst>
        </pc:spChg>
        <pc:spChg chg="mod">
          <ac:chgData name="Lim Kelvin" userId="624f6ae12bb7b72b" providerId="LiveId" clId="{B272414D-B18A-4D81-997D-E20EBAE48599}" dt="2024-12-22T12:25:41.944" v="6860"/>
          <ac:spMkLst>
            <pc:docMk/>
            <pc:sldMk cId="3990924998" sldId="351"/>
            <ac:spMk id="839" creationId="{3D007322-48A2-4F8E-B03A-39483C4CD21C}"/>
          </ac:spMkLst>
        </pc:spChg>
        <pc:spChg chg="mod">
          <ac:chgData name="Lim Kelvin" userId="624f6ae12bb7b72b" providerId="LiveId" clId="{B272414D-B18A-4D81-997D-E20EBAE48599}" dt="2024-12-22T12:25:41.944" v="6860"/>
          <ac:spMkLst>
            <pc:docMk/>
            <pc:sldMk cId="3990924998" sldId="351"/>
            <ac:spMk id="840" creationId="{A4D4FB17-A693-476C-8B6F-795156A8FE93}"/>
          </ac:spMkLst>
        </pc:spChg>
        <pc:spChg chg="mod">
          <ac:chgData name="Lim Kelvin" userId="624f6ae12bb7b72b" providerId="LiveId" clId="{B272414D-B18A-4D81-997D-E20EBAE48599}" dt="2024-12-22T12:25:41.944" v="6860"/>
          <ac:spMkLst>
            <pc:docMk/>
            <pc:sldMk cId="3990924998" sldId="351"/>
            <ac:spMk id="843" creationId="{56774CFD-B2F6-462C-984E-0891C4324724}"/>
          </ac:spMkLst>
        </pc:spChg>
        <pc:spChg chg="mod">
          <ac:chgData name="Lim Kelvin" userId="624f6ae12bb7b72b" providerId="LiveId" clId="{B272414D-B18A-4D81-997D-E20EBAE48599}" dt="2024-12-22T12:25:41.944" v="6860"/>
          <ac:spMkLst>
            <pc:docMk/>
            <pc:sldMk cId="3990924998" sldId="351"/>
            <ac:spMk id="844" creationId="{AF784A9E-A97D-43F1-858C-D0A3197E06CC}"/>
          </ac:spMkLst>
        </pc:spChg>
        <pc:spChg chg="mod">
          <ac:chgData name="Lim Kelvin" userId="624f6ae12bb7b72b" providerId="LiveId" clId="{B272414D-B18A-4D81-997D-E20EBAE48599}" dt="2024-12-22T12:25:41.944" v="6860"/>
          <ac:spMkLst>
            <pc:docMk/>
            <pc:sldMk cId="3990924998" sldId="351"/>
            <ac:spMk id="847" creationId="{325CB315-A1B0-4B14-B5BD-26FD75EDB4F6}"/>
          </ac:spMkLst>
        </pc:spChg>
        <pc:spChg chg="mod">
          <ac:chgData name="Lim Kelvin" userId="624f6ae12bb7b72b" providerId="LiveId" clId="{B272414D-B18A-4D81-997D-E20EBAE48599}" dt="2024-12-22T12:25:41.944" v="6860"/>
          <ac:spMkLst>
            <pc:docMk/>
            <pc:sldMk cId="3990924998" sldId="351"/>
            <ac:spMk id="848" creationId="{F51269EC-1547-42A3-B18A-E6CB8D4502A0}"/>
          </ac:spMkLst>
        </pc:spChg>
        <pc:spChg chg="mod">
          <ac:chgData name="Lim Kelvin" userId="624f6ae12bb7b72b" providerId="LiveId" clId="{B272414D-B18A-4D81-997D-E20EBAE48599}" dt="2024-12-22T12:25:41.944" v="6860"/>
          <ac:spMkLst>
            <pc:docMk/>
            <pc:sldMk cId="3990924998" sldId="351"/>
            <ac:spMk id="851" creationId="{828C472F-ACBD-486B-8B91-1438BDC97320}"/>
          </ac:spMkLst>
        </pc:spChg>
        <pc:spChg chg="mod">
          <ac:chgData name="Lim Kelvin" userId="624f6ae12bb7b72b" providerId="LiveId" clId="{B272414D-B18A-4D81-997D-E20EBAE48599}" dt="2024-12-22T12:25:41.944" v="6860"/>
          <ac:spMkLst>
            <pc:docMk/>
            <pc:sldMk cId="3990924998" sldId="351"/>
            <ac:spMk id="852" creationId="{08009D92-84F3-4B11-A68D-AC54F666043E}"/>
          </ac:spMkLst>
        </pc:spChg>
        <pc:spChg chg="mod">
          <ac:chgData name="Lim Kelvin" userId="624f6ae12bb7b72b" providerId="LiveId" clId="{B272414D-B18A-4D81-997D-E20EBAE48599}" dt="2024-12-22T12:25:41.944" v="6860"/>
          <ac:spMkLst>
            <pc:docMk/>
            <pc:sldMk cId="3990924998" sldId="351"/>
            <ac:spMk id="855" creationId="{535E406A-9E75-450A-A4FF-D09D0CC37904}"/>
          </ac:spMkLst>
        </pc:spChg>
        <pc:spChg chg="mod">
          <ac:chgData name="Lim Kelvin" userId="624f6ae12bb7b72b" providerId="LiveId" clId="{B272414D-B18A-4D81-997D-E20EBAE48599}" dt="2024-12-22T12:25:41.944" v="6860"/>
          <ac:spMkLst>
            <pc:docMk/>
            <pc:sldMk cId="3990924998" sldId="351"/>
            <ac:spMk id="856" creationId="{0266ABC9-41B6-49EF-99E8-6699B11FD66E}"/>
          </ac:spMkLst>
        </pc:spChg>
        <pc:spChg chg="mod">
          <ac:chgData name="Lim Kelvin" userId="624f6ae12bb7b72b" providerId="LiveId" clId="{B272414D-B18A-4D81-997D-E20EBAE48599}" dt="2024-12-22T12:25:41.944" v="6860"/>
          <ac:spMkLst>
            <pc:docMk/>
            <pc:sldMk cId="3990924998" sldId="351"/>
            <ac:spMk id="859" creationId="{265B227D-3114-4099-9310-D28B1400516E}"/>
          </ac:spMkLst>
        </pc:spChg>
        <pc:spChg chg="mod">
          <ac:chgData name="Lim Kelvin" userId="624f6ae12bb7b72b" providerId="LiveId" clId="{B272414D-B18A-4D81-997D-E20EBAE48599}" dt="2024-12-22T12:25:41.944" v="6860"/>
          <ac:spMkLst>
            <pc:docMk/>
            <pc:sldMk cId="3990924998" sldId="351"/>
            <ac:spMk id="860" creationId="{09AFAB24-6861-41F5-B7CC-DCEEFDA4DC7E}"/>
          </ac:spMkLst>
        </pc:spChg>
        <pc:spChg chg="mod">
          <ac:chgData name="Lim Kelvin" userId="624f6ae12bb7b72b" providerId="LiveId" clId="{B272414D-B18A-4D81-997D-E20EBAE48599}" dt="2024-12-22T12:25:41.944" v="6860"/>
          <ac:spMkLst>
            <pc:docMk/>
            <pc:sldMk cId="3990924998" sldId="351"/>
            <ac:spMk id="863" creationId="{EF281C85-C4AF-4CE2-A069-55071F7CBE07}"/>
          </ac:spMkLst>
        </pc:spChg>
        <pc:spChg chg="mod">
          <ac:chgData name="Lim Kelvin" userId="624f6ae12bb7b72b" providerId="LiveId" clId="{B272414D-B18A-4D81-997D-E20EBAE48599}" dt="2024-12-22T12:25:41.944" v="6860"/>
          <ac:spMkLst>
            <pc:docMk/>
            <pc:sldMk cId="3990924998" sldId="351"/>
            <ac:spMk id="864" creationId="{45BD911A-8067-4B2C-82C2-3E52FCB8C893}"/>
          </ac:spMkLst>
        </pc:spChg>
        <pc:spChg chg="mod">
          <ac:chgData name="Lim Kelvin" userId="624f6ae12bb7b72b" providerId="LiveId" clId="{B272414D-B18A-4D81-997D-E20EBAE48599}" dt="2024-12-22T12:25:41.944" v="6860"/>
          <ac:spMkLst>
            <pc:docMk/>
            <pc:sldMk cId="3990924998" sldId="351"/>
            <ac:spMk id="867" creationId="{8AFAF08F-CE55-47CB-8374-AD130CD6B104}"/>
          </ac:spMkLst>
        </pc:spChg>
        <pc:spChg chg="mod">
          <ac:chgData name="Lim Kelvin" userId="624f6ae12bb7b72b" providerId="LiveId" clId="{B272414D-B18A-4D81-997D-E20EBAE48599}" dt="2024-12-22T12:25:41.944" v="6860"/>
          <ac:spMkLst>
            <pc:docMk/>
            <pc:sldMk cId="3990924998" sldId="351"/>
            <ac:spMk id="868" creationId="{A3855A49-265E-4976-BB01-7D8AD19E45A7}"/>
          </ac:spMkLst>
        </pc:spChg>
        <pc:spChg chg="mod">
          <ac:chgData name="Lim Kelvin" userId="624f6ae12bb7b72b" providerId="LiveId" clId="{B272414D-B18A-4D81-997D-E20EBAE48599}" dt="2024-12-22T12:25:41.944" v="6860"/>
          <ac:spMkLst>
            <pc:docMk/>
            <pc:sldMk cId="3990924998" sldId="351"/>
            <ac:spMk id="871" creationId="{15974C7F-9E29-44FB-A820-3698EAF57AAD}"/>
          </ac:spMkLst>
        </pc:spChg>
        <pc:spChg chg="mod">
          <ac:chgData name="Lim Kelvin" userId="624f6ae12bb7b72b" providerId="LiveId" clId="{B272414D-B18A-4D81-997D-E20EBAE48599}" dt="2024-12-22T12:25:41.944" v="6860"/>
          <ac:spMkLst>
            <pc:docMk/>
            <pc:sldMk cId="3990924998" sldId="351"/>
            <ac:spMk id="872" creationId="{1D5BFD26-5811-4A31-B824-F05808D255A9}"/>
          </ac:spMkLst>
        </pc:spChg>
        <pc:spChg chg="mod">
          <ac:chgData name="Lim Kelvin" userId="624f6ae12bb7b72b" providerId="LiveId" clId="{B272414D-B18A-4D81-997D-E20EBAE48599}" dt="2024-12-22T12:25:41.944" v="6860"/>
          <ac:spMkLst>
            <pc:docMk/>
            <pc:sldMk cId="3990924998" sldId="351"/>
            <ac:spMk id="875" creationId="{D30F0B91-F63F-4D50-B1A5-C72B965C274E}"/>
          </ac:spMkLst>
        </pc:spChg>
        <pc:spChg chg="mod">
          <ac:chgData name="Lim Kelvin" userId="624f6ae12bb7b72b" providerId="LiveId" clId="{B272414D-B18A-4D81-997D-E20EBAE48599}" dt="2024-12-22T12:25:41.944" v="6860"/>
          <ac:spMkLst>
            <pc:docMk/>
            <pc:sldMk cId="3990924998" sldId="351"/>
            <ac:spMk id="876" creationId="{57912FF2-A057-43C4-B081-05D72B56971D}"/>
          </ac:spMkLst>
        </pc:spChg>
        <pc:spChg chg="mod">
          <ac:chgData name="Lim Kelvin" userId="624f6ae12bb7b72b" providerId="LiveId" clId="{B272414D-B18A-4D81-997D-E20EBAE48599}" dt="2024-12-22T12:25:41.944" v="6860"/>
          <ac:spMkLst>
            <pc:docMk/>
            <pc:sldMk cId="3990924998" sldId="351"/>
            <ac:spMk id="879" creationId="{21DB4E5E-5BAF-4322-9FBF-AB83DD615322}"/>
          </ac:spMkLst>
        </pc:spChg>
        <pc:spChg chg="mod">
          <ac:chgData name="Lim Kelvin" userId="624f6ae12bb7b72b" providerId="LiveId" clId="{B272414D-B18A-4D81-997D-E20EBAE48599}" dt="2024-12-22T12:25:41.944" v="6860"/>
          <ac:spMkLst>
            <pc:docMk/>
            <pc:sldMk cId="3990924998" sldId="351"/>
            <ac:spMk id="880" creationId="{D2BA6A70-0BBA-42BA-969E-36CCA7B4C725}"/>
          </ac:spMkLst>
        </pc:spChg>
        <pc:spChg chg="mod">
          <ac:chgData name="Lim Kelvin" userId="624f6ae12bb7b72b" providerId="LiveId" clId="{B272414D-B18A-4D81-997D-E20EBAE48599}" dt="2024-12-22T12:25:41.944" v="6860"/>
          <ac:spMkLst>
            <pc:docMk/>
            <pc:sldMk cId="3990924998" sldId="351"/>
            <ac:spMk id="883" creationId="{DF56347F-E5A6-43E6-81AB-55F766B79F70}"/>
          </ac:spMkLst>
        </pc:spChg>
        <pc:spChg chg="mod">
          <ac:chgData name="Lim Kelvin" userId="624f6ae12bb7b72b" providerId="LiveId" clId="{B272414D-B18A-4D81-997D-E20EBAE48599}" dt="2024-12-22T12:25:41.944" v="6860"/>
          <ac:spMkLst>
            <pc:docMk/>
            <pc:sldMk cId="3990924998" sldId="351"/>
            <ac:spMk id="884" creationId="{7E4317CA-9755-4F01-8CE7-06A73C7A600F}"/>
          </ac:spMkLst>
        </pc:spChg>
        <pc:spChg chg="mod">
          <ac:chgData name="Lim Kelvin" userId="624f6ae12bb7b72b" providerId="LiveId" clId="{B272414D-B18A-4D81-997D-E20EBAE48599}" dt="2024-12-22T12:25:41.944" v="6860"/>
          <ac:spMkLst>
            <pc:docMk/>
            <pc:sldMk cId="3990924998" sldId="351"/>
            <ac:spMk id="887" creationId="{1BB764F0-2095-415B-8479-E12A4F484879}"/>
          </ac:spMkLst>
        </pc:spChg>
        <pc:spChg chg="mod">
          <ac:chgData name="Lim Kelvin" userId="624f6ae12bb7b72b" providerId="LiveId" clId="{B272414D-B18A-4D81-997D-E20EBAE48599}" dt="2024-12-22T12:25:41.944" v="6860"/>
          <ac:spMkLst>
            <pc:docMk/>
            <pc:sldMk cId="3990924998" sldId="351"/>
            <ac:spMk id="888" creationId="{D9996711-BDD1-400F-8941-93F39EB2D7BE}"/>
          </ac:spMkLst>
        </pc:spChg>
        <pc:spChg chg="mod">
          <ac:chgData name="Lim Kelvin" userId="624f6ae12bb7b72b" providerId="LiveId" clId="{B272414D-B18A-4D81-997D-E20EBAE48599}" dt="2024-12-22T12:25:41.944" v="6860"/>
          <ac:spMkLst>
            <pc:docMk/>
            <pc:sldMk cId="3990924998" sldId="351"/>
            <ac:spMk id="891" creationId="{B59C39A3-4785-40AE-BBDC-D57C724C2548}"/>
          </ac:spMkLst>
        </pc:spChg>
        <pc:spChg chg="mod">
          <ac:chgData name="Lim Kelvin" userId="624f6ae12bb7b72b" providerId="LiveId" clId="{B272414D-B18A-4D81-997D-E20EBAE48599}" dt="2024-12-22T12:25:41.944" v="6860"/>
          <ac:spMkLst>
            <pc:docMk/>
            <pc:sldMk cId="3990924998" sldId="351"/>
            <ac:spMk id="893" creationId="{DF891DEC-D902-41C3-B38A-EE2D3CD99EE7}"/>
          </ac:spMkLst>
        </pc:spChg>
        <pc:spChg chg="mod">
          <ac:chgData name="Lim Kelvin" userId="624f6ae12bb7b72b" providerId="LiveId" clId="{B272414D-B18A-4D81-997D-E20EBAE48599}" dt="2024-12-22T12:25:41.944" v="6860"/>
          <ac:spMkLst>
            <pc:docMk/>
            <pc:sldMk cId="3990924998" sldId="351"/>
            <ac:spMk id="894" creationId="{EA2B8DAE-A9DE-4159-A44D-A03B1EE32B39}"/>
          </ac:spMkLst>
        </pc:spChg>
        <pc:spChg chg="mod">
          <ac:chgData name="Lim Kelvin" userId="624f6ae12bb7b72b" providerId="LiveId" clId="{B272414D-B18A-4D81-997D-E20EBAE48599}" dt="2024-12-22T12:25:41.944" v="6860"/>
          <ac:spMkLst>
            <pc:docMk/>
            <pc:sldMk cId="3990924998" sldId="351"/>
            <ac:spMk id="895" creationId="{9E57CCA1-E5FA-428F-8325-DECBA82083E9}"/>
          </ac:spMkLst>
        </pc:s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2" creationId="{4DCFD059-CDC9-4484-A021-360FEA5FBB66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5" creationId="{5C972B7F-3970-4C3B-A089-8CABC4A5B0CE}"/>
          </ac:grpSpMkLst>
        </pc:grpChg>
        <pc:grpChg chg="del mod topLvl">
          <ac:chgData name="Lim Kelvin" userId="624f6ae12bb7b72b" providerId="LiveId" clId="{B272414D-B18A-4D81-997D-E20EBAE48599}" dt="2024-12-22T12:25:41.438" v="6859" actId="478"/>
          <ac:grpSpMkLst>
            <pc:docMk/>
            <pc:sldMk cId="3990924998" sldId="351"/>
            <ac:grpSpMk id="6" creationId="{A935FE13-9B2C-47AF-B15F-C25C7620EC86}"/>
          </ac:grpSpMkLst>
        </pc:grpChg>
        <pc:grpChg chg="add del 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8" creationId="{8ED1B85A-407D-4F07-856C-D59D18B9B766}"/>
          </ac:grpSpMkLst>
        </pc:grpChg>
        <pc:grpChg chg="del">
          <ac:chgData name="Lim Kelvin" userId="624f6ae12bb7b72b" providerId="LiveId" clId="{B272414D-B18A-4D81-997D-E20EBAE48599}" dt="2024-12-22T12:24:03.401" v="6843" actId="478"/>
          <ac:grpSpMkLst>
            <pc:docMk/>
            <pc:sldMk cId="3990924998" sldId="351"/>
            <ac:grpSpMk id="12" creationId="{247C0EEB-A1D4-42A5-B868-F100F2E4DB38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22" creationId="{F05A8129-2C8F-4A1D-BB5A-B779D7BD0601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30" creationId="{CA8936DA-925F-425E-8AD3-CDE179846D6F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34" creationId="{2FD547B4-ACE2-466A-8B69-7AF0CFE6B9B6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37" creationId="{BEA2D22A-0E85-44D6-9D0B-94B05D747592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39" creationId="{BE55F599-7178-4C96-AA64-D6B879BF35CC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42" creationId="{454707F3-909C-452D-9547-BB70BC858859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44" creationId="{2D65ECCF-D338-4814-AFFA-C155B7EF5FED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47" creationId="{D800BD53-AA07-4802-BABB-8061CE7E2831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49" creationId="{9D66A262-C57E-4C8F-B5EF-C067412DF867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52" creationId="{4A0026BF-696B-4E9E-B2CE-E1E49F8736E2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54" creationId="{6337F59F-B832-4D8D-8FC5-86DC71E1688D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57" creationId="{8561F5A9-C316-4304-8EC4-647FDB9CA7B8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59" creationId="{9BD502FB-208A-4B28-94F8-4A0ED53DB591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62" creationId="{8044EBE9-381F-4DEC-8E54-A76699AEDF5A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64" creationId="{0BBA066F-8029-4D01-AB8B-0499F7A31ABF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67" creationId="{70766451-FA85-4B9C-9F0A-715017D4330D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69" creationId="{779AB890-C4D3-4C80-82D6-1D1FDCCCB7E0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72" creationId="{346396C7-1C68-4E45-8B92-8DAAA74EBE1B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74" creationId="{D4540048-3C2C-416F-876D-DD5A8D5E4396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77" creationId="{E9345E42-44DA-4BDC-BDEC-185008952CE6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79" creationId="{4D1201F3-A1E1-408C-9AEE-E5DB1009F6EB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82" creationId="{EA44BB7A-5A7D-4909-8AB6-81F539995151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84" creationId="{5CB52911-DD6D-4F92-B7D6-7EEBDC4E82EE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87" creationId="{D59CB3BB-113B-44F3-8EF3-ACFD3D823A8E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89" creationId="{860EC098-C328-4255-ACB5-A723452E2036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93" creationId="{8D04863F-1CBB-4BC7-BA30-233B918D73FD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95" creationId="{76B2108C-4A60-4B21-954A-EACFC96248D3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98" creationId="{F9528C6A-1D5B-41A7-8BAF-058F526CBF31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100" creationId="{751FC234-57C5-4349-9DBF-33F20680C15C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104" creationId="{EBA89B19-D5C7-44FE-9414-911B8898C6E7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106" creationId="{67667052-F5BA-4F9F-8BE8-2D71BC9FF3E2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110" creationId="{F0EC111A-09E0-4E3B-A1AF-66EB93E38978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112" creationId="{9AA3B830-8D9A-47C5-A396-AAD881040A91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115" creationId="{03D80A56-AA40-411A-8B98-FE9556C64C5A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116" creationId="{3A16488F-EBF5-4893-B663-4EE422E2082D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118" creationId="{A018E277-70BC-4148-A7E5-659437246D0A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121" creationId="{72C2E85E-2947-443A-BC9B-8E730C7EA6B7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123" creationId="{F6F5BEE7-4F66-4A04-B2A0-CC1EBC2D9A19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126" creationId="{8C009BC7-4F3A-4820-94DF-D18896A8E2A3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128" creationId="{D76BE6AA-C1C2-408A-8B42-20CCBA107EF2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132" creationId="{7A9CA48E-E45A-4EEE-9036-6633E9A5A408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135" creationId="{1F099D87-8847-4CB7-84A2-97014CD75C92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137" creationId="{0AFA52A9-7130-4810-9370-BD90E651F91B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140" creationId="{97FFF48B-60BE-4E26-82D0-A5FFDEFE8271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142" creationId="{62B3C29B-6934-4291-8D62-8CC650C0764F}"/>
          </ac:grpSpMkLst>
        </pc:grpChg>
        <pc:grpChg chg="mod topLvl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145" creationId="{C1505391-9C12-4658-A640-3B23BAF6C595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146" creationId="{D7F72118-948E-487D-A3E6-D504F3567578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147" creationId="{A54634BD-4AF5-4FF3-A1E1-5DDA8FC73E40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148" creationId="{00F7B90B-1863-4673-93AA-8829552E50D5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149" creationId="{4BD6870D-5507-44F7-930E-F4D4E7166E94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150" creationId="{88D2302B-8E8D-4ED3-BDE0-0B6C64819A9D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151" creationId="{E25D0D93-14FC-459C-9B22-A1DD6B27C273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152" creationId="{EA5326D3-3C88-48E2-8C8D-F3AFA93345C1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153" creationId="{B66D9531-BC83-4F48-A941-810245212088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154" creationId="{3EE01934-DF18-49FE-8B8F-C003A224EADD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155" creationId="{F7FAB0EF-6E3E-4C84-A05B-DFAD374398B2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156" creationId="{8BC0F682-FDBB-48DA-A390-6E8708B1BE8C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157" creationId="{D52662BC-5576-45AD-8631-E4651A68237B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158" creationId="{FB81A210-33CE-4BCC-8007-BC4526687203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159" creationId="{DA808AB2-BEBF-44D8-B24C-E24492D89290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160" creationId="{44D32F08-3737-42B0-BE64-6D8F0840CE3E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161" creationId="{BCD8FC28-928E-4B97-BE49-0951DFBA5CA1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162" creationId="{33E22FC2-0ABB-4C7C-8D15-AC033D9D4C29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163" creationId="{18D505DF-7C44-46F5-B5E3-119AD7110B1C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165" creationId="{52FE19DE-69E6-4C7E-B42D-FFFFD89771ED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169" creationId="{32207418-6B69-453A-8B21-072C8D6BFB7F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173" creationId="{A376CF0C-F7FB-4EE5-A609-3CA88F43B94D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177" creationId="{2392E1DD-0AA0-4E70-B4E7-7C3AA1CFE8CF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181" creationId="{F103FA1A-AC41-46AA-BD55-5860C59B0069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185" creationId="{25DECF9D-E1D0-43EB-87FA-87D6FE0A7672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189" creationId="{012427F7-5956-4EC6-B3B1-5BF8A2476306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193" creationId="{7B5C1B23-E257-44A4-BB61-D8604BC0F811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197" creationId="{A95A9BDB-0A2C-49D5-A9E7-9C33793720AE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201" creationId="{8B724A64-8D6C-4DC1-AA3F-B25C1DB242D4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205" creationId="{D009C785-03BC-4BCC-8D8E-C2A8F3225A4A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209" creationId="{0CFD7FAC-E54F-47E3-8D95-ABC5DA7212FE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213" creationId="{876FF9F1-1CA2-4E35-913B-4C8064600BBC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217" creationId="{533D49DB-607C-4A43-8A3D-1586BB59E134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221" creationId="{1C9DED92-B78C-4C26-88F1-BA889325F850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225" creationId="{361F4546-2985-417C-8825-5DDB4F063EB2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229" creationId="{B5FF22D1-2DF3-42E6-8F9D-7A979504923C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233" creationId="{3DA426AE-8DF7-4AA6-9FFE-92C5EB69327F}"/>
          </ac:grpSpMkLst>
        </pc:grpChg>
        <pc:grpChg chg="mod topLvl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327" creationId="{0719478A-9A9A-4637-A06C-9F9F3DA9AC8E}"/>
          </ac:grpSpMkLst>
        </pc:grpChg>
        <pc:grpChg chg="del">
          <ac:chgData name="Lim Kelvin" userId="624f6ae12bb7b72b" providerId="LiveId" clId="{B272414D-B18A-4D81-997D-E20EBAE48599}" dt="2024-12-22T12:23:15.782" v="6839" actId="478"/>
          <ac:grpSpMkLst>
            <pc:docMk/>
            <pc:sldMk cId="3990924998" sldId="351"/>
            <ac:grpSpMk id="331" creationId="{1BE61D93-9940-444B-B8BD-CDB17257034A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333" creationId="{2EC82998-453B-4299-A450-6F89772B20E4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334" creationId="{58F739D5-E25A-4A15-BA0C-4679ABF5B6F5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335" creationId="{B4F7725A-C1EC-4B16-8340-23194C76DCCC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336" creationId="{4F5E9830-B352-4F94-93B1-F3D11AB12AF4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337" creationId="{E6AC6B89-6001-4A97-B9E0-A7E2C22D3400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338" creationId="{1308BECC-0F7D-43B0-8439-F312A8928917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339" creationId="{CF6D7AAC-D3E7-4184-9EB1-27982A02BC2C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340" creationId="{069EB611-0E55-4655-A07D-30E6536897CB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341" creationId="{5DA51EEF-BC10-4815-B832-D79DE064FBEC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342" creationId="{184B88B3-0BEB-4BEF-AF79-02E94F36FE9C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344" creationId="{F39111C2-BE7C-42F9-A608-04E2740856A1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345" creationId="{A5FF4E91-9650-430E-8884-DA6639639C3E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346" creationId="{BE17590E-0C82-40CA-BD62-F3F20C293D9D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347" creationId="{FFD13677-C93B-4861-8258-14AA6A908DEA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349" creationId="{CE803BFE-46F1-4A3A-8AE0-6580AA992DF7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350" creationId="{D1963B27-C4FE-42CF-92FE-8A7106680F4E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351" creationId="{E3928A95-96DC-44D9-88ED-62AC317F9201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353" creationId="{896D9AE0-D5F1-412A-BEA6-FC1EC514A5D8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354" creationId="{12C2BAD6-6F34-4554-8993-25FDD366D0BA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355" creationId="{64A53466-5075-476B-8AA3-79851A0422F2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356" creationId="{A60FA71E-48BB-49CF-9736-CA8A758E3850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357" creationId="{3641C85D-6638-461B-90D6-003011EB939B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358" creationId="{9293E866-A312-41AA-A709-6B3DB8CA4BC1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359" creationId="{C047EB9B-97E9-4361-A529-6E96AE257CD1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361" creationId="{54827CAB-4A3C-4655-BF7D-F7B4C98A53F0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365" creationId="{E0E00B52-4E2F-474D-9A09-AF6DE34C039F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369" creationId="{26BF7BDE-D8C0-488E-BDEA-F0C6037E1D24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373" creationId="{BB2142CC-BFF8-4850-AEEC-B4B2540997B8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377" creationId="{8AE6E787-26AD-40D3-A218-DFE08109FA1C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381" creationId="{27E18405-6AF8-4969-AAF9-62CB2741CB98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385" creationId="{78F6296D-CC50-4196-956F-46EB1B59854E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389" creationId="{688DA27C-F293-498C-8F24-671C95BE14B2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393" creationId="{BF581CA5-A4A9-410E-8591-9360102C3659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397" creationId="{51680D71-3FF6-4B91-B550-89BC8DA55391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401" creationId="{81AFA2B5-800A-4DEC-9FA4-4BD50041CF74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405" creationId="{E33ED2A3-C85C-489A-9DA7-74AB9E7C0BBF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409" creationId="{26A82CD2-5703-49D5-ADCE-C885C62256DD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413" creationId="{B885EC6B-6675-46AF-B4B3-2C6E8F490983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417" creationId="{9A37921B-0AFE-417D-B8E7-31EE1BC73F20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421" creationId="{3185BACE-C7F5-4303-B9C1-2F6D34D6CC25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425" creationId="{556B2697-458A-412A-9FAB-D47D72C91C27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429" creationId="{938839D9-2754-42E1-8F14-1437E98808D7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433" creationId="{7F3DE97D-BA89-4C81-A260-71309CC21092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437" creationId="{0D20726A-ACFD-4211-AB96-D9ED26728DA0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441" creationId="{280F0929-2349-4B55-BE5B-953C627DE585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445" creationId="{BC0956E1-B426-4107-AF54-D04B8FFFEC29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449" creationId="{E6E8735F-EA60-4EC1-B518-8575F40122AF}"/>
          </ac:grpSpMkLst>
        </pc:grpChg>
        <pc:grpChg chg="mod topLvl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456" creationId="{FCC4505A-45FE-4266-98DE-E12EB33EEB94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457" creationId="{E92B19CD-E401-4D7B-99C4-F3394C4FE706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458" creationId="{19E2CA65-EF1C-4A66-AC68-DC537A8DF792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459" creationId="{51BE7D58-322B-4319-9F1E-236098AA2EB6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460" creationId="{A1FB5BDF-46E2-4A8E-9E81-E69728484E29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461" creationId="{83944B82-D774-4918-B655-682BC0FA2335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462" creationId="{9EA25031-C5E4-4091-A0CD-F31B8F672FCE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463" creationId="{CC1764AC-770E-46A6-8FDE-A35479324DFC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464" creationId="{1FC29BAE-FE4E-4F1B-A000-294EBCC89C40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465" creationId="{8FDCA2C2-3853-45EE-B22A-1C03E44B517B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466" creationId="{934A4218-EBF9-4DBF-B6B8-BE8DD9ED4E96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467" creationId="{7FE11780-1680-4C2A-8D3C-1795B25E49D0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468" creationId="{3808629B-154B-4D95-B764-96E6613B26F7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469" creationId="{AEA26176-B9B2-4CC2-853E-D7505491AC36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470" creationId="{58553C07-B1DC-44A5-89F8-105D215080CB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471" creationId="{A433CE5D-13FD-4EDA-AE4B-8D984AA59B8A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472" creationId="{DC0035B8-165C-4723-A876-8E2004C47649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473" creationId="{314CE141-F727-41AA-8A0A-4DA0BC913287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474" creationId="{F0D8CF4E-04C1-41D9-8BD7-75C8D5D091FC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476" creationId="{C82E3ED0-CADB-4157-8DDE-A5456843234E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480" creationId="{6B41BE26-EE6E-46F9-8076-FE670B631ED1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484" creationId="{820EF234-83CA-4A81-9F34-49DD45337E45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488" creationId="{D3D96876-1C24-4852-A0F8-2B63780A90C1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492" creationId="{099EB449-5D42-48AB-97ED-D3DD8240AA5D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496" creationId="{454185E3-6E65-4078-9864-A61682B4FCF3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500" creationId="{6BD8D5C8-B9AF-4DA2-95B7-EACBBD46B51A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504" creationId="{0C9291DE-F4D9-42F2-8E43-63147EDF4DF0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508" creationId="{617F9899-2124-4263-AECD-A250373861C6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512" creationId="{37A378FE-96CF-4FEE-BC4D-62EE2579B6EB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516" creationId="{051FA34F-B8E3-4EF3-8F9A-219BBB52FD87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520" creationId="{0BB19C95-A3BA-459B-B53F-878250E285E2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524" creationId="{1A6E722A-2DB4-45D3-8E5E-119193AB91BA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528" creationId="{649DE0EF-C432-43D7-8BE4-B6481F80E6D2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532" creationId="{40AEF72A-2316-45FE-886C-E44F35C04E75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536" creationId="{2C990E4C-5ABB-40A0-9E88-9CB11F3895D5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540" creationId="{B9AF0568-6A92-42ED-BBCF-263111164BB2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544" creationId="{DB07FB9E-B5D2-4917-9984-025BB195C57E}"/>
          </ac:grpSpMkLst>
        </pc:grpChg>
        <pc:grpChg chg="mod topLvl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547" creationId="{A9A83824-7111-43D4-9FAE-488E9B8D761A}"/>
          </ac:grpSpMkLst>
        </pc:grpChg>
        <pc:grpChg chg="del">
          <ac:chgData name="Lim Kelvin" userId="624f6ae12bb7b72b" providerId="LiveId" clId="{B272414D-B18A-4D81-997D-E20EBAE48599}" dt="2024-12-22T12:24:22.522" v="6848" actId="478"/>
          <ac:grpSpMkLst>
            <pc:docMk/>
            <pc:sldMk cId="3990924998" sldId="351"/>
            <ac:grpSpMk id="551" creationId="{B0C3CCDF-DBF8-4DF7-94AC-EDB269F81701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553" creationId="{0B252654-D741-4023-86A7-DB5BBC8FB4F8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554" creationId="{C7EA3E58-BA84-4A26-A623-0945153616DB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555" creationId="{5A42546E-7ECA-45A4-ADD2-293F32BF893E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556" creationId="{07F4058F-F9E7-4860-91C4-6D742ECD8172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557" creationId="{CD1BEF06-4D80-472B-A33E-31A3A8229E4F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558" creationId="{7DA02E96-3012-4ECA-AC4D-16BE84EF06BF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559" creationId="{3C580FA7-E0AA-4D47-B5E9-DB63378505B9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560" creationId="{8D781BC6-E737-4FD1-A016-DA862BD8287A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561" creationId="{154ABFD5-B648-4641-925E-08F1890A2D72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562" creationId="{316B930E-6B3F-4F45-8D58-8FFE335460FF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564" creationId="{2927A7A8-62AF-4CDE-946E-567765C50D4D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565" creationId="{844D7890-3573-468B-82FB-40D9FA079FA5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566" creationId="{9FD88F2D-784B-40B7-AA50-1880C9095781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567" creationId="{F528C820-117A-4E55-8AF5-4FE234A7C811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569" creationId="{5FB69FD5-F387-460C-B532-6B43EC4EF892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570" creationId="{175C9CF2-0387-4903-957D-22819DC6240A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571" creationId="{71BE107E-E63F-41B3-A64E-727B8EEFCB5F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573" creationId="{B8611100-AB39-437D-9D22-644CBC24753A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574" creationId="{E10F3217-FC45-4D84-9C1E-5BE2A0C6D5BC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575" creationId="{EEA77ED1-3D6F-4551-9E4B-9CCA7B59F012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576" creationId="{D47A2B72-6AF9-4AA7-B556-7A6B44C1EED3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577" creationId="{2B1302C0-7BE2-4E58-B5A7-EFAEF6E2DB84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578" creationId="{ADA81770-054F-48FC-BD75-2CC4947069A6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579" creationId="{564F9FAF-12E7-41B5-BC0E-F1A90F65C5F5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581" creationId="{288B6E92-2E37-4CF1-A27F-1B3794E4D174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585" creationId="{F7119F2F-279F-439C-88BA-F5119417A3B0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589" creationId="{C648E169-507A-4650-BEF7-476427DA08F7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593" creationId="{57317398-6B53-4040-881E-A8122E205DA0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597" creationId="{720A81E3-EEC8-480F-887A-0A50FA7B7C9F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601" creationId="{360683E0-15CB-4A65-9D3E-35DAE1407540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605" creationId="{40887DF1-B999-4089-B9B2-53C877FC88F5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609" creationId="{43AF563F-D8DC-4667-B799-AF1F068AF5E7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613" creationId="{9D8ECCA8-32DE-4ABE-8B25-C65DCDC2CA6A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617" creationId="{383B2AC1-0B48-485C-BEB4-EA50B341D5B9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621" creationId="{27E3CCFD-46E1-4665-BC1B-2B42B4EC806F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625" creationId="{FC935340-6306-42C4-96BA-DD96CAFD9A75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629" creationId="{A5EB5611-4D8D-49A6-B5F2-8CB289434BCE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633" creationId="{146BF297-FF52-4B3B-BF9A-3D047585C89E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637" creationId="{F371970A-C0DE-4FC1-AA09-53D277EDD4D1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641" creationId="{747F706F-BAF9-4034-9376-22D73B428990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645" creationId="{7C06DE46-971A-4306-B22B-468BB754723E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649" creationId="{5937F2FB-5E3C-4F9F-B8CB-78DEFBC14BD0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653" creationId="{50A772E6-888E-4CE1-80AC-A7A9013052B1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657" creationId="{BA75CA55-BC85-45F5-A5FF-9E6005903BC3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661" creationId="{084D9CD9-ED4D-4FB9-AF99-EB6761A64CAA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665" creationId="{FF462832-A294-4F66-8B0D-A20BE94212A0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669" creationId="{53A5B107-A79B-4A5B-B47D-A728416A5BF6}"/>
          </ac:grpSpMkLst>
        </pc:grpChg>
        <pc:grpChg chg="mod topLvl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676" creationId="{DA30FBD1-88EF-4DD0-AA78-923980664BDF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677" creationId="{865591C8-9BD4-4DD1-B7C5-555668F6CC76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678" creationId="{192117FE-A9E6-4FAA-AF08-F60FF0063C7C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679" creationId="{776F911C-3E23-48F4-A108-AA252A53049A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680" creationId="{0FF41F91-4D87-4390-8A15-C0646985C57B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681" creationId="{1AE82C66-D727-43EC-8B3E-8D647E1D1D57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682" creationId="{AA4CCC9B-2EDC-4E69-9C34-F687F040C6EF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683" creationId="{327F292E-8606-4BA6-A664-D4BE114A897E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684" creationId="{BAF00138-2921-45B3-87DC-D415B4EB1C2A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685" creationId="{245641AD-4C98-4E0E-8600-82DE7BFCC697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686" creationId="{4C8328A0-4E9E-46AE-BEB5-B0043B4B0EAF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687" creationId="{CACAD4B5-084B-49F8-9634-41484EC7CBC8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688" creationId="{970A0410-44D3-43AD-BCE4-9AA98F3C00A5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689" creationId="{39A4FE68-DA6B-49E5-9650-687036C358A0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690" creationId="{12B7EC6D-C4A4-4AB0-B26F-18C2978367DB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691" creationId="{2026EF0E-4C76-4AD9-B035-4D81B225B0D1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692" creationId="{09145FA9-9CFE-4401-BC60-AE9B60439A06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693" creationId="{1DB62A71-CC4F-419C-996D-E741B02D649B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694" creationId="{9B7803CE-9452-4234-A20B-44A1B5D02BB9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696" creationId="{ED7B1308-036E-482E-916C-4E54F9692817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700" creationId="{0788763F-DB47-41AB-914A-3C7A5896D42A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704" creationId="{8AD87AF5-793E-4B6A-B4A8-3E22BF0D4E7C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708" creationId="{1084820B-02B3-4067-A944-5746BEC2D8C5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712" creationId="{8F8CCAE4-6E8D-490F-88A9-A2CC3B331903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716" creationId="{FD9C4519-CD7A-4E0D-BADD-E4C1CD640151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720" creationId="{EC0D367F-4998-4DC7-9672-D428FDDF31DC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724" creationId="{078520DC-5BF0-42F6-AB6A-CE5BAD501346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728" creationId="{DC3CB8F1-88FA-45A3-8D9C-305FF9ED3A08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732" creationId="{263D9BE0-DF2C-42BD-A8D5-3CEA538C664D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736" creationId="{7653016E-2475-45D0-B3F4-8A18A46F7EE7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740" creationId="{04AC3A6A-4A56-43BB-B345-E4898DD33C67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744" creationId="{91D0315C-A8CB-4D61-9B60-653F0D101A57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748" creationId="{F5C92CFC-0DA3-49AA-BFC7-2C559CC834A9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752" creationId="{1D3D8A94-2E6E-4CBE-8838-C4A6A1E6AB8B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756" creationId="{C6F76353-22C4-4F8D-8F14-498E5851AA0F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760" creationId="{5749A1AD-96FD-4630-AADE-696F7CF36FA1}"/>
          </ac:grpSpMkLst>
        </pc:grpChg>
        <pc:grpChg chg="mod">
          <ac:chgData name="Lim Kelvin" userId="624f6ae12bb7b72b" providerId="LiveId" clId="{B272414D-B18A-4D81-997D-E20EBAE48599}" dt="2024-12-22T12:25:10.981" v="6858" actId="165"/>
          <ac:grpSpMkLst>
            <pc:docMk/>
            <pc:sldMk cId="3990924998" sldId="351"/>
            <ac:grpSpMk id="764" creationId="{A65084FD-A366-495C-B3AC-34EC605EA55B}"/>
          </ac:grpSpMkLst>
        </pc:grpChg>
        <pc:grpChg chg="add mod">
          <ac:chgData name="Lim Kelvin" userId="624f6ae12bb7b72b" providerId="LiveId" clId="{B272414D-B18A-4D81-997D-E20EBAE48599}" dt="2024-12-22T12:25:48.849" v="6861" actId="1076"/>
          <ac:grpSpMkLst>
            <pc:docMk/>
            <pc:sldMk cId="3990924998" sldId="351"/>
            <ac:grpSpMk id="767" creationId="{42D1103F-00AA-407F-A5BD-2CBB65FBE0FA}"/>
          </ac:grpSpMkLst>
        </pc:grpChg>
        <pc:grpChg chg="mod">
          <ac:chgData name="Lim Kelvin" userId="624f6ae12bb7b72b" providerId="LiveId" clId="{B272414D-B18A-4D81-997D-E20EBAE48599}" dt="2024-12-22T12:25:41.944" v="6860"/>
          <ac:grpSpMkLst>
            <pc:docMk/>
            <pc:sldMk cId="3990924998" sldId="351"/>
            <ac:grpSpMk id="771" creationId="{9ACCA387-A90B-4B66-BCFD-025B18587504}"/>
          </ac:grpSpMkLst>
        </pc:grpChg>
        <pc:grpChg chg="mod">
          <ac:chgData name="Lim Kelvin" userId="624f6ae12bb7b72b" providerId="LiveId" clId="{B272414D-B18A-4D81-997D-E20EBAE48599}" dt="2024-12-22T12:25:41.944" v="6860"/>
          <ac:grpSpMkLst>
            <pc:docMk/>
            <pc:sldMk cId="3990924998" sldId="351"/>
            <ac:grpSpMk id="773" creationId="{A76A1CEF-DA77-4751-941E-EA911AFE6683}"/>
          </ac:grpSpMkLst>
        </pc:grpChg>
        <pc:grpChg chg="mod">
          <ac:chgData name="Lim Kelvin" userId="624f6ae12bb7b72b" providerId="LiveId" clId="{B272414D-B18A-4D81-997D-E20EBAE48599}" dt="2024-12-22T12:25:41.944" v="6860"/>
          <ac:grpSpMkLst>
            <pc:docMk/>
            <pc:sldMk cId="3990924998" sldId="351"/>
            <ac:grpSpMk id="774" creationId="{A17B4C8F-244D-4D25-A433-050CD8A3B8FA}"/>
          </ac:grpSpMkLst>
        </pc:grpChg>
        <pc:grpChg chg="mod">
          <ac:chgData name="Lim Kelvin" userId="624f6ae12bb7b72b" providerId="LiveId" clId="{B272414D-B18A-4D81-997D-E20EBAE48599}" dt="2024-12-22T12:25:41.944" v="6860"/>
          <ac:grpSpMkLst>
            <pc:docMk/>
            <pc:sldMk cId="3990924998" sldId="351"/>
            <ac:grpSpMk id="775" creationId="{465E471B-DF80-48F4-B93A-4503D96CD7B4}"/>
          </ac:grpSpMkLst>
        </pc:grpChg>
        <pc:grpChg chg="mod">
          <ac:chgData name="Lim Kelvin" userId="624f6ae12bb7b72b" providerId="LiveId" clId="{B272414D-B18A-4D81-997D-E20EBAE48599}" dt="2024-12-22T12:25:41.944" v="6860"/>
          <ac:grpSpMkLst>
            <pc:docMk/>
            <pc:sldMk cId="3990924998" sldId="351"/>
            <ac:grpSpMk id="776" creationId="{8BF537E1-1A38-4FBD-9AE2-5BE6AEBF963F}"/>
          </ac:grpSpMkLst>
        </pc:grpChg>
        <pc:grpChg chg="mod">
          <ac:chgData name="Lim Kelvin" userId="624f6ae12bb7b72b" providerId="LiveId" clId="{B272414D-B18A-4D81-997D-E20EBAE48599}" dt="2024-12-22T12:25:41.944" v="6860"/>
          <ac:grpSpMkLst>
            <pc:docMk/>
            <pc:sldMk cId="3990924998" sldId="351"/>
            <ac:grpSpMk id="777" creationId="{511FB759-AEF0-4529-8D43-0B303BB659C0}"/>
          </ac:grpSpMkLst>
        </pc:grpChg>
        <pc:grpChg chg="mod">
          <ac:chgData name="Lim Kelvin" userId="624f6ae12bb7b72b" providerId="LiveId" clId="{B272414D-B18A-4D81-997D-E20EBAE48599}" dt="2024-12-22T12:25:41.944" v="6860"/>
          <ac:grpSpMkLst>
            <pc:docMk/>
            <pc:sldMk cId="3990924998" sldId="351"/>
            <ac:grpSpMk id="778" creationId="{6BACD02F-40EA-4817-B120-2B2C920A5DF6}"/>
          </ac:grpSpMkLst>
        </pc:grpChg>
        <pc:grpChg chg="mod">
          <ac:chgData name="Lim Kelvin" userId="624f6ae12bb7b72b" providerId="LiveId" clId="{B272414D-B18A-4D81-997D-E20EBAE48599}" dt="2024-12-22T12:25:41.944" v="6860"/>
          <ac:grpSpMkLst>
            <pc:docMk/>
            <pc:sldMk cId="3990924998" sldId="351"/>
            <ac:grpSpMk id="779" creationId="{98578499-471D-4F15-8DEA-BF0E7FAF573D}"/>
          </ac:grpSpMkLst>
        </pc:grpChg>
        <pc:grpChg chg="mod">
          <ac:chgData name="Lim Kelvin" userId="624f6ae12bb7b72b" providerId="LiveId" clId="{B272414D-B18A-4D81-997D-E20EBAE48599}" dt="2024-12-22T12:25:41.944" v="6860"/>
          <ac:grpSpMkLst>
            <pc:docMk/>
            <pc:sldMk cId="3990924998" sldId="351"/>
            <ac:grpSpMk id="780" creationId="{D367FD25-C8DC-489C-939D-681EC9B67F63}"/>
          </ac:grpSpMkLst>
        </pc:grpChg>
        <pc:grpChg chg="mod">
          <ac:chgData name="Lim Kelvin" userId="624f6ae12bb7b72b" providerId="LiveId" clId="{B272414D-B18A-4D81-997D-E20EBAE48599}" dt="2024-12-22T12:25:41.944" v="6860"/>
          <ac:grpSpMkLst>
            <pc:docMk/>
            <pc:sldMk cId="3990924998" sldId="351"/>
            <ac:grpSpMk id="781" creationId="{3EB9A037-082C-4947-A1D4-D82FA98AA03F}"/>
          </ac:grpSpMkLst>
        </pc:grpChg>
        <pc:grpChg chg="mod">
          <ac:chgData name="Lim Kelvin" userId="624f6ae12bb7b72b" providerId="LiveId" clId="{B272414D-B18A-4D81-997D-E20EBAE48599}" dt="2024-12-22T12:25:41.944" v="6860"/>
          <ac:grpSpMkLst>
            <pc:docMk/>
            <pc:sldMk cId="3990924998" sldId="351"/>
            <ac:grpSpMk id="782" creationId="{4EFC3FD3-DB62-453A-BD9B-5636C942E170}"/>
          </ac:grpSpMkLst>
        </pc:grpChg>
        <pc:grpChg chg="mod">
          <ac:chgData name="Lim Kelvin" userId="624f6ae12bb7b72b" providerId="LiveId" clId="{B272414D-B18A-4D81-997D-E20EBAE48599}" dt="2024-12-22T12:25:41.944" v="6860"/>
          <ac:grpSpMkLst>
            <pc:docMk/>
            <pc:sldMk cId="3990924998" sldId="351"/>
            <ac:grpSpMk id="784" creationId="{3C57AA00-3487-41D6-B567-AC5707200C64}"/>
          </ac:grpSpMkLst>
        </pc:grpChg>
        <pc:grpChg chg="mod">
          <ac:chgData name="Lim Kelvin" userId="624f6ae12bb7b72b" providerId="LiveId" clId="{B272414D-B18A-4D81-997D-E20EBAE48599}" dt="2024-12-22T12:25:41.944" v="6860"/>
          <ac:grpSpMkLst>
            <pc:docMk/>
            <pc:sldMk cId="3990924998" sldId="351"/>
            <ac:grpSpMk id="785" creationId="{DD0F43B9-3C19-4C6E-B329-7AE7DB4202A0}"/>
          </ac:grpSpMkLst>
        </pc:grpChg>
        <pc:grpChg chg="mod">
          <ac:chgData name="Lim Kelvin" userId="624f6ae12bb7b72b" providerId="LiveId" clId="{B272414D-B18A-4D81-997D-E20EBAE48599}" dt="2024-12-22T12:25:41.944" v="6860"/>
          <ac:grpSpMkLst>
            <pc:docMk/>
            <pc:sldMk cId="3990924998" sldId="351"/>
            <ac:grpSpMk id="786" creationId="{841877BE-5FE0-4ADB-A5A1-DA0C2D89CD52}"/>
          </ac:grpSpMkLst>
        </pc:grpChg>
        <pc:grpChg chg="mod">
          <ac:chgData name="Lim Kelvin" userId="624f6ae12bb7b72b" providerId="LiveId" clId="{B272414D-B18A-4D81-997D-E20EBAE48599}" dt="2024-12-22T12:25:41.944" v="6860"/>
          <ac:grpSpMkLst>
            <pc:docMk/>
            <pc:sldMk cId="3990924998" sldId="351"/>
            <ac:grpSpMk id="787" creationId="{8A315752-44F3-452A-A2AC-CA8EA5B3EFDA}"/>
          </ac:grpSpMkLst>
        </pc:grpChg>
        <pc:grpChg chg="mod">
          <ac:chgData name="Lim Kelvin" userId="624f6ae12bb7b72b" providerId="LiveId" clId="{B272414D-B18A-4D81-997D-E20EBAE48599}" dt="2024-12-22T12:25:41.944" v="6860"/>
          <ac:grpSpMkLst>
            <pc:docMk/>
            <pc:sldMk cId="3990924998" sldId="351"/>
            <ac:grpSpMk id="789" creationId="{BDB8C62B-826A-4D86-AA40-98C1E0129B7B}"/>
          </ac:grpSpMkLst>
        </pc:grpChg>
        <pc:grpChg chg="mod">
          <ac:chgData name="Lim Kelvin" userId="624f6ae12bb7b72b" providerId="LiveId" clId="{B272414D-B18A-4D81-997D-E20EBAE48599}" dt="2024-12-22T12:25:41.944" v="6860"/>
          <ac:grpSpMkLst>
            <pc:docMk/>
            <pc:sldMk cId="3990924998" sldId="351"/>
            <ac:grpSpMk id="790" creationId="{517A389A-D94B-4353-9EB0-9E0E62AA131D}"/>
          </ac:grpSpMkLst>
        </pc:grpChg>
        <pc:grpChg chg="mod">
          <ac:chgData name="Lim Kelvin" userId="624f6ae12bb7b72b" providerId="LiveId" clId="{B272414D-B18A-4D81-997D-E20EBAE48599}" dt="2024-12-22T12:25:41.944" v="6860"/>
          <ac:grpSpMkLst>
            <pc:docMk/>
            <pc:sldMk cId="3990924998" sldId="351"/>
            <ac:grpSpMk id="791" creationId="{7DC79BD6-34F6-44EE-8E00-501ABE965BDE}"/>
          </ac:grpSpMkLst>
        </pc:grpChg>
        <pc:grpChg chg="mod">
          <ac:chgData name="Lim Kelvin" userId="624f6ae12bb7b72b" providerId="LiveId" clId="{B272414D-B18A-4D81-997D-E20EBAE48599}" dt="2024-12-22T12:25:41.944" v="6860"/>
          <ac:grpSpMkLst>
            <pc:docMk/>
            <pc:sldMk cId="3990924998" sldId="351"/>
            <ac:grpSpMk id="793" creationId="{861320C4-8BAA-48BC-8010-9773DDD87918}"/>
          </ac:grpSpMkLst>
        </pc:grpChg>
        <pc:grpChg chg="mod">
          <ac:chgData name="Lim Kelvin" userId="624f6ae12bb7b72b" providerId="LiveId" clId="{B272414D-B18A-4D81-997D-E20EBAE48599}" dt="2024-12-22T12:25:41.944" v="6860"/>
          <ac:grpSpMkLst>
            <pc:docMk/>
            <pc:sldMk cId="3990924998" sldId="351"/>
            <ac:grpSpMk id="794" creationId="{4357430B-E543-4F53-9054-BB5089D2F713}"/>
          </ac:grpSpMkLst>
        </pc:grpChg>
        <pc:grpChg chg="mod">
          <ac:chgData name="Lim Kelvin" userId="624f6ae12bb7b72b" providerId="LiveId" clId="{B272414D-B18A-4D81-997D-E20EBAE48599}" dt="2024-12-22T12:25:41.944" v="6860"/>
          <ac:grpSpMkLst>
            <pc:docMk/>
            <pc:sldMk cId="3990924998" sldId="351"/>
            <ac:grpSpMk id="795" creationId="{34F26F0C-FAE8-4C17-A0D6-CF1C04C79C63}"/>
          </ac:grpSpMkLst>
        </pc:grpChg>
        <pc:grpChg chg="mod">
          <ac:chgData name="Lim Kelvin" userId="624f6ae12bb7b72b" providerId="LiveId" clId="{B272414D-B18A-4D81-997D-E20EBAE48599}" dt="2024-12-22T12:25:41.944" v="6860"/>
          <ac:grpSpMkLst>
            <pc:docMk/>
            <pc:sldMk cId="3990924998" sldId="351"/>
            <ac:grpSpMk id="796" creationId="{FA394F67-E4FE-4E92-BE26-A3D95877F0B7}"/>
          </ac:grpSpMkLst>
        </pc:grpChg>
        <pc:grpChg chg="mod">
          <ac:chgData name="Lim Kelvin" userId="624f6ae12bb7b72b" providerId="LiveId" clId="{B272414D-B18A-4D81-997D-E20EBAE48599}" dt="2024-12-22T12:25:41.944" v="6860"/>
          <ac:grpSpMkLst>
            <pc:docMk/>
            <pc:sldMk cId="3990924998" sldId="351"/>
            <ac:grpSpMk id="797" creationId="{C44F99F2-214B-44F7-9E76-801A286834FA}"/>
          </ac:grpSpMkLst>
        </pc:grpChg>
        <pc:grpChg chg="mod">
          <ac:chgData name="Lim Kelvin" userId="624f6ae12bb7b72b" providerId="LiveId" clId="{B272414D-B18A-4D81-997D-E20EBAE48599}" dt="2024-12-22T12:25:41.944" v="6860"/>
          <ac:grpSpMkLst>
            <pc:docMk/>
            <pc:sldMk cId="3990924998" sldId="351"/>
            <ac:grpSpMk id="798" creationId="{0320207B-2F13-48FA-A572-A27B70EF4A2B}"/>
          </ac:grpSpMkLst>
        </pc:grpChg>
        <pc:grpChg chg="mod">
          <ac:chgData name="Lim Kelvin" userId="624f6ae12bb7b72b" providerId="LiveId" clId="{B272414D-B18A-4D81-997D-E20EBAE48599}" dt="2024-12-22T12:25:41.944" v="6860"/>
          <ac:grpSpMkLst>
            <pc:docMk/>
            <pc:sldMk cId="3990924998" sldId="351"/>
            <ac:grpSpMk id="799" creationId="{A71AE0DD-D0E9-44F8-9450-24EE9667E6F2}"/>
          </ac:grpSpMkLst>
        </pc:grpChg>
        <pc:grpChg chg="mod">
          <ac:chgData name="Lim Kelvin" userId="624f6ae12bb7b72b" providerId="LiveId" clId="{B272414D-B18A-4D81-997D-E20EBAE48599}" dt="2024-12-22T12:25:41.944" v="6860"/>
          <ac:grpSpMkLst>
            <pc:docMk/>
            <pc:sldMk cId="3990924998" sldId="351"/>
            <ac:grpSpMk id="801" creationId="{D187F463-E41A-4B36-8D71-42F48513A257}"/>
          </ac:grpSpMkLst>
        </pc:grpChg>
        <pc:grpChg chg="mod">
          <ac:chgData name="Lim Kelvin" userId="624f6ae12bb7b72b" providerId="LiveId" clId="{B272414D-B18A-4D81-997D-E20EBAE48599}" dt="2024-12-22T12:25:41.944" v="6860"/>
          <ac:grpSpMkLst>
            <pc:docMk/>
            <pc:sldMk cId="3990924998" sldId="351"/>
            <ac:grpSpMk id="805" creationId="{EB79A155-9655-4E09-938B-BD555DB18E8A}"/>
          </ac:grpSpMkLst>
        </pc:grpChg>
        <pc:grpChg chg="mod">
          <ac:chgData name="Lim Kelvin" userId="624f6ae12bb7b72b" providerId="LiveId" clId="{B272414D-B18A-4D81-997D-E20EBAE48599}" dt="2024-12-22T12:25:41.944" v="6860"/>
          <ac:grpSpMkLst>
            <pc:docMk/>
            <pc:sldMk cId="3990924998" sldId="351"/>
            <ac:grpSpMk id="809" creationId="{D82A28C6-DD0C-41D7-9763-178E1D8BE59B}"/>
          </ac:grpSpMkLst>
        </pc:grpChg>
        <pc:grpChg chg="mod">
          <ac:chgData name="Lim Kelvin" userId="624f6ae12bb7b72b" providerId="LiveId" clId="{B272414D-B18A-4D81-997D-E20EBAE48599}" dt="2024-12-22T12:25:41.944" v="6860"/>
          <ac:grpSpMkLst>
            <pc:docMk/>
            <pc:sldMk cId="3990924998" sldId="351"/>
            <ac:grpSpMk id="813" creationId="{12AB9536-58C5-45DA-8041-9F9B9D6770A3}"/>
          </ac:grpSpMkLst>
        </pc:grpChg>
        <pc:grpChg chg="mod">
          <ac:chgData name="Lim Kelvin" userId="624f6ae12bb7b72b" providerId="LiveId" clId="{B272414D-B18A-4D81-997D-E20EBAE48599}" dt="2024-12-22T12:25:41.944" v="6860"/>
          <ac:grpSpMkLst>
            <pc:docMk/>
            <pc:sldMk cId="3990924998" sldId="351"/>
            <ac:grpSpMk id="817" creationId="{94DAF186-63D5-47A3-9CAC-F92194B38E76}"/>
          </ac:grpSpMkLst>
        </pc:grpChg>
        <pc:grpChg chg="mod">
          <ac:chgData name="Lim Kelvin" userId="624f6ae12bb7b72b" providerId="LiveId" clId="{B272414D-B18A-4D81-997D-E20EBAE48599}" dt="2024-12-22T12:25:41.944" v="6860"/>
          <ac:grpSpMkLst>
            <pc:docMk/>
            <pc:sldMk cId="3990924998" sldId="351"/>
            <ac:grpSpMk id="821" creationId="{876F168C-7E0D-4F8F-B9D5-619929D61928}"/>
          </ac:grpSpMkLst>
        </pc:grpChg>
        <pc:grpChg chg="mod">
          <ac:chgData name="Lim Kelvin" userId="624f6ae12bb7b72b" providerId="LiveId" clId="{B272414D-B18A-4D81-997D-E20EBAE48599}" dt="2024-12-22T12:25:41.944" v="6860"/>
          <ac:grpSpMkLst>
            <pc:docMk/>
            <pc:sldMk cId="3990924998" sldId="351"/>
            <ac:grpSpMk id="825" creationId="{BB3FFA6B-43C2-40E0-A206-BE077C43E846}"/>
          </ac:grpSpMkLst>
        </pc:grpChg>
        <pc:grpChg chg="mod">
          <ac:chgData name="Lim Kelvin" userId="624f6ae12bb7b72b" providerId="LiveId" clId="{B272414D-B18A-4D81-997D-E20EBAE48599}" dt="2024-12-22T12:25:41.944" v="6860"/>
          <ac:grpSpMkLst>
            <pc:docMk/>
            <pc:sldMk cId="3990924998" sldId="351"/>
            <ac:grpSpMk id="829" creationId="{392AD0AD-BBEF-4C01-A332-CDA34CF4F42C}"/>
          </ac:grpSpMkLst>
        </pc:grpChg>
        <pc:grpChg chg="mod">
          <ac:chgData name="Lim Kelvin" userId="624f6ae12bb7b72b" providerId="LiveId" clId="{B272414D-B18A-4D81-997D-E20EBAE48599}" dt="2024-12-22T12:25:41.944" v="6860"/>
          <ac:grpSpMkLst>
            <pc:docMk/>
            <pc:sldMk cId="3990924998" sldId="351"/>
            <ac:grpSpMk id="833" creationId="{4775A5AC-18C0-47D1-8E8A-F16C814FCE3A}"/>
          </ac:grpSpMkLst>
        </pc:grpChg>
        <pc:grpChg chg="mod">
          <ac:chgData name="Lim Kelvin" userId="624f6ae12bb7b72b" providerId="LiveId" clId="{B272414D-B18A-4D81-997D-E20EBAE48599}" dt="2024-12-22T12:25:41.944" v="6860"/>
          <ac:grpSpMkLst>
            <pc:docMk/>
            <pc:sldMk cId="3990924998" sldId="351"/>
            <ac:grpSpMk id="837" creationId="{B959BDA6-DB7A-4E17-BAF2-9F2D38C507B4}"/>
          </ac:grpSpMkLst>
        </pc:grpChg>
        <pc:grpChg chg="mod">
          <ac:chgData name="Lim Kelvin" userId="624f6ae12bb7b72b" providerId="LiveId" clId="{B272414D-B18A-4D81-997D-E20EBAE48599}" dt="2024-12-22T12:25:41.944" v="6860"/>
          <ac:grpSpMkLst>
            <pc:docMk/>
            <pc:sldMk cId="3990924998" sldId="351"/>
            <ac:grpSpMk id="841" creationId="{5FE6FAAB-0C6A-4B69-9B4F-F9E720C2E19E}"/>
          </ac:grpSpMkLst>
        </pc:grpChg>
        <pc:grpChg chg="mod">
          <ac:chgData name="Lim Kelvin" userId="624f6ae12bb7b72b" providerId="LiveId" clId="{B272414D-B18A-4D81-997D-E20EBAE48599}" dt="2024-12-22T12:25:41.944" v="6860"/>
          <ac:grpSpMkLst>
            <pc:docMk/>
            <pc:sldMk cId="3990924998" sldId="351"/>
            <ac:grpSpMk id="845" creationId="{F0CF8382-8D00-4467-B3EF-06471442B6B1}"/>
          </ac:grpSpMkLst>
        </pc:grpChg>
        <pc:grpChg chg="mod">
          <ac:chgData name="Lim Kelvin" userId="624f6ae12bb7b72b" providerId="LiveId" clId="{B272414D-B18A-4D81-997D-E20EBAE48599}" dt="2024-12-22T12:25:41.944" v="6860"/>
          <ac:grpSpMkLst>
            <pc:docMk/>
            <pc:sldMk cId="3990924998" sldId="351"/>
            <ac:grpSpMk id="849" creationId="{4222AB77-DFF0-43A9-831B-4498A862AF37}"/>
          </ac:grpSpMkLst>
        </pc:grpChg>
        <pc:grpChg chg="mod">
          <ac:chgData name="Lim Kelvin" userId="624f6ae12bb7b72b" providerId="LiveId" clId="{B272414D-B18A-4D81-997D-E20EBAE48599}" dt="2024-12-22T12:25:41.944" v="6860"/>
          <ac:grpSpMkLst>
            <pc:docMk/>
            <pc:sldMk cId="3990924998" sldId="351"/>
            <ac:grpSpMk id="853" creationId="{45C255B8-2891-4CD7-AD62-1F85B358A6B4}"/>
          </ac:grpSpMkLst>
        </pc:grpChg>
        <pc:grpChg chg="mod">
          <ac:chgData name="Lim Kelvin" userId="624f6ae12bb7b72b" providerId="LiveId" clId="{B272414D-B18A-4D81-997D-E20EBAE48599}" dt="2024-12-22T12:25:41.944" v="6860"/>
          <ac:grpSpMkLst>
            <pc:docMk/>
            <pc:sldMk cId="3990924998" sldId="351"/>
            <ac:grpSpMk id="857" creationId="{7141DB4F-46E4-4797-B78D-43B9ADAFDD6F}"/>
          </ac:grpSpMkLst>
        </pc:grpChg>
        <pc:grpChg chg="mod">
          <ac:chgData name="Lim Kelvin" userId="624f6ae12bb7b72b" providerId="LiveId" clId="{B272414D-B18A-4D81-997D-E20EBAE48599}" dt="2024-12-22T12:25:41.944" v="6860"/>
          <ac:grpSpMkLst>
            <pc:docMk/>
            <pc:sldMk cId="3990924998" sldId="351"/>
            <ac:grpSpMk id="861" creationId="{D66BC5CB-34C7-4039-9409-7CEBC0C1A466}"/>
          </ac:grpSpMkLst>
        </pc:grpChg>
        <pc:grpChg chg="mod">
          <ac:chgData name="Lim Kelvin" userId="624f6ae12bb7b72b" providerId="LiveId" clId="{B272414D-B18A-4D81-997D-E20EBAE48599}" dt="2024-12-22T12:25:41.944" v="6860"/>
          <ac:grpSpMkLst>
            <pc:docMk/>
            <pc:sldMk cId="3990924998" sldId="351"/>
            <ac:grpSpMk id="865" creationId="{01960734-20EB-4B1A-B3F8-FD0CB8AEEE9A}"/>
          </ac:grpSpMkLst>
        </pc:grpChg>
        <pc:grpChg chg="mod">
          <ac:chgData name="Lim Kelvin" userId="624f6ae12bb7b72b" providerId="LiveId" clId="{B272414D-B18A-4D81-997D-E20EBAE48599}" dt="2024-12-22T12:25:41.944" v="6860"/>
          <ac:grpSpMkLst>
            <pc:docMk/>
            <pc:sldMk cId="3990924998" sldId="351"/>
            <ac:grpSpMk id="869" creationId="{339A9C56-8DCD-4287-92FC-470F1FC1341D}"/>
          </ac:grpSpMkLst>
        </pc:grpChg>
        <pc:grpChg chg="mod">
          <ac:chgData name="Lim Kelvin" userId="624f6ae12bb7b72b" providerId="LiveId" clId="{B272414D-B18A-4D81-997D-E20EBAE48599}" dt="2024-12-22T12:25:41.944" v="6860"/>
          <ac:grpSpMkLst>
            <pc:docMk/>
            <pc:sldMk cId="3990924998" sldId="351"/>
            <ac:grpSpMk id="873" creationId="{35EC7088-B287-4813-9BCB-854892BD3F88}"/>
          </ac:grpSpMkLst>
        </pc:grpChg>
        <pc:grpChg chg="mod">
          <ac:chgData name="Lim Kelvin" userId="624f6ae12bb7b72b" providerId="LiveId" clId="{B272414D-B18A-4D81-997D-E20EBAE48599}" dt="2024-12-22T12:25:41.944" v="6860"/>
          <ac:grpSpMkLst>
            <pc:docMk/>
            <pc:sldMk cId="3990924998" sldId="351"/>
            <ac:grpSpMk id="877" creationId="{7BD43B6E-BE28-460C-B238-F297DB8E8315}"/>
          </ac:grpSpMkLst>
        </pc:grpChg>
        <pc:grpChg chg="mod">
          <ac:chgData name="Lim Kelvin" userId="624f6ae12bb7b72b" providerId="LiveId" clId="{B272414D-B18A-4D81-997D-E20EBAE48599}" dt="2024-12-22T12:25:41.944" v="6860"/>
          <ac:grpSpMkLst>
            <pc:docMk/>
            <pc:sldMk cId="3990924998" sldId="351"/>
            <ac:grpSpMk id="881" creationId="{D1D85EA5-85D9-4AB4-A85E-F2AD3A5CAE53}"/>
          </ac:grpSpMkLst>
        </pc:grpChg>
        <pc:grpChg chg="mod">
          <ac:chgData name="Lim Kelvin" userId="624f6ae12bb7b72b" providerId="LiveId" clId="{B272414D-B18A-4D81-997D-E20EBAE48599}" dt="2024-12-22T12:25:41.944" v="6860"/>
          <ac:grpSpMkLst>
            <pc:docMk/>
            <pc:sldMk cId="3990924998" sldId="351"/>
            <ac:grpSpMk id="885" creationId="{2FDB63EC-A1D3-411C-8A6A-A975CAAF66B9}"/>
          </ac:grpSpMkLst>
        </pc:grpChg>
        <pc:grpChg chg="mod">
          <ac:chgData name="Lim Kelvin" userId="624f6ae12bb7b72b" providerId="LiveId" clId="{B272414D-B18A-4D81-997D-E20EBAE48599}" dt="2024-12-22T12:25:41.944" v="6860"/>
          <ac:grpSpMkLst>
            <pc:docMk/>
            <pc:sldMk cId="3990924998" sldId="351"/>
            <ac:grpSpMk id="889" creationId="{90B43C7D-6255-4DB0-8626-64400C492688}"/>
          </ac:grpSpMkLst>
        </pc:grpChg>
        <pc:picChg chg="del">
          <ac:chgData name="Lim Kelvin" userId="624f6ae12bb7b72b" providerId="LiveId" clId="{B272414D-B18A-4D81-997D-E20EBAE48599}" dt="2024-12-22T12:23:56.273" v="6841" actId="478"/>
          <ac:picMkLst>
            <pc:docMk/>
            <pc:sldMk cId="3990924998" sldId="351"/>
            <ac:picMk id="11" creationId="{340AA320-6F3F-4C1C-9C64-F1AB86555C0C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23" creationId="{966B28C0-77FD-46B4-9AB5-69E94D3BEC6C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25" creationId="{48D1490E-5F18-4C72-A2FA-93D06FF66808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35" creationId="{A71E26AE-F4F6-4EC0-8D6A-7568CE3A8B18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40" creationId="{0EDA7B00-F22F-439A-B685-DC6838C27D29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45" creationId="{69FE36E4-C0E2-4FF7-BA75-5ED585C13A57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50" creationId="{3ED48C1E-0326-40B0-B14D-DE78BAD51C67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55" creationId="{D10F4A70-B439-45D9-A049-4483CACDDB99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60" creationId="{D07C0BD5-EC27-4D27-A441-6B335E156D54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65" creationId="{A65C721F-99F9-4B1E-9150-7F6FD1C7E028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70" creationId="{87A25D6F-8373-4901-94AA-EB41C1710844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75" creationId="{8D27B197-900D-4DAC-8B75-F906E7FC5C10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80" creationId="{C456DB19-B229-42E8-86CB-7C2AE2AEBDC9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85" creationId="{C387D2C7-8DD5-4967-BA8C-93DCBAFBB362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90" creationId="{2EEE1BD4-ECA7-41CA-8425-DAC71CA36B0F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96" creationId="{E2CEEA6D-9DF1-45AB-8153-3CD23A92142E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101" creationId="{98A39E35-BA6B-4E37-AAA5-A682E315E663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107" creationId="{AE102B2A-0649-40C7-8477-A2BB7783AE42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113" creationId="{FE68CCC5-1965-4FB8-9EF1-41E4472DC2EE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119" creationId="{B98DD0A5-2347-4ED9-A674-1023D005C676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124" creationId="{9C24C14F-F59C-4779-82D1-B6C7A019F254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129" creationId="{82CFA63D-E7ED-42DD-8E5E-A52FACD47A40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133" creationId="{D64049FE-DEE5-4018-96BB-9D603EE6F28E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138" creationId="{76C79B74-9F05-4957-9BD8-60E20A0E2CF1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143" creationId="{02B73FD6-8C21-4257-9D94-9AF02F998C14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166" creationId="{9648E9F5-459E-4F10-B046-2755E2726C29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170" creationId="{E235D6BD-36F1-4EB8-9B41-35EC190216E0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174" creationId="{23FDD3F6-E366-462B-BD44-AD8039F4D157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178" creationId="{0EF47485-8679-4824-A92E-18A28FD1FA7D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182" creationId="{455D9453-92E1-4197-9D5A-5ABCEDBC041D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186" creationId="{D5E9F883-C891-475B-9945-3178F6B858ED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190" creationId="{AE0E574F-0403-4F3B-B692-27ECB609AF29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194" creationId="{5A9DCA39-30E0-46EF-AF60-773B1B799C8B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198" creationId="{090DC63C-E994-46E2-9085-188C1BCACC03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202" creationId="{728C7F9C-FBC3-4510-B176-2462329CD038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206" creationId="{876EC70A-5A16-487C-866D-BDCC10215B86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210" creationId="{4FF14ABD-2ABD-4019-8800-7E5C131ACF50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214" creationId="{09B1C959-1EA2-4A73-8AF9-F49321F2D685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218" creationId="{16D91C7A-8EEC-4076-A379-2B24777B6B66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222" creationId="{EB83E1E4-5FE3-436F-95AF-31AA3FBDE67A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226" creationId="{0EAE40A3-7341-44C9-9B6C-A1532C3A629F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230" creationId="{DC9BF049-6EDB-4C9F-AD14-9497D28B5581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234" creationId="{02B324C0-14B1-4E96-8F1B-B62253A99948}"/>
          </ac:picMkLst>
        </pc:picChg>
        <pc:picChg chg="del">
          <ac:chgData name="Lim Kelvin" userId="624f6ae12bb7b72b" providerId="LiveId" clId="{B272414D-B18A-4D81-997D-E20EBAE48599}" dt="2024-12-22T12:23:14.151" v="6838" actId="478"/>
          <ac:picMkLst>
            <pc:docMk/>
            <pc:sldMk cId="3990924998" sldId="351"/>
            <ac:picMk id="330" creationId="{69992E89-F613-49C2-B2A4-53444334C67F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362" creationId="{FD942976-EBA3-45D9-A6C2-1012F633E0A9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366" creationId="{F32A67B2-4498-4618-84A5-4012DDA58068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370" creationId="{47726E47-ACCF-4576-BDBA-01D2ABD54B95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374" creationId="{1BE8F194-22EC-4C43-B935-9A2502DDDFA0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378" creationId="{C93D5EA7-5235-44CF-9CFE-55849BD75222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382" creationId="{FB7477E7-97E7-409A-94ED-A60ABEF24087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386" creationId="{A02B9080-751E-439C-8AF9-52EDBA2A24E8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390" creationId="{A498BC12-DD7A-431B-84A7-A3D02EEDFFE5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394" creationId="{5BCE6EBF-A767-4D0B-8A42-06DA8F88E60F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398" creationId="{9E5CDFBC-19F7-4A23-826C-F22E6AFA272B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402" creationId="{0F9DC36B-86F4-4771-811C-979EFAD5E1BD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406" creationId="{C0387A5A-0CBA-44C6-AD65-85DF6DB821B3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410" creationId="{BDB20B8E-89E7-46D0-847F-646F6169F459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414" creationId="{1CAC977D-438E-42F1-BAEB-EB9489FEB0EE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418" creationId="{4FEB6BC6-3D48-4D0E-9C92-6681F97DE4D8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422" creationId="{505F844E-6289-401B-B6EC-A138CECE1514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426" creationId="{1FC41E09-1D59-4FCF-A64F-BBD28147C80D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430" creationId="{7F226EDE-DD23-42E8-BB98-3ACB0FF94CD8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434" creationId="{DCF2893E-C367-4DEB-84E2-FBE2D6B102A9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438" creationId="{BC0F911D-2573-48A9-8254-AA8A33C770ED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442" creationId="{4406B54D-88BA-44CC-A4A0-70F2458605F4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446" creationId="{7134F6FD-40E1-4784-8927-E36F6DF5C639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450" creationId="{1811616D-1777-4DA9-85ED-0D871C484EA6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452" creationId="{30958404-7678-4B21-A3A4-2180434B875E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477" creationId="{D8FC3BF5-C39C-405C-8E6B-4FF9D520E9D8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481" creationId="{04990FF7-5E5A-4CEE-A307-AFBC6B9FF664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485" creationId="{4DF0C560-661D-4385-B084-FAA74A093323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489" creationId="{80A26396-7802-4B0D-AEB8-94EE377433A1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493" creationId="{1E637F05-9FD7-46B0-BB0F-11C18735CA1C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497" creationId="{427ECD79-6476-42A2-AF7A-D03414666C6B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501" creationId="{8B62E98D-594D-403F-AE85-F1FA1D968DB4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505" creationId="{F7893C10-8466-4DA6-98C0-DF91AEAFC208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509" creationId="{7D5A85CF-DC2A-43B4-A166-55CCA5C7B8BC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513" creationId="{EB689A51-CCCB-4B93-9280-D71F6F30030C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517" creationId="{BDB286F4-9219-4111-ADA0-760A48D5349E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521" creationId="{A4FB3252-F82E-4C96-BE01-6B8E9C11C31A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525" creationId="{CC8D375C-4E3E-46FF-9FFD-E97DB875EFDB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529" creationId="{F0D092F9-9CE6-4857-9EC0-7EF36F8682A9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533" creationId="{98C44E9E-6266-47B0-9B47-CBF116A88855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537" creationId="{8BFE5125-1967-4715-8D59-8B9DD8DBEF65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541" creationId="{70E3819C-FD60-464B-A664-B5ABF7D702C4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545" creationId="{277D2074-F24B-4FE2-ADEB-81F6B999F45B}"/>
          </ac:picMkLst>
        </pc:picChg>
        <pc:picChg chg="del">
          <ac:chgData name="Lim Kelvin" userId="624f6ae12bb7b72b" providerId="LiveId" clId="{B272414D-B18A-4D81-997D-E20EBAE48599}" dt="2024-12-22T12:24:16.167" v="6844" actId="478"/>
          <ac:picMkLst>
            <pc:docMk/>
            <pc:sldMk cId="3990924998" sldId="351"/>
            <ac:picMk id="550" creationId="{1E808F45-1771-49CB-AE77-D1EA29E88F30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582" creationId="{656FC523-F741-4C47-AA1E-2074E4594179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586" creationId="{43373308-1ABA-4B3B-96BD-8CF8F85F3F59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590" creationId="{BA0BED2E-CF5F-456F-B38B-2DFF72D558C8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594" creationId="{2C108E44-6F15-4115-920E-8574CE51DDE8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598" creationId="{3D305DCD-5F40-459C-98A2-583BB4D6C4EE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602" creationId="{11FF385D-0A06-4500-BE72-1ECEBCF2CB75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606" creationId="{469F39BC-0B6E-4019-B9C0-9A43EEF5F493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610" creationId="{4FE802E3-EECA-4D80-B178-C8CCB07653EA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614" creationId="{F5DA0D47-CCA5-4A7A-8777-40DF7B00D4C9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618" creationId="{3D34815D-8352-4629-A28C-EE400E75E536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622" creationId="{0D4AD190-98A4-44E9-AC67-85B7F4D6DA63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626" creationId="{2FA6D00A-412A-42A6-A3FD-28A67BA437DF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630" creationId="{A494582B-69E2-434E-89F3-60F153148E17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634" creationId="{82A9C62D-5235-49AA-9113-6737224B346E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638" creationId="{549F02D5-DF5C-4D88-AC5C-319601412E09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642" creationId="{D32299B1-1D3D-4787-B79A-629389341325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646" creationId="{B1FDEF8A-B2FC-4684-AA3A-54A8AC6FB355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650" creationId="{F40D5065-A240-471B-95AC-FF54BE7A5FF5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654" creationId="{DE2959A7-70B2-4877-899F-B153D6B1DAF0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658" creationId="{5FC2632C-0157-46E5-8FB9-CE006A554CE0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662" creationId="{FAE85F0F-4E6A-46CD-AF11-741D78F0915E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666" creationId="{BE6D8E9C-7C3F-47E0-BF90-3A3089A1E8C0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670" creationId="{840133CF-488F-418E-BED1-3925CE46AB33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672" creationId="{08B5B786-BC99-45A6-8CA6-B1A62C425A91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697" creationId="{92EB2AB4-DE63-424B-8818-0C98F0B93DAA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701" creationId="{015E1C5C-8CE6-4EFB-AE4C-627AAEABB044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705" creationId="{EE7FDA81-9E13-4179-A616-801A1EF34C21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709" creationId="{526FFBE6-C8AE-4870-9016-12B46B619480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713" creationId="{E466E0DF-1CD0-4273-95C2-AC53732C6A57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717" creationId="{1A7431CF-B540-4A5F-8ABB-B478F8CF4BC8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721" creationId="{E3AE64E3-1671-4097-BD39-BA90A4B9C88A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725" creationId="{FD214C3A-80E1-49BE-9E94-FC32E48C22F2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729" creationId="{76F442BE-91AD-4FC7-9189-E764B019EAD1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733" creationId="{B5D24E27-0DC6-40AD-AD06-3B24F6748863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737" creationId="{A90C087E-D6E5-4376-9662-1E287A60F9A3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741" creationId="{0E0F2FAD-CA44-4861-A856-54C9B5006BC5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745" creationId="{81E3BECF-E039-459C-93CF-112DFAB34F33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749" creationId="{4212F035-3908-4724-899A-E3616B742581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753" creationId="{FE26359E-7728-4CF3-A103-96EDD82A8036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757" creationId="{D2FECC48-E78A-475B-BD7F-72F6A149F9D6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761" creationId="{334C49FC-F1F3-4620-8CE7-26004545733B}"/>
          </ac:picMkLst>
        </pc:picChg>
        <pc:picChg chg="mod">
          <ac:chgData name="Lim Kelvin" userId="624f6ae12bb7b72b" providerId="LiveId" clId="{B272414D-B18A-4D81-997D-E20EBAE48599}" dt="2024-12-22T12:25:10.981" v="6858" actId="165"/>
          <ac:picMkLst>
            <pc:docMk/>
            <pc:sldMk cId="3990924998" sldId="351"/>
            <ac:picMk id="765" creationId="{9165D783-B7BB-4DD0-BCF2-B9497D19B625}"/>
          </ac:picMkLst>
        </pc:picChg>
        <pc:picChg chg="mod">
          <ac:chgData name="Lim Kelvin" userId="624f6ae12bb7b72b" providerId="LiveId" clId="{B272414D-B18A-4D81-997D-E20EBAE48599}" dt="2024-12-22T12:25:41.944" v="6860"/>
          <ac:picMkLst>
            <pc:docMk/>
            <pc:sldMk cId="3990924998" sldId="351"/>
            <ac:picMk id="770" creationId="{15BE1559-7D97-4E8B-8554-E406BEFD5C8D}"/>
          </ac:picMkLst>
        </pc:picChg>
        <pc:picChg chg="mod">
          <ac:chgData name="Lim Kelvin" userId="624f6ae12bb7b72b" providerId="LiveId" clId="{B272414D-B18A-4D81-997D-E20EBAE48599}" dt="2024-12-22T12:25:41.944" v="6860"/>
          <ac:picMkLst>
            <pc:docMk/>
            <pc:sldMk cId="3990924998" sldId="351"/>
            <ac:picMk id="802" creationId="{B146EC91-8084-4955-B3A2-AFB8F5FB4C90}"/>
          </ac:picMkLst>
        </pc:picChg>
        <pc:picChg chg="mod">
          <ac:chgData name="Lim Kelvin" userId="624f6ae12bb7b72b" providerId="LiveId" clId="{B272414D-B18A-4D81-997D-E20EBAE48599}" dt="2024-12-22T12:25:41.944" v="6860"/>
          <ac:picMkLst>
            <pc:docMk/>
            <pc:sldMk cId="3990924998" sldId="351"/>
            <ac:picMk id="806" creationId="{5F42695E-DCCC-48E3-94D7-37362E983DB5}"/>
          </ac:picMkLst>
        </pc:picChg>
        <pc:picChg chg="mod">
          <ac:chgData name="Lim Kelvin" userId="624f6ae12bb7b72b" providerId="LiveId" clId="{B272414D-B18A-4D81-997D-E20EBAE48599}" dt="2024-12-22T12:25:41.944" v="6860"/>
          <ac:picMkLst>
            <pc:docMk/>
            <pc:sldMk cId="3990924998" sldId="351"/>
            <ac:picMk id="810" creationId="{C1196AFF-F566-40A9-A72A-6EA124AE1575}"/>
          </ac:picMkLst>
        </pc:picChg>
        <pc:picChg chg="mod">
          <ac:chgData name="Lim Kelvin" userId="624f6ae12bb7b72b" providerId="LiveId" clId="{B272414D-B18A-4D81-997D-E20EBAE48599}" dt="2024-12-22T12:25:41.944" v="6860"/>
          <ac:picMkLst>
            <pc:docMk/>
            <pc:sldMk cId="3990924998" sldId="351"/>
            <ac:picMk id="814" creationId="{E16FF39B-5B20-40C8-9C80-6DFAC2C55040}"/>
          </ac:picMkLst>
        </pc:picChg>
        <pc:picChg chg="mod">
          <ac:chgData name="Lim Kelvin" userId="624f6ae12bb7b72b" providerId="LiveId" clId="{B272414D-B18A-4D81-997D-E20EBAE48599}" dt="2024-12-22T12:25:41.944" v="6860"/>
          <ac:picMkLst>
            <pc:docMk/>
            <pc:sldMk cId="3990924998" sldId="351"/>
            <ac:picMk id="818" creationId="{91324906-2290-46BB-B6C1-729475EED838}"/>
          </ac:picMkLst>
        </pc:picChg>
        <pc:picChg chg="mod">
          <ac:chgData name="Lim Kelvin" userId="624f6ae12bb7b72b" providerId="LiveId" clId="{B272414D-B18A-4D81-997D-E20EBAE48599}" dt="2024-12-22T12:25:41.944" v="6860"/>
          <ac:picMkLst>
            <pc:docMk/>
            <pc:sldMk cId="3990924998" sldId="351"/>
            <ac:picMk id="822" creationId="{1373A015-CB51-459F-9B61-4841C6DCD2EA}"/>
          </ac:picMkLst>
        </pc:picChg>
        <pc:picChg chg="mod">
          <ac:chgData name="Lim Kelvin" userId="624f6ae12bb7b72b" providerId="LiveId" clId="{B272414D-B18A-4D81-997D-E20EBAE48599}" dt="2024-12-22T12:25:41.944" v="6860"/>
          <ac:picMkLst>
            <pc:docMk/>
            <pc:sldMk cId="3990924998" sldId="351"/>
            <ac:picMk id="826" creationId="{0CA2307C-D297-4ABA-95BD-AE8E8C5FCD17}"/>
          </ac:picMkLst>
        </pc:picChg>
        <pc:picChg chg="mod">
          <ac:chgData name="Lim Kelvin" userId="624f6ae12bb7b72b" providerId="LiveId" clId="{B272414D-B18A-4D81-997D-E20EBAE48599}" dt="2024-12-22T12:25:41.944" v="6860"/>
          <ac:picMkLst>
            <pc:docMk/>
            <pc:sldMk cId="3990924998" sldId="351"/>
            <ac:picMk id="830" creationId="{B6C0498B-97C3-447A-9BF8-32B2F513A115}"/>
          </ac:picMkLst>
        </pc:picChg>
        <pc:picChg chg="mod">
          <ac:chgData name="Lim Kelvin" userId="624f6ae12bb7b72b" providerId="LiveId" clId="{B272414D-B18A-4D81-997D-E20EBAE48599}" dt="2024-12-22T12:25:41.944" v="6860"/>
          <ac:picMkLst>
            <pc:docMk/>
            <pc:sldMk cId="3990924998" sldId="351"/>
            <ac:picMk id="834" creationId="{8A9739FC-59CC-4DBB-BF6E-6659E6544E29}"/>
          </ac:picMkLst>
        </pc:picChg>
        <pc:picChg chg="mod">
          <ac:chgData name="Lim Kelvin" userId="624f6ae12bb7b72b" providerId="LiveId" clId="{B272414D-B18A-4D81-997D-E20EBAE48599}" dt="2024-12-22T12:25:41.944" v="6860"/>
          <ac:picMkLst>
            <pc:docMk/>
            <pc:sldMk cId="3990924998" sldId="351"/>
            <ac:picMk id="838" creationId="{C3F3C489-E445-4200-B712-60CDBFC800FB}"/>
          </ac:picMkLst>
        </pc:picChg>
        <pc:picChg chg="mod">
          <ac:chgData name="Lim Kelvin" userId="624f6ae12bb7b72b" providerId="LiveId" clId="{B272414D-B18A-4D81-997D-E20EBAE48599}" dt="2024-12-22T12:25:41.944" v="6860"/>
          <ac:picMkLst>
            <pc:docMk/>
            <pc:sldMk cId="3990924998" sldId="351"/>
            <ac:picMk id="842" creationId="{E2E8E2B1-845A-4905-9E33-CEC5F50DFF27}"/>
          </ac:picMkLst>
        </pc:picChg>
        <pc:picChg chg="mod">
          <ac:chgData name="Lim Kelvin" userId="624f6ae12bb7b72b" providerId="LiveId" clId="{B272414D-B18A-4D81-997D-E20EBAE48599}" dt="2024-12-22T12:25:41.944" v="6860"/>
          <ac:picMkLst>
            <pc:docMk/>
            <pc:sldMk cId="3990924998" sldId="351"/>
            <ac:picMk id="846" creationId="{1421E789-3EBB-4D49-AEF3-A7930640BCD2}"/>
          </ac:picMkLst>
        </pc:picChg>
        <pc:picChg chg="mod">
          <ac:chgData name="Lim Kelvin" userId="624f6ae12bb7b72b" providerId="LiveId" clId="{B272414D-B18A-4D81-997D-E20EBAE48599}" dt="2024-12-22T12:25:41.944" v="6860"/>
          <ac:picMkLst>
            <pc:docMk/>
            <pc:sldMk cId="3990924998" sldId="351"/>
            <ac:picMk id="850" creationId="{A4A99D41-5A01-4413-AFB9-E61F92A99E5B}"/>
          </ac:picMkLst>
        </pc:picChg>
        <pc:picChg chg="mod">
          <ac:chgData name="Lim Kelvin" userId="624f6ae12bb7b72b" providerId="LiveId" clId="{B272414D-B18A-4D81-997D-E20EBAE48599}" dt="2024-12-22T12:25:41.944" v="6860"/>
          <ac:picMkLst>
            <pc:docMk/>
            <pc:sldMk cId="3990924998" sldId="351"/>
            <ac:picMk id="854" creationId="{61886CC6-342C-4869-8A79-26B59811BABD}"/>
          </ac:picMkLst>
        </pc:picChg>
        <pc:picChg chg="mod">
          <ac:chgData name="Lim Kelvin" userId="624f6ae12bb7b72b" providerId="LiveId" clId="{B272414D-B18A-4D81-997D-E20EBAE48599}" dt="2024-12-22T12:25:41.944" v="6860"/>
          <ac:picMkLst>
            <pc:docMk/>
            <pc:sldMk cId="3990924998" sldId="351"/>
            <ac:picMk id="858" creationId="{60346E0B-80C8-437F-8B2B-F33615469C65}"/>
          </ac:picMkLst>
        </pc:picChg>
        <pc:picChg chg="mod">
          <ac:chgData name="Lim Kelvin" userId="624f6ae12bb7b72b" providerId="LiveId" clId="{B272414D-B18A-4D81-997D-E20EBAE48599}" dt="2024-12-22T12:25:41.944" v="6860"/>
          <ac:picMkLst>
            <pc:docMk/>
            <pc:sldMk cId="3990924998" sldId="351"/>
            <ac:picMk id="862" creationId="{4D5DABC7-F15F-4802-9C9A-B1C831F59717}"/>
          </ac:picMkLst>
        </pc:picChg>
        <pc:picChg chg="mod">
          <ac:chgData name="Lim Kelvin" userId="624f6ae12bb7b72b" providerId="LiveId" clId="{B272414D-B18A-4D81-997D-E20EBAE48599}" dt="2024-12-22T12:25:41.944" v="6860"/>
          <ac:picMkLst>
            <pc:docMk/>
            <pc:sldMk cId="3990924998" sldId="351"/>
            <ac:picMk id="866" creationId="{989379C4-3F97-4556-8343-BB5E5901449E}"/>
          </ac:picMkLst>
        </pc:picChg>
        <pc:picChg chg="mod">
          <ac:chgData name="Lim Kelvin" userId="624f6ae12bb7b72b" providerId="LiveId" clId="{B272414D-B18A-4D81-997D-E20EBAE48599}" dt="2024-12-22T12:25:41.944" v="6860"/>
          <ac:picMkLst>
            <pc:docMk/>
            <pc:sldMk cId="3990924998" sldId="351"/>
            <ac:picMk id="870" creationId="{8DB66DE0-C86B-473E-9C77-33C7E0E72959}"/>
          </ac:picMkLst>
        </pc:picChg>
        <pc:picChg chg="mod">
          <ac:chgData name="Lim Kelvin" userId="624f6ae12bb7b72b" providerId="LiveId" clId="{B272414D-B18A-4D81-997D-E20EBAE48599}" dt="2024-12-22T12:25:41.944" v="6860"/>
          <ac:picMkLst>
            <pc:docMk/>
            <pc:sldMk cId="3990924998" sldId="351"/>
            <ac:picMk id="874" creationId="{EF7EDE88-B8C8-4224-A6F6-9F11D1C35701}"/>
          </ac:picMkLst>
        </pc:picChg>
        <pc:picChg chg="mod">
          <ac:chgData name="Lim Kelvin" userId="624f6ae12bb7b72b" providerId="LiveId" clId="{B272414D-B18A-4D81-997D-E20EBAE48599}" dt="2024-12-22T12:25:41.944" v="6860"/>
          <ac:picMkLst>
            <pc:docMk/>
            <pc:sldMk cId="3990924998" sldId="351"/>
            <ac:picMk id="878" creationId="{23B2A0F2-C7BE-4B6C-99C7-FE0641E97925}"/>
          </ac:picMkLst>
        </pc:picChg>
        <pc:picChg chg="mod">
          <ac:chgData name="Lim Kelvin" userId="624f6ae12bb7b72b" providerId="LiveId" clId="{B272414D-B18A-4D81-997D-E20EBAE48599}" dt="2024-12-22T12:25:41.944" v="6860"/>
          <ac:picMkLst>
            <pc:docMk/>
            <pc:sldMk cId="3990924998" sldId="351"/>
            <ac:picMk id="882" creationId="{10F9ABCC-801D-4EA5-A20C-915E11130784}"/>
          </ac:picMkLst>
        </pc:picChg>
        <pc:picChg chg="mod">
          <ac:chgData name="Lim Kelvin" userId="624f6ae12bb7b72b" providerId="LiveId" clId="{B272414D-B18A-4D81-997D-E20EBAE48599}" dt="2024-12-22T12:25:41.944" v="6860"/>
          <ac:picMkLst>
            <pc:docMk/>
            <pc:sldMk cId="3990924998" sldId="351"/>
            <ac:picMk id="886" creationId="{EC3B83E4-2226-4E40-A2F3-99D19C7EEF59}"/>
          </ac:picMkLst>
        </pc:picChg>
        <pc:picChg chg="mod">
          <ac:chgData name="Lim Kelvin" userId="624f6ae12bb7b72b" providerId="LiveId" clId="{B272414D-B18A-4D81-997D-E20EBAE48599}" dt="2024-12-22T12:25:41.944" v="6860"/>
          <ac:picMkLst>
            <pc:docMk/>
            <pc:sldMk cId="3990924998" sldId="351"/>
            <ac:picMk id="890" creationId="{892D8D49-8A2B-40BE-86AD-4D33B4C1A40C}"/>
          </ac:picMkLst>
        </pc:picChg>
        <pc:picChg chg="mod">
          <ac:chgData name="Lim Kelvin" userId="624f6ae12bb7b72b" providerId="LiveId" clId="{B272414D-B18A-4D81-997D-E20EBAE48599}" dt="2024-12-22T12:25:41.944" v="6860"/>
          <ac:picMkLst>
            <pc:docMk/>
            <pc:sldMk cId="3990924998" sldId="351"/>
            <ac:picMk id="892" creationId="{12B962D7-93AC-41A6-8F04-0EC873CBB6A7}"/>
          </ac:picMkLst>
        </pc:picChg>
      </pc:sldChg>
      <pc:sldChg chg="modSp add del mod">
        <pc:chgData name="Lim Kelvin" userId="624f6ae12bb7b72b" providerId="LiveId" clId="{B272414D-B18A-4D81-997D-E20EBAE48599}" dt="2024-12-22T12:28:24.934" v="6880" actId="47"/>
        <pc:sldMkLst>
          <pc:docMk/>
          <pc:sldMk cId="358945929" sldId="352"/>
        </pc:sldMkLst>
        <pc:grpChg chg="mod">
          <ac:chgData name="Lim Kelvin" userId="624f6ae12bb7b72b" providerId="LiveId" clId="{B272414D-B18A-4D81-997D-E20EBAE48599}" dt="2024-12-22T12:26:35.992" v="6863" actId="14100"/>
          <ac:grpSpMkLst>
            <pc:docMk/>
            <pc:sldMk cId="358945929" sldId="352"/>
            <ac:grpSpMk id="8" creationId="{8ED1B85A-407D-4F07-856C-D59D18B9B766}"/>
          </ac:grpSpMkLst>
        </pc:grpChg>
      </pc:sldChg>
      <pc:sldChg chg="modSp add del mod ord modTransition">
        <pc:chgData name="Lim Kelvin" userId="624f6ae12bb7b72b" providerId="LiveId" clId="{B272414D-B18A-4D81-997D-E20EBAE48599}" dt="2024-12-22T12:55:33.130" v="7142" actId="47"/>
        <pc:sldMkLst>
          <pc:docMk/>
          <pc:sldMk cId="781294764" sldId="353"/>
        </pc:sldMkLst>
        <pc:grpChg chg="mod">
          <ac:chgData name="Lim Kelvin" userId="624f6ae12bb7b72b" providerId="LiveId" clId="{B272414D-B18A-4D81-997D-E20EBAE48599}" dt="2024-12-22T12:27:36.929" v="6872" actId="1076"/>
          <ac:grpSpMkLst>
            <pc:docMk/>
            <pc:sldMk cId="781294764" sldId="353"/>
            <ac:grpSpMk id="145" creationId="{C1505391-9C12-4658-A640-3B23BAF6C595}"/>
          </ac:grpSpMkLst>
        </pc:grpChg>
      </pc:sldChg>
      <pc:sldChg chg="add del setBg">
        <pc:chgData name="Lim Kelvin" userId="624f6ae12bb7b72b" providerId="LiveId" clId="{B272414D-B18A-4D81-997D-E20EBAE48599}" dt="2024-12-22T12:50:38.967" v="7085"/>
        <pc:sldMkLst>
          <pc:docMk/>
          <pc:sldMk cId="1083111202" sldId="353"/>
        </pc:sldMkLst>
      </pc:sldChg>
      <pc:sldChg chg="add del setBg">
        <pc:chgData name="Lim Kelvin" userId="624f6ae12bb7b72b" providerId="LiveId" clId="{B272414D-B18A-4D81-997D-E20EBAE48599}" dt="2024-12-22T12:50:38.967" v="7085"/>
        <pc:sldMkLst>
          <pc:docMk/>
          <pc:sldMk cId="4068645096" sldId="354"/>
        </pc:sldMkLst>
      </pc:sldChg>
      <pc:sldChg chg="modSp add del mod ord modTransition">
        <pc:chgData name="Lim Kelvin" userId="624f6ae12bb7b72b" providerId="LiveId" clId="{B272414D-B18A-4D81-997D-E20EBAE48599}" dt="2024-12-22T12:50:43.812" v="7088"/>
        <pc:sldMkLst>
          <pc:docMk/>
          <pc:sldMk cId="4248509419" sldId="354"/>
        </pc:sldMkLst>
        <pc:grpChg chg="mod">
          <ac:chgData name="Lim Kelvin" userId="624f6ae12bb7b72b" providerId="LiveId" clId="{B272414D-B18A-4D81-997D-E20EBAE48599}" dt="2024-12-22T12:27:45.513" v="6874" actId="1076"/>
          <ac:grpSpMkLst>
            <pc:docMk/>
            <pc:sldMk cId="4248509419" sldId="354"/>
            <ac:grpSpMk id="145" creationId="{C1505391-9C12-4658-A640-3B23BAF6C595}"/>
          </ac:grpSpMkLst>
        </pc:grpChg>
      </pc:sldChg>
      <pc:sldChg chg="add del setBg">
        <pc:chgData name="Lim Kelvin" userId="624f6ae12bb7b72b" providerId="LiveId" clId="{B272414D-B18A-4D81-997D-E20EBAE48599}" dt="2024-12-22T12:50:38.967" v="7085"/>
        <pc:sldMkLst>
          <pc:docMk/>
          <pc:sldMk cId="248983644" sldId="355"/>
        </pc:sldMkLst>
      </pc:sldChg>
      <pc:sldChg chg="modSp add del mod ord modTransition">
        <pc:chgData name="Lim Kelvin" userId="624f6ae12bb7b72b" providerId="LiveId" clId="{B272414D-B18A-4D81-997D-E20EBAE48599}" dt="2024-12-22T12:50:43.812" v="7088"/>
        <pc:sldMkLst>
          <pc:docMk/>
          <pc:sldMk cId="1847265128" sldId="355"/>
        </pc:sldMkLst>
        <pc:grpChg chg="mod">
          <ac:chgData name="Lim Kelvin" userId="624f6ae12bb7b72b" providerId="LiveId" clId="{B272414D-B18A-4D81-997D-E20EBAE48599}" dt="2024-12-22T12:28:01.322" v="6878" actId="1076"/>
          <ac:grpSpMkLst>
            <pc:docMk/>
            <pc:sldMk cId="1847265128" sldId="355"/>
            <ac:grpSpMk id="145" creationId="{C1505391-9C12-4658-A640-3B23BAF6C595}"/>
          </ac:grpSpMkLst>
        </pc:grpChg>
        <pc:grpChg chg="mod">
          <ac:chgData name="Lim Kelvin" userId="624f6ae12bb7b72b" providerId="LiveId" clId="{B272414D-B18A-4D81-997D-E20EBAE48599}" dt="2024-12-22T12:32:50.041" v="6914" actId="1076"/>
          <ac:grpSpMkLst>
            <pc:docMk/>
            <pc:sldMk cId="1847265128" sldId="355"/>
            <ac:grpSpMk id="767" creationId="{42D1103F-00AA-407F-A5BD-2CBB65FBE0FA}"/>
          </ac:grpSpMkLst>
        </pc:grpChg>
      </pc:sldChg>
      <pc:sldChg chg="addSp delSp modSp add mod modShow">
        <pc:chgData name="Lim Kelvin" userId="624f6ae12bb7b72b" providerId="LiveId" clId="{B272414D-B18A-4D81-997D-E20EBAE48599}" dt="2024-12-22T13:16:58.209" v="7450" actId="729"/>
        <pc:sldMkLst>
          <pc:docMk/>
          <pc:sldMk cId="542882809" sldId="356"/>
        </pc:sldMkLst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164" creationId="{B11888C9-18C4-4C3A-8A72-44B7CFABC24E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167" creationId="{6527618F-6512-436E-BDDB-A5742050FD6F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168" creationId="{11843D23-D775-4317-8E9C-D35160492C05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171" creationId="{BC87B503-6A76-475C-B25A-CCA010321DB9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172" creationId="{68AB5F2B-82EB-40C2-A953-C79CC87036D4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175" creationId="{4ECB64CD-8FB9-47E6-80A6-C96550388E8C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176" creationId="{24A64990-6E9C-4807-8937-30DCB9CEF801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179" creationId="{75972623-264C-4D09-9C7B-D53A3700F0C0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180" creationId="{2C55C880-45C4-4A0C-B304-8BCDE71639D7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183" creationId="{9257F57E-B455-4F24-BCEC-754DB681A28D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184" creationId="{7BBDFB02-A115-42D7-A609-26AE1D862F91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187" creationId="{0A3C3519-D1B2-4D21-B2BF-B82581B668CE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188" creationId="{A06D4882-6B6C-4EB2-A4E3-0F665449ED1F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191" creationId="{4ACD2338-C74E-4F71-9323-CE5FAA47032C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192" creationId="{39FF6B75-A2AA-467D-A013-8EEC283263BC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195" creationId="{B70FA512-58E1-4DD4-BCD5-2E2B44548934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196" creationId="{0E1E64D2-97BD-4778-8B53-DE04592696FF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199" creationId="{626E62D8-6A3F-421F-B972-A14B5FEC1112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200" creationId="{BDE7E283-6447-46C3-942F-919BD13FA957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203" creationId="{F19F7FF9-1544-46DF-85B4-CB05AF625C89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204" creationId="{C66AE3DD-EB37-4617-95F0-5F90183D203B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207" creationId="{30973BEA-5A23-4EF3-8C22-8228B50DEFA1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208" creationId="{360B3948-045A-400E-A5DD-448D0855CD73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211" creationId="{8F290D1E-8F8D-4440-A92B-8E971796C0CA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212" creationId="{204D53B0-5A18-4A74-8C27-A78D3D9A94FA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215" creationId="{7953E99D-4994-4CB8-A637-184690E260FF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216" creationId="{3BBBF97C-321E-4A26-BF51-4D3B577BC276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219" creationId="{8C285CD5-2B00-4F91-A6D7-97E1F42968FD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220" creationId="{95DCDEB3-53BA-4549-B496-9D1581626831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223" creationId="{2F240955-EACA-472F-954A-92B6AE2A19EE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224" creationId="{6EF47DE2-0D31-4B97-AE92-0B355EECEF6A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227" creationId="{EBC08E2C-FC95-41DF-82C7-574306230579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228" creationId="{50EA1360-623A-40CD-ACC1-3E20D9668FA2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231" creationId="{938680C4-092A-445D-BA08-4233FB94E2B0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232" creationId="{82630721-89FE-42C4-9516-755F59702DDB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235" creationId="{65655C91-88A0-4F33-A5F3-A3CDA2AACDE0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328" creationId="{0E19E8E2-4A46-41BA-ABF3-317FF2C4A5DE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332" creationId="{9A3CED91-42F5-4A3B-97AA-DCAF342975E1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343" creationId="{C8549864-068C-4B52-9DA5-8FB28CD0AAE2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348" creationId="{DA2FC96D-0C4A-4ECC-84C7-858ACE26F7F5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352" creationId="{51E88272-32D3-4B50-B177-71A5B3055DA5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360" creationId="{C06D3EFE-FC11-425A-B104-051CCFD61408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363" creationId="{04F14BD4-47EA-4AC5-A107-CE3B243D86A8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364" creationId="{2A4D147A-389B-4FE4-B79C-17596FCF2B9F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367" creationId="{698C6574-93E4-42F3-8158-850CFBD28851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368" creationId="{3A15FD5C-7535-499E-84B6-198F3C4B4137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371" creationId="{1248EC64-6982-4054-A4FE-FFC4D81E6AE7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372" creationId="{6D6CA6D0-76BB-4C17-8555-1039C1D2B0F0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375" creationId="{3AE3257E-F921-4509-B71F-61BB36141B09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376" creationId="{B4CAE47D-ED63-4C4C-A242-0D6DB78B1D11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379" creationId="{889E28AA-2568-496A-BF6F-9F2CB95442C9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380" creationId="{56F7E040-81A7-4AA3-BCE5-4D7429EB0791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383" creationId="{B7B3FFC7-BA52-4F06-8439-D968C85FCAE1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384" creationId="{BF23A895-2B43-42F4-B6DC-5203B5029A6A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387" creationId="{F067D2C3-6901-4F4E-9B5A-35907889BED1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388" creationId="{215B1737-08F2-4DAA-AE45-67377257FD85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391" creationId="{A959876F-0A5C-4942-8EDB-76696818A0B1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392" creationId="{897308E3-F49E-4C33-943E-24B153D0EA13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395" creationId="{E2FDB939-D16A-47AC-BFC9-4F6CC02EACFF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396" creationId="{77DF058C-7E7A-4015-A4F2-FD1F1329DB94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399" creationId="{564F9E0E-AC6F-40A3-A160-B04930C78C68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400" creationId="{11608954-17F6-46F3-B21F-E0B1FBCBF5FA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403" creationId="{EAA2802B-9BC2-4521-A28B-EC5985E23E53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404" creationId="{9F122DD6-742E-4058-9913-2A85CBB86B3C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407" creationId="{79F4D3F5-3875-484B-9051-2C47CE63EAA0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408" creationId="{E8077896-ED04-4340-9A3B-C42B83AAA954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411" creationId="{F05B65D4-B2BE-49CC-BB18-05D50A4579CD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412" creationId="{7810BECB-4588-4CF8-A19C-A8F9850F963A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415" creationId="{CC8C2659-C7EA-4B22-BBEC-1F932C3D38FD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416" creationId="{12995D90-43DD-4FF0-A217-1DA80877EAF6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419" creationId="{74CB94A7-11EE-41F0-9D2A-25B9B254093B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420" creationId="{EF582F67-4D20-4F8E-A456-C9927601A937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423" creationId="{86147C3D-ED25-4322-AE42-AA422DAC2066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424" creationId="{64FC437C-929A-43E4-AF47-50F98B0881AE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427" creationId="{0A5C7605-9E1A-4573-8927-CDE7AF91F1E6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428" creationId="{206CBAFC-1655-403E-A16B-03914E25C9B6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431" creationId="{5D62DA87-CD13-40F2-BD7C-A43B225A3EE2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432" creationId="{6B5FCF08-C28D-48E2-B346-3399E2FF4964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435" creationId="{D2D8694E-6E0F-4B18-95CB-CCB2762AAF6E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436" creationId="{39BDB283-E884-4FC3-9CDF-9763E81B0048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439" creationId="{DA340408-A7A7-4ECF-AA5A-841CB7848B31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440" creationId="{A4429134-0009-487E-A7F0-0D91BB15BFCC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443" creationId="{02142C57-14B4-45AC-AD0A-1C7C760E13E8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444" creationId="{AEDDC38B-6221-4216-9666-956D51B56E8C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447" creationId="{35E977CB-53CD-4CE3-8A39-0C3200E19BEE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448" creationId="{E78C02E8-4C8D-4FA8-86B5-6232EC22C17C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451" creationId="{ABC98E50-E32C-4BB5-A8CC-51D414A415EE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453" creationId="{45137B54-B3B7-45BB-B195-6599DB8C2698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475" creationId="{720C83A6-7AAE-441E-984B-282DF6B9BE23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478" creationId="{CDA32BFD-7AB8-4E5B-970A-04449553D55D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479" creationId="{2740B57D-4C7F-4A17-A625-FBB1773047E7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482" creationId="{61257766-7F10-458F-A9B9-E920332D720A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483" creationId="{81978B7A-BB4D-4C95-8A2C-46F998DBD2F1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486" creationId="{288019CB-ED03-4DFF-B33B-A2EA5492C22B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487" creationId="{E1C16FD0-C3D8-4BB9-B2AF-C5E1A793DE59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490" creationId="{61249D9B-B154-4DD6-9166-CBB1EED126FB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491" creationId="{487605DB-A5F5-4373-A5AB-05C951B3BC78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494" creationId="{F212404D-3605-4834-AD9E-4CBDF94F711B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495" creationId="{808F484E-4459-4F6A-9475-751B945FC123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498" creationId="{55F4C302-5C82-4791-8DA1-9D484B0AEE19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499" creationId="{93B89715-CBDC-49EB-B5E4-05CDCC704BE4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502" creationId="{907E7F20-742D-4DBA-8C1F-9A1006FCEA5C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503" creationId="{D76BE1B8-8F40-4282-A497-E651C2FFBF1B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506" creationId="{8BD88252-5545-4C62-8BD7-C9CCD8441412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507" creationId="{68E23E67-CB43-43C1-830F-3AF5C09DA042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510" creationId="{2ABDB08E-FED3-409C-86D4-9CCB128086D5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511" creationId="{1A2E13B5-34CF-40D7-8A1D-95AB95279ED2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514" creationId="{670C0D73-210D-431E-BF78-DDBCC9CF3062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515" creationId="{8910D2E7-9187-4724-9B66-3025A5B1F3E5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518" creationId="{B6DB3266-071A-40D9-B88C-5314E17EED94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519" creationId="{5756B898-E791-4928-A263-E4079A4ABB87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522" creationId="{32A5301E-866B-4175-9297-F5455D7B7B2C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523" creationId="{187A2DB4-3138-4E5B-B2F8-02A41D1405EF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526" creationId="{08D9E26E-958F-4383-B862-0D933828579C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527" creationId="{5003E6E7-7347-42AD-99E4-B279B1E66CDF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530" creationId="{51072B1E-0752-4FC2-B19B-98873DDCC087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531" creationId="{7AE1D04D-55E1-48C1-A35B-395C111DD802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534" creationId="{C87C78D1-CE0A-41BA-8B1E-45BBF4A3D198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535" creationId="{C08CDA6D-46C4-4FC3-9BE5-316E11F90E9D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538" creationId="{468BCA75-828A-4F45-8E48-B8116BE6AF7B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539" creationId="{04E3AC93-BEE5-4805-965E-45BABE68D478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542" creationId="{77B9FB1F-1014-41F5-8973-969BED49BC31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543" creationId="{AC58F1B6-753F-4DCB-9FAD-467FB7ABE466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546" creationId="{62530C48-467F-4CE6-BD7F-1034FF38D289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548" creationId="{2E571B67-7632-4F16-AB3D-F61C0A5CDF09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552" creationId="{61A7ABB6-A7FC-484B-90CC-59D95BA5CF28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580" creationId="{24E8D04D-686F-432A-BC1B-AA3B4F77FA5E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583" creationId="{0E209ABC-4C1C-4B36-ACA2-BA0FB0871F19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584" creationId="{9FE86BD1-8711-4833-9E19-B8685D969979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587" creationId="{DC97CC8C-8EBC-40BC-BC64-BDBBC29871F2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588" creationId="{0BB39476-769A-4B46-81BE-D270DBEE2A66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591" creationId="{797F7C53-6320-48BF-9DDE-563E26591025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592" creationId="{1627DA17-B19A-4CED-8FF9-6882EE82EECA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595" creationId="{4BB3065F-5366-46BE-B7B4-2D6FEDDDA48E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596" creationId="{46821055-5A89-4770-B2EE-F79F85589920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599" creationId="{C9390FE0-63CD-49D7-AB1D-B3D5D49D119C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600" creationId="{0C9209F8-B33D-40E1-976A-DDAA368964F5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603" creationId="{7C02EA20-8B10-4191-9C80-DC88C6DA39FA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604" creationId="{AFEB516D-1A7E-4CC9-9A8F-17CBF710E7BE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607" creationId="{0FBA22A9-D70C-444C-B2F9-DB763BD017BF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608" creationId="{12D81DF7-9904-415A-8667-F8446B085987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611" creationId="{E89E4D68-ADB8-4FFF-8484-156C0598C9CE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612" creationId="{390D10E3-2F69-451C-8C66-F2AF4E308705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615" creationId="{8F964120-CA7B-4B79-B2E8-470E1ED5B9EC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616" creationId="{628604C2-CB3C-4715-B24B-B97F205338ED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619" creationId="{5E406589-7541-47AD-8228-10CCA3317EAF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620" creationId="{F9D8A110-4DFB-480D-9588-E4BD8FC3269B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623" creationId="{246AC4AA-65F1-421C-8770-2F22E4286C95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624" creationId="{1FC1E49D-0884-401F-AFCF-2E60AE4266B5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627" creationId="{D0C1F161-4780-4CCD-ACEE-CB6CB09B81F8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628" creationId="{9F579C63-EA61-486C-B717-3DA3099157EC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631" creationId="{5A2517AC-D197-46D0-948B-02EC4D967D87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632" creationId="{61B34553-635B-49DA-A6F1-11E5513054E6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635" creationId="{65389D96-0058-465D-9F5B-D00987FD1ECA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636" creationId="{0A7A1972-91D8-42CF-8A2C-46688E18E8BF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639" creationId="{F2BF869B-811F-4A0A-BF71-880A675ED275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640" creationId="{B2A0B194-AC90-41D3-8517-AFEDE00E78D3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643" creationId="{1022CB58-6E24-408C-86A8-209A0B52F5CE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644" creationId="{60BF59FA-6BD0-4C83-A768-481B04D86756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647" creationId="{B5586ED1-2599-4AB6-894B-755A9C175862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648" creationId="{3180AF70-3536-4494-9585-DD7F1BC602B9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651" creationId="{69206205-9965-40BF-9253-78A41FA67399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652" creationId="{C2DA7C5F-37BD-4995-B2CD-F4AB4D1B935F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655" creationId="{FC9E1CBC-8656-4681-9FCF-082D12695F3C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656" creationId="{3A87F4EF-285F-47D0-84AA-5286ACF35325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659" creationId="{64C48A4D-3395-4C26-8683-58A021690510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660" creationId="{8310C186-B46C-4E0E-891F-6156A24C25C9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663" creationId="{7FD27557-4D75-4EEB-B666-B2E0A7DDB8FD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664" creationId="{7BE45589-4869-4682-B611-445DBF980CB3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667" creationId="{A57E4B5C-4233-4F72-B032-5BE481950EFB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668" creationId="{BA6706DB-898D-4E0F-A642-BEC8ACFA5118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671" creationId="{72CD2894-C8CE-43D7-B53F-332BE1B0E18E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673" creationId="{42A57E41-247A-4F54-9688-399B1903C963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675" creationId="{595A27BF-CD0C-4189-A645-547CA595EDCA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695" creationId="{856394BE-8A27-4BA2-AA1E-CCC0B79DC0AB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698" creationId="{AD1919B8-B542-4201-A5C8-5D6EBDB3BBB0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699" creationId="{CBB24B10-5A66-4478-9D8B-CBA1BE14E050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702" creationId="{861EF0C1-E640-4FB9-9868-32F768077A08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703" creationId="{7B13CAFE-5840-4043-910F-69FD3817323F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706" creationId="{D1CBC27D-1557-4731-84B8-ED82ED820A5B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707" creationId="{DD3C0F30-70A8-44F0-BF2D-F70CD7AFF808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710" creationId="{FF982D07-9015-4DA7-9631-7E86DAEA2AFE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711" creationId="{1C615FAA-07C3-4E4E-AD99-AB359E87CA8B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714" creationId="{8567CC8D-3338-4871-858A-97FE9926B172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715" creationId="{82A00C87-CCEF-469E-A9AA-23A9384D5E64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718" creationId="{BBF02F03-2545-4D64-8800-66CBEF024A77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719" creationId="{ED886CA1-385B-409F-A47E-ED1838CA5187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722" creationId="{A07AA942-2F98-46A3-9DCE-E55BD1E842EF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723" creationId="{7B1C9819-E73D-4A9C-BB16-0839EB130892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726" creationId="{DD0CD8BB-BEF2-4A4A-835F-D9721EB4CF78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727" creationId="{37E4990B-7C4B-4EEC-9E42-1ADEC366CE7C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730" creationId="{4ED0446D-7620-4036-BEB1-CE0DA8E87D22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731" creationId="{9A686CE3-2D6F-4273-BB92-65B0A5297B6B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734" creationId="{064E3D9F-58F1-4147-8C29-31C4EA19A7B0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735" creationId="{ED02C162-45AF-4DA1-9C11-39B08B193120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738" creationId="{F9A2134D-FCE9-47A2-94CC-C974C2B88B91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739" creationId="{2A8297E3-D4F0-46FE-9871-14C7ECC606C1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742" creationId="{1BF63DC2-2C2C-4AF8-BBDA-7D29CAB7C6A8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743" creationId="{FCBCC31D-BC0B-4F58-9D8E-7D621D9EDA22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746" creationId="{4D269738-7DD2-49E7-BD4D-E5BECF98E3D5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747" creationId="{E4AC8339-2BAD-4790-9113-E61BF73D19C1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750" creationId="{DAF7FCED-DAD8-41EC-AB59-9FA8815B46EB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751" creationId="{2BB4852E-C507-40F2-8BD2-601FD1DC2D60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754" creationId="{665D7639-6ACF-4BA0-9C01-0C14B4E7809B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755" creationId="{639B62F3-3421-4E7B-86A0-7D4B47AF1309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758" creationId="{C94F69FA-142B-4B9C-9ADD-C11C363D4097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759" creationId="{DCCC4653-4392-42B3-9467-45C42142F703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762" creationId="{272ADB15-2E72-4763-876D-439BBA1EA1DF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763" creationId="{F3F9B76C-2ECC-4B1C-A207-125A823378EB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766" creationId="{2F2D7454-EA8A-4FEA-8B1B-93DFF7451D00}"/>
          </ac:spMkLst>
        </pc:spChg>
        <pc:spChg chg="mod">
          <ac:chgData name="Lim Kelvin" userId="624f6ae12bb7b72b" providerId="LiveId" clId="{B272414D-B18A-4D81-997D-E20EBAE48599}" dt="2024-12-22T12:29:11.617" v="6884" actId="165"/>
          <ac:spMkLst>
            <pc:docMk/>
            <pc:sldMk cId="542882809" sldId="356"/>
            <ac:spMk id="768" creationId="{5672873E-7604-4973-A2DC-262C44ED5DF1}"/>
          </ac:spMkLst>
        </pc:spChg>
        <pc:spChg chg="mod">
          <ac:chgData name="Lim Kelvin" userId="624f6ae12bb7b72b" providerId="LiveId" clId="{B272414D-B18A-4D81-997D-E20EBAE48599}" dt="2024-12-22T12:29:11.617" v="6884" actId="165"/>
          <ac:spMkLst>
            <pc:docMk/>
            <pc:sldMk cId="542882809" sldId="356"/>
            <ac:spMk id="769" creationId="{76245381-F43B-4193-A249-74237E1233DC}"/>
          </ac:spMkLst>
        </pc:spChg>
        <pc:spChg chg="mod">
          <ac:chgData name="Lim Kelvin" userId="624f6ae12bb7b72b" providerId="LiveId" clId="{B272414D-B18A-4D81-997D-E20EBAE48599}" dt="2024-12-22T12:29:11.617" v="6884" actId="165"/>
          <ac:spMkLst>
            <pc:docMk/>
            <pc:sldMk cId="542882809" sldId="356"/>
            <ac:spMk id="772" creationId="{705E9A0F-0F15-405F-BFC0-499360BA57AC}"/>
          </ac:spMkLst>
        </pc:spChg>
        <pc:spChg chg="mod">
          <ac:chgData name="Lim Kelvin" userId="624f6ae12bb7b72b" providerId="LiveId" clId="{B272414D-B18A-4D81-997D-E20EBAE48599}" dt="2024-12-22T12:29:11.617" v="6884" actId="165"/>
          <ac:spMkLst>
            <pc:docMk/>
            <pc:sldMk cId="542882809" sldId="356"/>
            <ac:spMk id="783" creationId="{FBAFFE7E-2B26-4F6F-9A67-6A5384BFB55B}"/>
          </ac:spMkLst>
        </pc:spChg>
        <pc:spChg chg="mod">
          <ac:chgData name="Lim Kelvin" userId="624f6ae12bb7b72b" providerId="LiveId" clId="{B272414D-B18A-4D81-997D-E20EBAE48599}" dt="2024-12-22T12:29:11.617" v="6884" actId="165"/>
          <ac:spMkLst>
            <pc:docMk/>
            <pc:sldMk cId="542882809" sldId="356"/>
            <ac:spMk id="788" creationId="{F584C4FD-864A-4AD9-8968-6DAEBEE64C3F}"/>
          </ac:spMkLst>
        </pc:spChg>
        <pc:spChg chg="mod">
          <ac:chgData name="Lim Kelvin" userId="624f6ae12bb7b72b" providerId="LiveId" clId="{B272414D-B18A-4D81-997D-E20EBAE48599}" dt="2024-12-22T12:29:11.617" v="6884" actId="165"/>
          <ac:spMkLst>
            <pc:docMk/>
            <pc:sldMk cId="542882809" sldId="356"/>
            <ac:spMk id="792" creationId="{6056CFFA-46FA-4F3C-8A20-4B9C2BFCA126}"/>
          </ac:spMkLst>
        </pc:spChg>
        <pc:spChg chg="mod">
          <ac:chgData name="Lim Kelvin" userId="624f6ae12bb7b72b" providerId="LiveId" clId="{B272414D-B18A-4D81-997D-E20EBAE48599}" dt="2024-12-22T12:29:11.617" v="6884" actId="165"/>
          <ac:spMkLst>
            <pc:docMk/>
            <pc:sldMk cId="542882809" sldId="356"/>
            <ac:spMk id="800" creationId="{1BCC9C27-E022-4948-99B0-9C0C42D30EB9}"/>
          </ac:spMkLst>
        </pc:spChg>
        <pc:spChg chg="mod">
          <ac:chgData name="Lim Kelvin" userId="624f6ae12bb7b72b" providerId="LiveId" clId="{B272414D-B18A-4D81-997D-E20EBAE48599}" dt="2024-12-22T12:29:11.617" v="6884" actId="165"/>
          <ac:spMkLst>
            <pc:docMk/>
            <pc:sldMk cId="542882809" sldId="356"/>
            <ac:spMk id="803" creationId="{EDB47DB7-F6A2-4FC5-8B83-6FE3BD1E53E9}"/>
          </ac:spMkLst>
        </pc:spChg>
        <pc:spChg chg="mod">
          <ac:chgData name="Lim Kelvin" userId="624f6ae12bb7b72b" providerId="LiveId" clId="{B272414D-B18A-4D81-997D-E20EBAE48599}" dt="2024-12-22T12:29:11.617" v="6884" actId="165"/>
          <ac:spMkLst>
            <pc:docMk/>
            <pc:sldMk cId="542882809" sldId="356"/>
            <ac:spMk id="804" creationId="{FA63EF2B-4268-43BE-8235-658389D00594}"/>
          </ac:spMkLst>
        </pc:spChg>
        <pc:spChg chg="mod">
          <ac:chgData name="Lim Kelvin" userId="624f6ae12bb7b72b" providerId="LiveId" clId="{B272414D-B18A-4D81-997D-E20EBAE48599}" dt="2024-12-22T12:29:11.617" v="6884" actId="165"/>
          <ac:spMkLst>
            <pc:docMk/>
            <pc:sldMk cId="542882809" sldId="356"/>
            <ac:spMk id="807" creationId="{0F9802E1-F1C8-44D3-BABC-4E3ED13F3B89}"/>
          </ac:spMkLst>
        </pc:spChg>
        <pc:spChg chg="mod">
          <ac:chgData name="Lim Kelvin" userId="624f6ae12bb7b72b" providerId="LiveId" clId="{B272414D-B18A-4D81-997D-E20EBAE48599}" dt="2024-12-22T12:29:11.617" v="6884" actId="165"/>
          <ac:spMkLst>
            <pc:docMk/>
            <pc:sldMk cId="542882809" sldId="356"/>
            <ac:spMk id="808" creationId="{34190712-8853-45DF-AA5A-8415BBEA1736}"/>
          </ac:spMkLst>
        </pc:spChg>
        <pc:spChg chg="mod">
          <ac:chgData name="Lim Kelvin" userId="624f6ae12bb7b72b" providerId="LiveId" clId="{B272414D-B18A-4D81-997D-E20EBAE48599}" dt="2024-12-22T12:29:11.617" v="6884" actId="165"/>
          <ac:spMkLst>
            <pc:docMk/>
            <pc:sldMk cId="542882809" sldId="356"/>
            <ac:spMk id="811" creationId="{37F4012C-7546-4E8A-9E01-3497B0A07756}"/>
          </ac:spMkLst>
        </pc:spChg>
        <pc:spChg chg="mod">
          <ac:chgData name="Lim Kelvin" userId="624f6ae12bb7b72b" providerId="LiveId" clId="{B272414D-B18A-4D81-997D-E20EBAE48599}" dt="2024-12-22T12:29:11.617" v="6884" actId="165"/>
          <ac:spMkLst>
            <pc:docMk/>
            <pc:sldMk cId="542882809" sldId="356"/>
            <ac:spMk id="812" creationId="{70622B0A-AED3-42E0-A886-F1CE21E2B596}"/>
          </ac:spMkLst>
        </pc:spChg>
        <pc:spChg chg="mod">
          <ac:chgData name="Lim Kelvin" userId="624f6ae12bb7b72b" providerId="LiveId" clId="{B272414D-B18A-4D81-997D-E20EBAE48599}" dt="2024-12-22T12:29:11.617" v="6884" actId="165"/>
          <ac:spMkLst>
            <pc:docMk/>
            <pc:sldMk cId="542882809" sldId="356"/>
            <ac:spMk id="815" creationId="{69CE69A1-282A-4820-8FA8-EA056F250066}"/>
          </ac:spMkLst>
        </pc:spChg>
        <pc:spChg chg="mod">
          <ac:chgData name="Lim Kelvin" userId="624f6ae12bb7b72b" providerId="LiveId" clId="{B272414D-B18A-4D81-997D-E20EBAE48599}" dt="2024-12-22T12:29:11.617" v="6884" actId="165"/>
          <ac:spMkLst>
            <pc:docMk/>
            <pc:sldMk cId="542882809" sldId="356"/>
            <ac:spMk id="816" creationId="{B1E43F85-B0A8-4405-81F8-346905780310}"/>
          </ac:spMkLst>
        </pc:spChg>
        <pc:spChg chg="mod">
          <ac:chgData name="Lim Kelvin" userId="624f6ae12bb7b72b" providerId="LiveId" clId="{B272414D-B18A-4D81-997D-E20EBAE48599}" dt="2024-12-22T12:29:11.617" v="6884" actId="165"/>
          <ac:spMkLst>
            <pc:docMk/>
            <pc:sldMk cId="542882809" sldId="356"/>
            <ac:spMk id="819" creationId="{1B9CBFFF-603F-4D82-BB0A-E0CB74893CF5}"/>
          </ac:spMkLst>
        </pc:spChg>
        <pc:spChg chg="mod">
          <ac:chgData name="Lim Kelvin" userId="624f6ae12bb7b72b" providerId="LiveId" clId="{B272414D-B18A-4D81-997D-E20EBAE48599}" dt="2024-12-22T12:29:11.617" v="6884" actId="165"/>
          <ac:spMkLst>
            <pc:docMk/>
            <pc:sldMk cId="542882809" sldId="356"/>
            <ac:spMk id="820" creationId="{BBA822C6-EA6A-4A03-A44E-3169FAD1C356}"/>
          </ac:spMkLst>
        </pc:spChg>
        <pc:spChg chg="mod">
          <ac:chgData name="Lim Kelvin" userId="624f6ae12bb7b72b" providerId="LiveId" clId="{B272414D-B18A-4D81-997D-E20EBAE48599}" dt="2024-12-22T12:29:11.617" v="6884" actId="165"/>
          <ac:spMkLst>
            <pc:docMk/>
            <pc:sldMk cId="542882809" sldId="356"/>
            <ac:spMk id="823" creationId="{2590E435-412D-4B44-B771-2B8FE2AA5C97}"/>
          </ac:spMkLst>
        </pc:spChg>
        <pc:spChg chg="mod">
          <ac:chgData name="Lim Kelvin" userId="624f6ae12bb7b72b" providerId="LiveId" clId="{B272414D-B18A-4D81-997D-E20EBAE48599}" dt="2024-12-22T12:29:11.617" v="6884" actId="165"/>
          <ac:spMkLst>
            <pc:docMk/>
            <pc:sldMk cId="542882809" sldId="356"/>
            <ac:spMk id="824" creationId="{D435EBB2-3006-4ED5-9475-708CE8994D97}"/>
          </ac:spMkLst>
        </pc:spChg>
        <pc:spChg chg="mod">
          <ac:chgData name="Lim Kelvin" userId="624f6ae12bb7b72b" providerId="LiveId" clId="{B272414D-B18A-4D81-997D-E20EBAE48599}" dt="2024-12-22T12:29:11.617" v="6884" actId="165"/>
          <ac:spMkLst>
            <pc:docMk/>
            <pc:sldMk cId="542882809" sldId="356"/>
            <ac:spMk id="827" creationId="{27BDF387-4E36-461C-8C42-6EAE62620FA9}"/>
          </ac:spMkLst>
        </pc:spChg>
        <pc:spChg chg="mod">
          <ac:chgData name="Lim Kelvin" userId="624f6ae12bb7b72b" providerId="LiveId" clId="{B272414D-B18A-4D81-997D-E20EBAE48599}" dt="2024-12-22T12:29:11.617" v="6884" actId="165"/>
          <ac:spMkLst>
            <pc:docMk/>
            <pc:sldMk cId="542882809" sldId="356"/>
            <ac:spMk id="828" creationId="{2302BADE-AF15-483D-B8BE-F39BD0E17867}"/>
          </ac:spMkLst>
        </pc:spChg>
        <pc:spChg chg="mod">
          <ac:chgData name="Lim Kelvin" userId="624f6ae12bb7b72b" providerId="LiveId" clId="{B272414D-B18A-4D81-997D-E20EBAE48599}" dt="2024-12-22T12:29:11.617" v="6884" actId="165"/>
          <ac:spMkLst>
            <pc:docMk/>
            <pc:sldMk cId="542882809" sldId="356"/>
            <ac:spMk id="831" creationId="{954C2E5C-5C87-4746-89A7-97BE589F5C84}"/>
          </ac:spMkLst>
        </pc:spChg>
        <pc:spChg chg="mod">
          <ac:chgData name="Lim Kelvin" userId="624f6ae12bb7b72b" providerId="LiveId" clId="{B272414D-B18A-4D81-997D-E20EBAE48599}" dt="2024-12-22T12:29:11.617" v="6884" actId="165"/>
          <ac:spMkLst>
            <pc:docMk/>
            <pc:sldMk cId="542882809" sldId="356"/>
            <ac:spMk id="832" creationId="{46EAEB18-37D6-4434-A50C-4626DB99EC5A}"/>
          </ac:spMkLst>
        </pc:spChg>
        <pc:spChg chg="mod">
          <ac:chgData name="Lim Kelvin" userId="624f6ae12bb7b72b" providerId="LiveId" clId="{B272414D-B18A-4D81-997D-E20EBAE48599}" dt="2024-12-22T12:29:11.617" v="6884" actId="165"/>
          <ac:spMkLst>
            <pc:docMk/>
            <pc:sldMk cId="542882809" sldId="356"/>
            <ac:spMk id="835" creationId="{850FE097-D617-4E9D-838A-7D7883372A8E}"/>
          </ac:spMkLst>
        </pc:spChg>
        <pc:spChg chg="mod">
          <ac:chgData name="Lim Kelvin" userId="624f6ae12bb7b72b" providerId="LiveId" clId="{B272414D-B18A-4D81-997D-E20EBAE48599}" dt="2024-12-22T12:29:11.617" v="6884" actId="165"/>
          <ac:spMkLst>
            <pc:docMk/>
            <pc:sldMk cId="542882809" sldId="356"/>
            <ac:spMk id="836" creationId="{A8D44927-9C41-45B6-BFC8-959D9B8C6C78}"/>
          </ac:spMkLst>
        </pc:spChg>
        <pc:spChg chg="mod">
          <ac:chgData name="Lim Kelvin" userId="624f6ae12bb7b72b" providerId="LiveId" clId="{B272414D-B18A-4D81-997D-E20EBAE48599}" dt="2024-12-22T12:29:11.617" v="6884" actId="165"/>
          <ac:spMkLst>
            <pc:docMk/>
            <pc:sldMk cId="542882809" sldId="356"/>
            <ac:spMk id="839" creationId="{3D007322-48A2-4F8E-B03A-39483C4CD21C}"/>
          </ac:spMkLst>
        </pc:spChg>
        <pc:spChg chg="mod">
          <ac:chgData name="Lim Kelvin" userId="624f6ae12bb7b72b" providerId="LiveId" clId="{B272414D-B18A-4D81-997D-E20EBAE48599}" dt="2024-12-22T12:29:11.617" v="6884" actId="165"/>
          <ac:spMkLst>
            <pc:docMk/>
            <pc:sldMk cId="542882809" sldId="356"/>
            <ac:spMk id="840" creationId="{A4D4FB17-A693-476C-8B6F-795156A8FE93}"/>
          </ac:spMkLst>
        </pc:spChg>
        <pc:spChg chg="mod">
          <ac:chgData name="Lim Kelvin" userId="624f6ae12bb7b72b" providerId="LiveId" clId="{B272414D-B18A-4D81-997D-E20EBAE48599}" dt="2024-12-22T12:29:11.617" v="6884" actId="165"/>
          <ac:spMkLst>
            <pc:docMk/>
            <pc:sldMk cId="542882809" sldId="356"/>
            <ac:spMk id="843" creationId="{56774CFD-B2F6-462C-984E-0891C4324724}"/>
          </ac:spMkLst>
        </pc:spChg>
        <pc:spChg chg="mod">
          <ac:chgData name="Lim Kelvin" userId="624f6ae12bb7b72b" providerId="LiveId" clId="{B272414D-B18A-4D81-997D-E20EBAE48599}" dt="2024-12-22T12:29:11.617" v="6884" actId="165"/>
          <ac:spMkLst>
            <pc:docMk/>
            <pc:sldMk cId="542882809" sldId="356"/>
            <ac:spMk id="844" creationId="{AF784A9E-A97D-43F1-858C-D0A3197E06CC}"/>
          </ac:spMkLst>
        </pc:spChg>
        <pc:spChg chg="mod">
          <ac:chgData name="Lim Kelvin" userId="624f6ae12bb7b72b" providerId="LiveId" clId="{B272414D-B18A-4D81-997D-E20EBAE48599}" dt="2024-12-22T12:29:11.617" v="6884" actId="165"/>
          <ac:spMkLst>
            <pc:docMk/>
            <pc:sldMk cId="542882809" sldId="356"/>
            <ac:spMk id="847" creationId="{325CB315-A1B0-4B14-B5BD-26FD75EDB4F6}"/>
          </ac:spMkLst>
        </pc:spChg>
        <pc:spChg chg="mod">
          <ac:chgData name="Lim Kelvin" userId="624f6ae12bb7b72b" providerId="LiveId" clId="{B272414D-B18A-4D81-997D-E20EBAE48599}" dt="2024-12-22T12:29:11.617" v="6884" actId="165"/>
          <ac:spMkLst>
            <pc:docMk/>
            <pc:sldMk cId="542882809" sldId="356"/>
            <ac:spMk id="848" creationId="{F51269EC-1547-42A3-B18A-E6CB8D4502A0}"/>
          </ac:spMkLst>
        </pc:spChg>
        <pc:spChg chg="mod">
          <ac:chgData name="Lim Kelvin" userId="624f6ae12bb7b72b" providerId="LiveId" clId="{B272414D-B18A-4D81-997D-E20EBAE48599}" dt="2024-12-22T12:29:11.617" v="6884" actId="165"/>
          <ac:spMkLst>
            <pc:docMk/>
            <pc:sldMk cId="542882809" sldId="356"/>
            <ac:spMk id="851" creationId="{828C472F-ACBD-486B-8B91-1438BDC97320}"/>
          </ac:spMkLst>
        </pc:spChg>
        <pc:spChg chg="mod">
          <ac:chgData name="Lim Kelvin" userId="624f6ae12bb7b72b" providerId="LiveId" clId="{B272414D-B18A-4D81-997D-E20EBAE48599}" dt="2024-12-22T12:29:11.617" v="6884" actId="165"/>
          <ac:spMkLst>
            <pc:docMk/>
            <pc:sldMk cId="542882809" sldId="356"/>
            <ac:spMk id="852" creationId="{08009D92-84F3-4B11-A68D-AC54F666043E}"/>
          </ac:spMkLst>
        </pc:spChg>
        <pc:spChg chg="mod">
          <ac:chgData name="Lim Kelvin" userId="624f6ae12bb7b72b" providerId="LiveId" clId="{B272414D-B18A-4D81-997D-E20EBAE48599}" dt="2024-12-22T12:29:11.617" v="6884" actId="165"/>
          <ac:spMkLst>
            <pc:docMk/>
            <pc:sldMk cId="542882809" sldId="356"/>
            <ac:spMk id="855" creationId="{535E406A-9E75-450A-A4FF-D09D0CC37904}"/>
          </ac:spMkLst>
        </pc:spChg>
        <pc:spChg chg="mod">
          <ac:chgData name="Lim Kelvin" userId="624f6ae12bb7b72b" providerId="LiveId" clId="{B272414D-B18A-4D81-997D-E20EBAE48599}" dt="2024-12-22T12:29:11.617" v="6884" actId="165"/>
          <ac:spMkLst>
            <pc:docMk/>
            <pc:sldMk cId="542882809" sldId="356"/>
            <ac:spMk id="856" creationId="{0266ABC9-41B6-49EF-99E8-6699B11FD66E}"/>
          </ac:spMkLst>
        </pc:spChg>
        <pc:spChg chg="mod">
          <ac:chgData name="Lim Kelvin" userId="624f6ae12bb7b72b" providerId="LiveId" clId="{B272414D-B18A-4D81-997D-E20EBAE48599}" dt="2024-12-22T12:29:11.617" v="6884" actId="165"/>
          <ac:spMkLst>
            <pc:docMk/>
            <pc:sldMk cId="542882809" sldId="356"/>
            <ac:spMk id="859" creationId="{265B227D-3114-4099-9310-D28B1400516E}"/>
          </ac:spMkLst>
        </pc:spChg>
        <pc:spChg chg="mod">
          <ac:chgData name="Lim Kelvin" userId="624f6ae12bb7b72b" providerId="LiveId" clId="{B272414D-B18A-4D81-997D-E20EBAE48599}" dt="2024-12-22T12:29:11.617" v="6884" actId="165"/>
          <ac:spMkLst>
            <pc:docMk/>
            <pc:sldMk cId="542882809" sldId="356"/>
            <ac:spMk id="860" creationId="{09AFAB24-6861-41F5-B7CC-DCEEFDA4DC7E}"/>
          </ac:spMkLst>
        </pc:spChg>
        <pc:spChg chg="mod">
          <ac:chgData name="Lim Kelvin" userId="624f6ae12bb7b72b" providerId="LiveId" clId="{B272414D-B18A-4D81-997D-E20EBAE48599}" dt="2024-12-22T12:29:11.617" v="6884" actId="165"/>
          <ac:spMkLst>
            <pc:docMk/>
            <pc:sldMk cId="542882809" sldId="356"/>
            <ac:spMk id="863" creationId="{EF281C85-C4AF-4CE2-A069-55071F7CBE07}"/>
          </ac:spMkLst>
        </pc:spChg>
        <pc:spChg chg="mod">
          <ac:chgData name="Lim Kelvin" userId="624f6ae12bb7b72b" providerId="LiveId" clId="{B272414D-B18A-4D81-997D-E20EBAE48599}" dt="2024-12-22T12:29:11.617" v="6884" actId="165"/>
          <ac:spMkLst>
            <pc:docMk/>
            <pc:sldMk cId="542882809" sldId="356"/>
            <ac:spMk id="864" creationId="{45BD911A-8067-4B2C-82C2-3E52FCB8C893}"/>
          </ac:spMkLst>
        </pc:spChg>
        <pc:spChg chg="mod">
          <ac:chgData name="Lim Kelvin" userId="624f6ae12bb7b72b" providerId="LiveId" clId="{B272414D-B18A-4D81-997D-E20EBAE48599}" dt="2024-12-22T12:29:11.617" v="6884" actId="165"/>
          <ac:spMkLst>
            <pc:docMk/>
            <pc:sldMk cId="542882809" sldId="356"/>
            <ac:spMk id="867" creationId="{8AFAF08F-CE55-47CB-8374-AD130CD6B104}"/>
          </ac:spMkLst>
        </pc:spChg>
        <pc:spChg chg="mod">
          <ac:chgData name="Lim Kelvin" userId="624f6ae12bb7b72b" providerId="LiveId" clId="{B272414D-B18A-4D81-997D-E20EBAE48599}" dt="2024-12-22T12:29:11.617" v="6884" actId="165"/>
          <ac:spMkLst>
            <pc:docMk/>
            <pc:sldMk cId="542882809" sldId="356"/>
            <ac:spMk id="868" creationId="{A3855A49-265E-4976-BB01-7D8AD19E45A7}"/>
          </ac:spMkLst>
        </pc:spChg>
        <pc:spChg chg="mod">
          <ac:chgData name="Lim Kelvin" userId="624f6ae12bb7b72b" providerId="LiveId" clId="{B272414D-B18A-4D81-997D-E20EBAE48599}" dt="2024-12-22T12:29:11.617" v="6884" actId="165"/>
          <ac:spMkLst>
            <pc:docMk/>
            <pc:sldMk cId="542882809" sldId="356"/>
            <ac:spMk id="871" creationId="{15974C7F-9E29-44FB-A820-3698EAF57AAD}"/>
          </ac:spMkLst>
        </pc:spChg>
        <pc:spChg chg="mod">
          <ac:chgData name="Lim Kelvin" userId="624f6ae12bb7b72b" providerId="LiveId" clId="{B272414D-B18A-4D81-997D-E20EBAE48599}" dt="2024-12-22T12:29:11.617" v="6884" actId="165"/>
          <ac:spMkLst>
            <pc:docMk/>
            <pc:sldMk cId="542882809" sldId="356"/>
            <ac:spMk id="872" creationId="{1D5BFD26-5811-4A31-B824-F05808D255A9}"/>
          </ac:spMkLst>
        </pc:spChg>
        <pc:spChg chg="mod">
          <ac:chgData name="Lim Kelvin" userId="624f6ae12bb7b72b" providerId="LiveId" clId="{B272414D-B18A-4D81-997D-E20EBAE48599}" dt="2024-12-22T12:29:11.617" v="6884" actId="165"/>
          <ac:spMkLst>
            <pc:docMk/>
            <pc:sldMk cId="542882809" sldId="356"/>
            <ac:spMk id="875" creationId="{D30F0B91-F63F-4D50-B1A5-C72B965C274E}"/>
          </ac:spMkLst>
        </pc:spChg>
        <pc:spChg chg="mod">
          <ac:chgData name="Lim Kelvin" userId="624f6ae12bb7b72b" providerId="LiveId" clId="{B272414D-B18A-4D81-997D-E20EBAE48599}" dt="2024-12-22T12:29:11.617" v="6884" actId="165"/>
          <ac:spMkLst>
            <pc:docMk/>
            <pc:sldMk cId="542882809" sldId="356"/>
            <ac:spMk id="876" creationId="{57912FF2-A057-43C4-B081-05D72B56971D}"/>
          </ac:spMkLst>
        </pc:spChg>
        <pc:spChg chg="mod">
          <ac:chgData name="Lim Kelvin" userId="624f6ae12bb7b72b" providerId="LiveId" clId="{B272414D-B18A-4D81-997D-E20EBAE48599}" dt="2024-12-22T12:29:11.617" v="6884" actId="165"/>
          <ac:spMkLst>
            <pc:docMk/>
            <pc:sldMk cId="542882809" sldId="356"/>
            <ac:spMk id="879" creationId="{21DB4E5E-5BAF-4322-9FBF-AB83DD615322}"/>
          </ac:spMkLst>
        </pc:spChg>
        <pc:spChg chg="mod">
          <ac:chgData name="Lim Kelvin" userId="624f6ae12bb7b72b" providerId="LiveId" clId="{B272414D-B18A-4D81-997D-E20EBAE48599}" dt="2024-12-22T12:29:11.617" v="6884" actId="165"/>
          <ac:spMkLst>
            <pc:docMk/>
            <pc:sldMk cId="542882809" sldId="356"/>
            <ac:spMk id="880" creationId="{D2BA6A70-0BBA-42BA-969E-36CCA7B4C725}"/>
          </ac:spMkLst>
        </pc:spChg>
        <pc:spChg chg="mod">
          <ac:chgData name="Lim Kelvin" userId="624f6ae12bb7b72b" providerId="LiveId" clId="{B272414D-B18A-4D81-997D-E20EBAE48599}" dt="2024-12-22T12:29:11.617" v="6884" actId="165"/>
          <ac:spMkLst>
            <pc:docMk/>
            <pc:sldMk cId="542882809" sldId="356"/>
            <ac:spMk id="883" creationId="{DF56347F-E5A6-43E6-81AB-55F766B79F70}"/>
          </ac:spMkLst>
        </pc:spChg>
        <pc:spChg chg="mod">
          <ac:chgData name="Lim Kelvin" userId="624f6ae12bb7b72b" providerId="LiveId" clId="{B272414D-B18A-4D81-997D-E20EBAE48599}" dt="2024-12-22T12:29:11.617" v="6884" actId="165"/>
          <ac:spMkLst>
            <pc:docMk/>
            <pc:sldMk cId="542882809" sldId="356"/>
            <ac:spMk id="884" creationId="{7E4317CA-9755-4F01-8CE7-06A73C7A600F}"/>
          </ac:spMkLst>
        </pc:spChg>
        <pc:spChg chg="mod">
          <ac:chgData name="Lim Kelvin" userId="624f6ae12bb7b72b" providerId="LiveId" clId="{B272414D-B18A-4D81-997D-E20EBAE48599}" dt="2024-12-22T12:29:11.617" v="6884" actId="165"/>
          <ac:spMkLst>
            <pc:docMk/>
            <pc:sldMk cId="542882809" sldId="356"/>
            <ac:spMk id="887" creationId="{1BB764F0-2095-415B-8479-E12A4F484879}"/>
          </ac:spMkLst>
        </pc:spChg>
        <pc:spChg chg="mod">
          <ac:chgData name="Lim Kelvin" userId="624f6ae12bb7b72b" providerId="LiveId" clId="{B272414D-B18A-4D81-997D-E20EBAE48599}" dt="2024-12-22T12:29:11.617" v="6884" actId="165"/>
          <ac:spMkLst>
            <pc:docMk/>
            <pc:sldMk cId="542882809" sldId="356"/>
            <ac:spMk id="888" creationId="{D9996711-BDD1-400F-8941-93F39EB2D7BE}"/>
          </ac:spMkLst>
        </pc:spChg>
        <pc:spChg chg="mod">
          <ac:chgData name="Lim Kelvin" userId="624f6ae12bb7b72b" providerId="LiveId" clId="{B272414D-B18A-4D81-997D-E20EBAE48599}" dt="2024-12-22T12:29:11.617" v="6884" actId="165"/>
          <ac:spMkLst>
            <pc:docMk/>
            <pc:sldMk cId="542882809" sldId="356"/>
            <ac:spMk id="891" creationId="{B59C39A3-4785-40AE-BBDC-D57C724C2548}"/>
          </ac:spMkLst>
        </pc:spChg>
        <pc:spChg chg="mod">
          <ac:chgData name="Lim Kelvin" userId="624f6ae12bb7b72b" providerId="LiveId" clId="{B272414D-B18A-4D81-997D-E20EBAE48599}" dt="2024-12-22T12:29:11.617" v="6884" actId="165"/>
          <ac:spMkLst>
            <pc:docMk/>
            <pc:sldMk cId="542882809" sldId="356"/>
            <ac:spMk id="893" creationId="{DF891DEC-D902-41C3-B38A-EE2D3CD99EE7}"/>
          </ac:spMkLst>
        </pc:spChg>
        <pc:spChg chg="mod">
          <ac:chgData name="Lim Kelvin" userId="624f6ae12bb7b72b" providerId="LiveId" clId="{B272414D-B18A-4D81-997D-E20EBAE48599}" dt="2024-12-22T12:29:11.617" v="6884" actId="165"/>
          <ac:spMkLst>
            <pc:docMk/>
            <pc:sldMk cId="542882809" sldId="356"/>
            <ac:spMk id="894" creationId="{EA2B8DAE-A9DE-4159-A44D-A03B1EE32B39}"/>
          </ac:spMkLst>
        </pc:spChg>
        <pc:spChg chg="mod">
          <ac:chgData name="Lim Kelvin" userId="624f6ae12bb7b72b" providerId="LiveId" clId="{B272414D-B18A-4D81-997D-E20EBAE48599}" dt="2024-12-22T12:29:11.617" v="6884" actId="165"/>
          <ac:spMkLst>
            <pc:docMk/>
            <pc:sldMk cId="542882809" sldId="356"/>
            <ac:spMk id="895" creationId="{9E57CCA1-E5FA-428F-8325-DECBA82083E9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898" creationId="{2FA11C87-04E8-42B6-A735-5F9752EC2D35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900" creationId="{09F669FA-6853-4337-B984-B07441DDE58A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903" creationId="{D2BE5F91-1DE9-4D56-A7C4-B800D2759C0E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906" creationId="{9EAEB2CF-5153-4AAE-BE2D-BE3F45281AA8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908" creationId="{A268B5BF-2AF9-4BA2-965D-B4608FF03589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910" creationId="{ADADA53F-6E87-4A24-AE7E-76ECD26F380A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913" creationId="{1F7BB032-1A57-4AE9-A43D-D4EDC9AB56AD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915" creationId="{B6C64D42-939F-4F1C-A79E-6A6912AB7D11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918" creationId="{279D2D7F-502A-42A6-9360-8631A4A2178C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920" creationId="{40621CFE-E21B-4FBE-830E-4B4846292681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923" creationId="{5C651F50-EEF1-4B94-A078-EF0B7E2F522B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925" creationId="{70E68E95-BD61-42BB-873D-3D709C2E9E16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928" creationId="{5D43F581-7746-4957-90D1-2FFD35873FDB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931" creationId="{A149A8AA-F103-46A2-88B6-3A957AA318F5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933" creationId="{B9E73008-D85C-424A-8768-C1FAA7F142D7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935" creationId="{34A882A3-4ADD-41FD-9F6B-ABB98911F4D5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938" creationId="{D28A009C-4FE8-4D6F-977E-948D6C518910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940" creationId="{7DB7E164-4292-4413-95E9-E7AA67558B58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943" creationId="{397CA05E-4602-4E9D-82CC-43BE6A7015B5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945" creationId="{C58EB50B-27D4-483E-AC57-4F32E43326B5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948" creationId="{EB9F6D45-BA1E-48A2-8902-EB70234CB2D7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950" creationId="{9CDDABFB-342E-4306-B295-48B6163DD6CB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953" creationId="{03AA2EC7-54B3-4752-AB52-93E3E9FEDFD3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956" creationId="{58D8AFE3-8D2B-480C-AD7F-5DEB516C45C0}"/>
          </ac:spMkLst>
        </pc:spChg>
        <pc:spChg chg="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958" creationId="{991B54D3-CAE5-4E71-8AB5-62A15916801B}"/>
          </ac:spMkLst>
        </pc:spChg>
        <pc:spChg chg="add 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959" creationId="{2500E0E7-65D7-4891-8810-1C7345B83957}"/>
          </ac:spMkLst>
        </pc:spChg>
        <pc:spChg chg="add 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961" creationId="{B4AB432C-F4DA-4229-9718-001E35417950}"/>
          </ac:spMkLst>
        </pc:spChg>
        <pc:spChg chg="add 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963" creationId="{810CB3EB-FE5F-474E-93DC-E8D2A0A05058}"/>
          </ac:spMkLst>
        </pc:spChg>
        <pc:spChg chg="add 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965" creationId="{A8D39A05-5C3C-4741-9981-A8AF3AC159D2}"/>
          </ac:spMkLst>
        </pc:spChg>
        <pc:spChg chg="add 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966" creationId="{53FE895F-98BC-4925-9E76-89F9C711BAC9}"/>
          </ac:spMkLst>
        </pc:spChg>
        <pc:spChg chg="add mod">
          <ac:chgData name="Lim Kelvin" userId="624f6ae12bb7b72b" providerId="LiveId" clId="{B272414D-B18A-4D81-997D-E20EBAE48599}" dt="2024-12-22T12:38:21.929" v="6973" actId="165"/>
          <ac:spMkLst>
            <pc:docMk/>
            <pc:sldMk cId="542882809" sldId="356"/>
            <ac:spMk id="968" creationId="{BD369F26-46B0-4B9E-A81E-98B31A997344}"/>
          </ac:spMkLst>
        </pc:spChg>
        <pc:grpChg chg="add del mod">
          <ac:chgData name="Lim Kelvin" userId="624f6ae12bb7b72b" providerId="LiveId" clId="{B272414D-B18A-4D81-997D-E20EBAE48599}" dt="2024-12-22T12:29:11.617" v="6884" actId="165"/>
          <ac:grpSpMkLst>
            <pc:docMk/>
            <pc:sldMk cId="542882809" sldId="356"/>
            <ac:grpSpMk id="2" creationId="{4D649F71-4A6A-46B7-A027-63B4C959C053}"/>
          </ac:grpSpMkLst>
        </pc:grpChg>
        <pc:grpChg chg="add del 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3" creationId="{94C781BE-824F-4281-814B-03469243FBB0}"/>
          </ac:grpSpMkLst>
        </pc:grpChg>
        <pc:grpChg chg="mod topLvl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145" creationId="{C1505391-9C12-4658-A640-3B23BAF6C595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146" creationId="{D7F72118-948E-487D-A3E6-D504F3567578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147" creationId="{A54634BD-4AF5-4FF3-A1E1-5DDA8FC73E40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148" creationId="{00F7B90B-1863-4673-93AA-8829552E50D5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149" creationId="{4BD6870D-5507-44F7-930E-F4D4E7166E94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150" creationId="{88D2302B-8E8D-4ED3-BDE0-0B6C64819A9D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151" creationId="{E25D0D93-14FC-459C-9B22-A1DD6B27C273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152" creationId="{EA5326D3-3C88-48E2-8C8D-F3AFA93345C1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153" creationId="{B66D9531-BC83-4F48-A941-810245212088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154" creationId="{3EE01934-DF18-49FE-8B8F-C003A224EADD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155" creationId="{F7FAB0EF-6E3E-4C84-A05B-DFAD374398B2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156" creationId="{8BC0F682-FDBB-48DA-A390-6E8708B1BE8C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157" creationId="{D52662BC-5576-45AD-8631-E4651A68237B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158" creationId="{FB81A210-33CE-4BCC-8007-BC4526687203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159" creationId="{DA808AB2-BEBF-44D8-B24C-E24492D89290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160" creationId="{44D32F08-3737-42B0-BE64-6D8F0840CE3E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161" creationId="{BCD8FC28-928E-4B97-BE49-0951DFBA5CA1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162" creationId="{33E22FC2-0ABB-4C7C-8D15-AC033D9D4C29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163" creationId="{18D505DF-7C44-46F5-B5E3-119AD7110B1C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165" creationId="{52FE19DE-69E6-4C7E-B42D-FFFFD89771ED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169" creationId="{32207418-6B69-453A-8B21-072C8D6BFB7F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173" creationId="{A376CF0C-F7FB-4EE5-A609-3CA88F43B94D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177" creationId="{2392E1DD-0AA0-4E70-B4E7-7C3AA1CFE8CF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181" creationId="{F103FA1A-AC41-46AA-BD55-5860C59B0069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185" creationId="{25DECF9D-E1D0-43EB-87FA-87D6FE0A7672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189" creationId="{012427F7-5956-4EC6-B3B1-5BF8A2476306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193" creationId="{7B5C1B23-E257-44A4-BB61-D8604BC0F811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197" creationId="{A95A9BDB-0A2C-49D5-A9E7-9C33793720AE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201" creationId="{8B724A64-8D6C-4DC1-AA3F-B25C1DB242D4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205" creationId="{D009C785-03BC-4BCC-8D8E-C2A8F3225A4A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209" creationId="{0CFD7FAC-E54F-47E3-8D95-ABC5DA7212FE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213" creationId="{876FF9F1-1CA2-4E35-913B-4C8064600BBC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217" creationId="{533D49DB-607C-4A43-8A3D-1586BB59E134}"/>
          </ac:grpSpMkLst>
        </pc:grpChg>
        <pc:grpChg chg="add del 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221" creationId="{1C9DED92-B78C-4C26-88F1-BA889325F850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225" creationId="{361F4546-2985-417C-8825-5DDB4F063EB2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229" creationId="{B5FF22D1-2DF3-42E6-8F9D-7A979504923C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233" creationId="{3DA426AE-8DF7-4AA6-9FFE-92C5EB69327F}"/>
          </ac:grpSpMkLst>
        </pc:grpChg>
        <pc:grpChg chg="mod topLvl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327" creationId="{0719478A-9A9A-4637-A06C-9F9F3DA9AC8E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333" creationId="{2EC82998-453B-4299-A450-6F89772B20E4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334" creationId="{58F739D5-E25A-4A15-BA0C-4679ABF5B6F5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335" creationId="{B4F7725A-C1EC-4B16-8340-23194C76DCCC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336" creationId="{4F5E9830-B352-4F94-93B1-F3D11AB12AF4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337" creationId="{E6AC6B89-6001-4A97-B9E0-A7E2C22D3400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338" creationId="{1308BECC-0F7D-43B0-8439-F312A8928917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339" creationId="{CF6D7AAC-D3E7-4184-9EB1-27982A02BC2C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340" creationId="{069EB611-0E55-4655-A07D-30E6536897CB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341" creationId="{5DA51EEF-BC10-4815-B832-D79DE064FBEC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342" creationId="{184B88B3-0BEB-4BEF-AF79-02E94F36FE9C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344" creationId="{F39111C2-BE7C-42F9-A608-04E2740856A1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345" creationId="{A5FF4E91-9650-430E-8884-DA6639639C3E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346" creationId="{BE17590E-0C82-40CA-BD62-F3F20C293D9D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347" creationId="{FFD13677-C93B-4861-8258-14AA6A908DEA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349" creationId="{CE803BFE-46F1-4A3A-8AE0-6580AA992DF7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350" creationId="{D1963B27-C4FE-42CF-92FE-8A7106680F4E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351" creationId="{E3928A95-96DC-44D9-88ED-62AC317F9201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353" creationId="{896D9AE0-D5F1-412A-BEA6-FC1EC514A5D8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354" creationId="{12C2BAD6-6F34-4554-8993-25FDD366D0BA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355" creationId="{64A53466-5075-476B-8AA3-79851A0422F2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356" creationId="{A60FA71E-48BB-49CF-9736-CA8A758E3850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357" creationId="{3641C85D-6638-461B-90D6-003011EB939B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358" creationId="{9293E866-A312-41AA-A709-6B3DB8CA4BC1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359" creationId="{C047EB9B-97E9-4361-A529-6E96AE257CD1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361" creationId="{54827CAB-4A3C-4655-BF7D-F7B4C98A53F0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365" creationId="{E0E00B52-4E2F-474D-9A09-AF6DE34C039F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369" creationId="{26BF7BDE-D8C0-488E-BDEA-F0C6037E1D24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373" creationId="{BB2142CC-BFF8-4850-AEEC-B4B2540997B8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377" creationId="{8AE6E787-26AD-40D3-A218-DFE08109FA1C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381" creationId="{27E18405-6AF8-4969-AAF9-62CB2741CB98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385" creationId="{78F6296D-CC50-4196-956F-46EB1B59854E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389" creationId="{688DA27C-F293-498C-8F24-671C95BE14B2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393" creationId="{BF581CA5-A4A9-410E-8591-9360102C3659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397" creationId="{51680D71-3FF6-4B91-B550-89BC8DA55391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401" creationId="{81AFA2B5-800A-4DEC-9FA4-4BD50041CF74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405" creationId="{E33ED2A3-C85C-489A-9DA7-74AB9E7C0BBF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409" creationId="{26A82CD2-5703-49D5-ADCE-C885C62256DD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413" creationId="{B885EC6B-6675-46AF-B4B3-2C6E8F490983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417" creationId="{9A37921B-0AFE-417D-B8E7-31EE1BC73F20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421" creationId="{3185BACE-C7F5-4303-B9C1-2F6D34D6CC25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425" creationId="{556B2697-458A-412A-9FAB-D47D72C91C27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429" creationId="{938839D9-2754-42E1-8F14-1437E98808D7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433" creationId="{7F3DE97D-BA89-4C81-A260-71309CC21092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437" creationId="{0D20726A-ACFD-4211-AB96-D9ED26728DA0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441" creationId="{280F0929-2349-4B55-BE5B-953C627DE585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445" creationId="{BC0956E1-B426-4107-AF54-D04B8FFFEC29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449" creationId="{E6E8735F-EA60-4EC1-B518-8575F40122AF}"/>
          </ac:grpSpMkLst>
        </pc:grpChg>
        <pc:grpChg chg="mod topLvl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456" creationId="{FCC4505A-45FE-4266-98DE-E12EB33EEB94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457" creationId="{E92B19CD-E401-4D7B-99C4-F3394C4FE706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458" creationId="{19E2CA65-EF1C-4A66-AC68-DC537A8DF792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459" creationId="{51BE7D58-322B-4319-9F1E-236098AA2EB6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460" creationId="{A1FB5BDF-46E2-4A8E-9E81-E69728484E29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461" creationId="{83944B82-D774-4918-B655-682BC0FA2335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462" creationId="{9EA25031-C5E4-4091-A0CD-F31B8F672FCE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463" creationId="{CC1764AC-770E-46A6-8FDE-A35479324DFC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464" creationId="{1FC29BAE-FE4E-4F1B-A000-294EBCC89C40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465" creationId="{8FDCA2C2-3853-45EE-B22A-1C03E44B517B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466" creationId="{934A4218-EBF9-4DBF-B6B8-BE8DD9ED4E96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467" creationId="{7FE11780-1680-4C2A-8D3C-1795B25E49D0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468" creationId="{3808629B-154B-4D95-B764-96E6613B26F7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469" creationId="{AEA26176-B9B2-4CC2-853E-D7505491AC36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470" creationId="{58553C07-B1DC-44A5-89F8-105D215080CB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471" creationId="{A433CE5D-13FD-4EDA-AE4B-8D984AA59B8A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472" creationId="{DC0035B8-165C-4723-A876-8E2004C47649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473" creationId="{314CE141-F727-41AA-8A0A-4DA0BC913287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474" creationId="{F0D8CF4E-04C1-41D9-8BD7-75C8D5D091FC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476" creationId="{C82E3ED0-CADB-4157-8DDE-A5456843234E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480" creationId="{6B41BE26-EE6E-46F9-8076-FE670B631ED1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484" creationId="{820EF234-83CA-4A81-9F34-49DD45337E45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488" creationId="{D3D96876-1C24-4852-A0F8-2B63780A90C1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492" creationId="{099EB449-5D42-48AB-97ED-D3DD8240AA5D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496" creationId="{454185E3-6E65-4078-9864-A61682B4FCF3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500" creationId="{6BD8D5C8-B9AF-4DA2-95B7-EACBBD46B51A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504" creationId="{0C9291DE-F4D9-42F2-8E43-63147EDF4DF0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508" creationId="{617F9899-2124-4263-AECD-A250373861C6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512" creationId="{37A378FE-96CF-4FEE-BC4D-62EE2579B6EB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516" creationId="{051FA34F-B8E3-4EF3-8F9A-219BBB52FD87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520" creationId="{0BB19C95-A3BA-459B-B53F-878250E285E2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524" creationId="{1A6E722A-2DB4-45D3-8E5E-119193AB91BA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528" creationId="{649DE0EF-C432-43D7-8BE4-B6481F80E6D2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532" creationId="{40AEF72A-2316-45FE-886C-E44F35C04E75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536" creationId="{2C990E4C-5ABB-40A0-9E88-9CB11F3895D5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540" creationId="{B9AF0568-6A92-42ED-BBCF-263111164BB2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544" creationId="{DB07FB9E-B5D2-4917-9984-025BB195C57E}"/>
          </ac:grpSpMkLst>
        </pc:grpChg>
        <pc:grpChg chg="mod topLvl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547" creationId="{A9A83824-7111-43D4-9FAE-488E9B8D761A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553" creationId="{0B252654-D741-4023-86A7-DB5BBC8FB4F8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554" creationId="{C7EA3E58-BA84-4A26-A623-0945153616DB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555" creationId="{5A42546E-7ECA-45A4-ADD2-293F32BF893E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556" creationId="{07F4058F-F9E7-4860-91C4-6D742ECD8172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557" creationId="{CD1BEF06-4D80-472B-A33E-31A3A8229E4F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558" creationId="{7DA02E96-3012-4ECA-AC4D-16BE84EF06BF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559" creationId="{3C580FA7-E0AA-4D47-B5E9-DB63378505B9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560" creationId="{8D781BC6-E737-4FD1-A016-DA862BD8287A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561" creationId="{154ABFD5-B648-4641-925E-08F1890A2D72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562" creationId="{316B930E-6B3F-4F45-8D58-8FFE335460FF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564" creationId="{2927A7A8-62AF-4CDE-946E-567765C50D4D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565" creationId="{844D7890-3573-468B-82FB-40D9FA079FA5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566" creationId="{9FD88F2D-784B-40B7-AA50-1880C9095781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567" creationId="{F528C820-117A-4E55-8AF5-4FE234A7C811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569" creationId="{5FB69FD5-F387-460C-B532-6B43EC4EF892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570" creationId="{175C9CF2-0387-4903-957D-22819DC6240A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571" creationId="{71BE107E-E63F-41B3-A64E-727B8EEFCB5F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573" creationId="{B8611100-AB39-437D-9D22-644CBC24753A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574" creationId="{E10F3217-FC45-4D84-9C1E-5BE2A0C6D5BC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575" creationId="{EEA77ED1-3D6F-4551-9E4B-9CCA7B59F012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576" creationId="{D47A2B72-6AF9-4AA7-B556-7A6B44C1EED3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577" creationId="{2B1302C0-7BE2-4E58-B5A7-EFAEF6E2DB84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578" creationId="{ADA81770-054F-48FC-BD75-2CC4947069A6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579" creationId="{564F9FAF-12E7-41B5-BC0E-F1A90F65C5F5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581" creationId="{288B6E92-2E37-4CF1-A27F-1B3794E4D174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585" creationId="{F7119F2F-279F-439C-88BA-F5119417A3B0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589" creationId="{C648E169-507A-4650-BEF7-476427DA08F7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593" creationId="{57317398-6B53-4040-881E-A8122E205DA0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597" creationId="{720A81E3-EEC8-480F-887A-0A50FA7B7C9F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601" creationId="{360683E0-15CB-4A65-9D3E-35DAE1407540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605" creationId="{40887DF1-B999-4089-B9B2-53C877FC88F5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609" creationId="{43AF563F-D8DC-4667-B799-AF1F068AF5E7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613" creationId="{9D8ECCA8-32DE-4ABE-8B25-C65DCDC2CA6A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617" creationId="{383B2AC1-0B48-485C-BEB4-EA50B341D5B9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621" creationId="{27E3CCFD-46E1-4665-BC1B-2B42B4EC806F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625" creationId="{FC935340-6306-42C4-96BA-DD96CAFD9A75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629" creationId="{A5EB5611-4D8D-49A6-B5F2-8CB289434BCE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633" creationId="{146BF297-FF52-4B3B-BF9A-3D047585C89E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637" creationId="{F371970A-C0DE-4FC1-AA09-53D277EDD4D1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641" creationId="{747F706F-BAF9-4034-9376-22D73B428990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645" creationId="{7C06DE46-971A-4306-B22B-468BB754723E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649" creationId="{5937F2FB-5E3C-4F9F-B8CB-78DEFBC14BD0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653" creationId="{50A772E6-888E-4CE1-80AC-A7A9013052B1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657" creationId="{BA75CA55-BC85-45F5-A5FF-9E6005903BC3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661" creationId="{084D9CD9-ED4D-4FB9-AF99-EB6761A64CAA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665" creationId="{FF462832-A294-4F66-8B0D-A20BE94212A0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669" creationId="{53A5B107-A79B-4A5B-B47D-A728416A5BF6}"/>
          </ac:grpSpMkLst>
        </pc:grpChg>
        <pc:grpChg chg="add mod topLvl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674" creationId="{C4490162-BA6A-417E-A038-55C3F38E639E}"/>
          </ac:grpSpMkLst>
        </pc:grpChg>
        <pc:grpChg chg="mod topLvl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676" creationId="{DA30FBD1-88EF-4DD0-AA78-923980664BDF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677" creationId="{865591C8-9BD4-4DD1-B7C5-555668F6CC76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678" creationId="{192117FE-A9E6-4FAA-AF08-F60FF0063C7C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679" creationId="{776F911C-3E23-48F4-A108-AA252A53049A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680" creationId="{0FF41F91-4D87-4390-8A15-C0646985C57B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681" creationId="{1AE82C66-D727-43EC-8B3E-8D647E1D1D57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682" creationId="{AA4CCC9B-2EDC-4E69-9C34-F687F040C6EF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683" creationId="{327F292E-8606-4BA6-A664-D4BE114A897E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684" creationId="{BAF00138-2921-45B3-87DC-D415B4EB1C2A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685" creationId="{245641AD-4C98-4E0E-8600-82DE7BFCC697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686" creationId="{4C8328A0-4E9E-46AE-BEB5-B0043B4B0EAF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687" creationId="{CACAD4B5-084B-49F8-9634-41484EC7CBC8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688" creationId="{970A0410-44D3-43AD-BCE4-9AA98F3C00A5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689" creationId="{39A4FE68-DA6B-49E5-9650-687036C358A0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690" creationId="{12B7EC6D-C4A4-4AB0-B26F-18C2978367DB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691" creationId="{2026EF0E-4C76-4AD9-B035-4D81B225B0D1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692" creationId="{09145FA9-9CFE-4401-BC60-AE9B60439A06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693" creationId="{1DB62A71-CC4F-419C-996D-E741B02D649B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694" creationId="{9B7803CE-9452-4234-A20B-44A1B5D02BB9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696" creationId="{ED7B1308-036E-482E-916C-4E54F9692817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700" creationId="{0788763F-DB47-41AB-914A-3C7A5896D42A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704" creationId="{8AD87AF5-793E-4B6A-B4A8-3E22BF0D4E7C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708" creationId="{1084820B-02B3-4067-A944-5746BEC2D8C5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712" creationId="{8F8CCAE4-6E8D-490F-88A9-A2CC3B331903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716" creationId="{FD9C4519-CD7A-4E0D-BADD-E4C1CD640151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720" creationId="{EC0D367F-4998-4DC7-9672-D428FDDF31DC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724" creationId="{078520DC-5BF0-42F6-AB6A-CE5BAD501346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728" creationId="{DC3CB8F1-88FA-45A3-8D9C-305FF9ED3A08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732" creationId="{263D9BE0-DF2C-42BD-A8D5-3CEA538C664D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736" creationId="{7653016E-2475-45D0-B3F4-8A18A46F7EE7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740" creationId="{04AC3A6A-4A56-43BB-B345-E4898DD33C67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744" creationId="{91D0315C-A8CB-4D61-9B60-653F0D101A57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748" creationId="{F5C92CFC-0DA3-49AA-BFC7-2C559CC834A9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752" creationId="{1D3D8A94-2E6E-4CBE-8838-C4A6A1E6AB8B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756" creationId="{C6F76353-22C4-4F8D-8F14-498E5851AA0F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760" creationId="{5749A1AD-96FD-4630-AADE-696F7CF36FA1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764" creationId="{A65084FD-A366-495C-B3AC-34EC605EA55B}"/>
          </ac:grpSpMkLst>
        </pc:grpChg>
        <pc:grpChg chg="del mod topLvl">
          <ac:chgData name="Lim Kelvin" userId="624f6ae12bb7b72b" providerId="LiveId" clId="{B272414D-B18A-4D81-997D-E20EBAE48599}" dt="2024-12-22T12:31:11.049" v="6904" actId="478"/>
          <ac:grpSpMkLst>
            <pc:docMk/>
            <pc:sldMk cId="542882809" sldId="356"/>
            <ac:grpSpMk id="767" creationId="{42D1103F-00AA-407F-A5BD-2CBB65FBE0FA}"/>
          </ac:grpSpMkLst>
        </pc:grpChg>
        <pc:grpChg chg="mod">
          <ac:chgData name="Lim Kelvin" userId="624f6ae12bb7b72b" providerId="LiveId" clId="{B272414D-B18A-4D81-997D-E20EBAE48599}" dt="2024-12-22T12:29:11.617" v="6884" actId="165"/>
          <ac:grpSpMkLst>
            <pc:docMk/>
            <pc:sldMk cId="542882809" sldId="356"/>
            <ac:grpSpMk id="771" creationId="{9ACCA387-A90B-4B66-BCFD-025B18587504}"/>
          </ac:grpSpMkLst>
        </pc:grpChg>
        <pc:grpChg chg="mod">
          <ac:chgData name="Lim Kelvin" userId="624f6ae12bb7b72b" providerId="LiveId" clId="{B272414D-B18A-4D81-997D-E20EBAE48599}" dt="2024-12-22T12:29:11.617" v="6884" actId="165"/>
          <ac:grpSpMkLst>
            <pc:docMk/>
            <pc:sldMk cId="542882809" sldId="356"/>
            <ac:grpSpMk id="773" creationId="{A76A1CEF-DA77-4751-941E-EA911AFE6683}"/>
          </ac:grpSpMkLst>
        </pc:grpChg>
        <pc:grpChg chg="mod">
          <ac:chgData name="Lim Kelvin" userId="624f6ae12bb7b72b" providerId="LiveId" clId="{B272414D-B18A-4D81-997D-E20EBAE48599}" dt="2024-12-22T12:29:11.617" v="6884" actId="165"/>
          <ac:grpSpMkLst>
            <pc:docMk/>
            <pc:sldMk cId="542882809" sldId="356"/>
            <ac:grpSpMk id="774" creationId="{A17B4C8F-244D-4D25-A433-050CD8A3B8FA}"/>
          </ac:grpSpMkLst>
        </pc:grpChg>
        <pc:grpChg chg="mod">
          <ac:chgData name="Lim Kelvin" userId="624f6ae12bb7b72b" providerId="LiveId" clId="{B272414D-B18A-4D81-997D-E20EBAE48599}" dt="2024-12-22T12:29:11.617" v="6884" actId="165"/>
          <ac:grpSpMkLst>
            <pc:docMk/>
            <pc:sldMk cId="542882809" sldId="356"/>
            <ac:grpSpMk id="775" creationId="{465E471B-DF80-48F4-B93A-4503D96CD7B4}"/>
          </ac:grpSpMkLst>
        </pc:grpChg>
        <pc:grpChg chg="mod">
          <ac:chgData name="Lim Kelvin" userId="624f6ae12bb7b72b" providerId="LiveId" clId="{B272414D-B18A-4D81-997D-E20EBAE48599}" dt="2024-12-22T12:29:11.617" v="6884" actId="165"/>
          <ac:grpSpMkLst>
            <pc:docMk/>
            <pc:sldMk cId="542882809" sldId="356"/>
            <ac:grpSpMk id="776" creationId="{8BF537E1-1A38-4FBD-9AE2-5BE6AEBF963F}"/>
          </ac:grpSpMkLst>
        </pc:grpChg>
        <pc:grpChg chg="mod">
          <ac:chgData name="Lim Kelvin" userId="624f6ae12bb7b72b" providerId="LiveId" clId="{B272414D-B18A-4D81-997D-E20EBAE48599}" dt="2024-12-22T12:29:11.617" v="6884" actId="165"/>
          <ac:grpSpMkLst>
            <pc:docMk/>
            <pc:sldMk cId="542882809" sldId="356"/>
            <ac:grpSpMk id="777" creationId="{511FB759-AEF0-4529-8D43-0B303BB659C0}"/>
          </ac:grpSpMkLst>
        </pc:grpChg>
        <pc:grpChg chg="mod">
          <ac:chgData name="Lim Kelvin" userId="624f6ae12bb7b72b" providerId="LiveId" clId="{B272414D-B18A-4D81-997D-E20EBAE48599}" dt="2024-12-22T12:29:11.617" v="6884" actId="165"/>
          <ac:grpSpMkLst>
            <pc:docMk/>
            <pc:sldMk cId="542882809" sldId="356"/>
            <ac:grpSpMk id="778" creationId="{6BACD02F-40EA-4817-B120-2B2C920A5DF6}"/>
          </ac:grpSpMkLst>
        </pc:grpChg>
        <pc:grpChg chg="mod">
          <ac:chgData name="Lim Kelvin" userId="624f6ae12bb7b72b" providerId="LiveId" clId="{B272414D-B18A-4D81-997D-E20EBAE48599}" dt="2024-12-22T12:29:11.617" v="6884" actId="165"/>
          <ac:grpSpMkLst>
            <pc:docMk/>
            <pc:sldMk cId="542882809" sldId="356"/>
            <ac:grpSpMk id="779" creationId="{98578499-471D-4F15-8DEA-BF0E7FAF573D}"/>
          </ac:grpSpMkLst>
        </pc:grpChg>
        <pc:grpChg chg="mod">
          <ac:chgData name="Lim Kelvin" userId="624f6ae12bb7b72b" providerId="LiveId" clId="{B272414D-B18A-4D81-997D-E20EBAE48599}" dt="2024-12-22T12:29:11.617" v="6884" actId="165"/>
          <ac:grpSpMkLst>
            <pc:docMk/>
            <pc:sldMk cId="542882809" sldId="356"/>
            <ac:grpSpMk id="780" creationId="{D367FD25-C8DC-489C-939D-681EC9B67F63}"/>
          </ac:grpSpMkLst>
        </pc:grpChg>
        <pc:grpChg chg="mod">
          <ac:chgData name="Lim Kelvin" userId="624f6ae12bb7b72b" providerId="LiveId" clId="{B272414D-B18A-4D81-997D-E20EBAE48599}" dt="2024-12-22T12:29:11.617" v="6884" actId="165"/>
          <ac:grpSpMkLst>
            <pc:docMk/>
            <pc:sldMk cId="542882809" sldId="356"/>
            <ac:grpSpMk id="781" creationId="{3EB9A037-082C-4947-A1D4-D82FA98AA03F}"/>
          </ac:grpSpMkLst>
        </pc:grpChg>
        <pc:grpChg chg="mod">
          <ac:chgData name="Lim Kelvin" userId="624f6ae12bb7b72b" providerId="LiveId" clId="{B272414D-B18A-4D81-997D-E20EBAE48599}" dt="2024-12-22T12:29:11.617" v="6884" actId="165"/>
          <ac:grpSpMkLst>
            <pc:docMk/>
            <pc:sldMk cId="542882809" sldId="356"/>
            <ac:grpSpMk id="782" creationId="{4EFC3FD3-DB62-453A-BD9B-5636C942E170}"/>
          </ac:grpSpMkLst>
        </pc:grpChg>
        <pc:grpChg chg="mod">
          <ac:chgData name="Lim Kelvin" userId="624f6ae12bb7b72b" providerId="LiveId" clId="{B272414D-B18A-4D81-997D-E20EBAE48599}" dt="2024-12-22T12:29:11.617" v="6884" actId="165"/>
          <ac:grpSpMkLst>
            <pc:docMk/>
            <pc:sldMk cId="542882809" sldId="356"/>
            <ac:grpSpMk id="784" creationId="{3C57AA00-3487-41D6-B567-AC5707200C64}"/>
          </ac:grpSpMkLst>
        </pc:grpChg>
        <pc:grpChg chg="mod">
          <ac:chgData name="Lim Kelvin" userId="624f6ae12bb7b72b" providerId="LiveId" clId="{B272414D-B18A-4D81-997D-E20EBAE48599}" dt="2024-12-22T12:29:11.617" v="6884" actId="165"/>
          <ac:grpSpMkLst>
            <pc:docMk/>
            <pc:sldMk cId="542882809" sldId="356"/>
            <ac:grpSpMk id="785" creationId="{DD0F43B9-3C19-4C6E-B329-7AE7DB4202A0}"/>
          </ac:grpSpMkLst>
        </pc:grpChg>
        <pc:grpChg chg="mod">
          <ac:chgData name="Lim Kelvin" userId="624f6ae12bb7b72b" providerId="LiveId" clId="{B272414D-B18A-4D81-997D-E20EBAE48599}" dt="2024-12-22T12:29:11.617" v="6884" actId="165"/>
          <ac:grpSpMkLst>
            <pc:docMk/>
            <pc:sldMk cId="542882809" sldId="356"/>
            <ac:grpSpMk id="786" creationId="{841877BE-5FE0-4ADB-A5A1-DA0C2D89CD52}"/>
          </ac:grpSpMkLst>
        </pc:grpChg>
        <pc:grpChg chg="mod">
          <ac:chgData name="Lim Kelvin" userId="624f6ae12bb7b72b" providerId="LiveId" clId="{B272414D-B18A-4D81-997D-E20EBAE48599}" dt="2024-12-22T12:29:11.617" v="6884" actId="165"/>
          <ac:grpSpMkLst>
            <pc:docMk/>
            <pc:sldMk cId="542882809" sldId="356"/>
            <ac:grpSpMk id="787" creationId="{8A315752-44F3-452A-A2AC-CA8EA5B3EFDA}"/>
          </ac:grpSpMkLst>
        </pc:grpChg>
        <pc:grpChg chg="mod">
          <ac:chgData name="Lim Kelvin" userId="624f6ae12bb7b72b" providerId="LiveId" clId="{B272414D-B18A-4D81-997D-E20EBAE48599}" dt="2024-12-22T12:29:11.617" v="6884" actId="165"/>
          <ac:grpSpMkLst>
            <pc:docMk/>
            <pc:sldMk cId="542882809" sldId="356"/>
            <ac:grpSpMk id="789" creationId="{BDB8C62B-826A-4D86-AA40-98C1E0129B7B}"/>
          </ac:grpSpMkLst>
        </pc:grpChg>
        <pc:grpChg chg="mod">
          <ac:chgData name="Lim Kelvin" userId="624f6ae12bb7b72b" providerId="LiveId" clId="{B272414D-B18A-4D81-997D-E20EBAE48599}" dt="2024-12-22T12:29:11.617" v="6884" actId="165"/>
          <ac:grpSpMkLst>
            <pc:docMk/>
            <pc:sldMk cId="542882809" sldId="356"/>
            <ac:grpSpMk id="790" creationId="{517A389A-D94B-4353-9EB0-9E0E62AA131D}"/>
          </ac:grpSpMkLst>
        </pc:grpChg>
        <pc:grpChg chg="mod">
          <ac:chgData name="Lim Kelvin" userId="624f6ae12bb7b72b" providerId="LiveId" clId="{B272414D-B18A-4D81-997D-E20EBAE48599}" dt="2024-12-22T12:29:11.617" v="6884" actId="165"/>
          <ac:grpSpMkLst>
            <pc:docMk/>
            <pc:sldMk cId="542882809" sldId="356"/>
            <ac:grpSpMk id="791" creationId="{7DC79BD6-34F6-44EE-8E00-501ABE965BDE}"/>
          </ac:grpSpMkLst>
        </pc:grpChg>
        <pc:grpChg chg="mod">
          <ac:chgData name="Lim Kelvin" userId="624f6ae12bb7b72b" providerId="LiveId" clId="{B272414D-B18A-4D81-997D-E20EBAE48599}" dt="2024-12-22T12:29:11.617" v="6884" actId="165"/>
          <ac:grpSpMkLst>
            <pc:docMk/>
            <pc:sldMk cId="542882809" sldId="356"/>
            <ac:grpSpMk id="793" creationId="{861320C4-8BAA-48BC-8010-9773DDD87918}"/>
          </ac:grpSpMkLst>
        </pc:grpChg>
        <pc:grpChg chg="mod">
          <ac:chgData name="Lim Kelvin" userId="624f6ae12bb7b72b" providerId="LiveId" clId="{B272414D-B18A-4D81-997D-E20EBAE48599}" dt="2024-12-22T12:29:11.617" v="6884" actId="165"/>
          <ac:grpSpMkLst>
            <pc:docMk/>
            <pc:sldMk cId="542882809" sldId="356"/>
            <ac:grpSpMk id="794" creationId="{4357430B-E543-4F53-9054-BB5089D2F713}"/>
          </ac:grpSpMkLst>
        </pc:grpChg>
        <pc:grpChg chg="mod">
          <ac:chgData name="Lim Kelvin" userId="624f6ae12bb7b72b" providerId="LiveId" clId="{B272414D-B18A-4D81-997D-E20EBAE48599}" dt="2024-12-22T12:29:11.617" v="6884" actId="165"/>
          <ac:grpSpMkLst>
            <pc:docMk/>
            <pc:sldMk cId="542882809" sldId="356"/>
            <ac:grpSpMk id="795" creationId="{34F26F0C-FAE8-4C17-A0D6-CF1C04C79C63}"/>
          </ac:grpSpMkLst>
        </pc:grpChg>
        <pc:grpChg chg="mod">
          <ac:chgData name="Lim Kelvin" userId="624f6ae12bb7b72b" providerId="LiveId" clId="{B272414D-B18A-4D81-997D-E20EBAE48599}" dt="2024-12-22T12:29:11.617" v="6884" actId="165"/>
          <ac:grpSpMkLst>
            <pc:docMk/>
            <pc:sldMk cId="542882809" sldId="356"/>
            <ac:grpSpMk id="796" creationId="{FA394F67-E4FE-4E92-BE26-A3D95877F0B7}"/>
          </ac:grpSpMkLst>
        </pc:grpChg>
        <pc:grpChg chg="mod">
          <ac:chgData name="Lim Kelvin" userId="624f6ae12bb7b72b" providerId="LiveId" clId="{B272414D-B18A-4D81-997D-E20EBAE48599}" dt="2024-12-22T12:29:11.617" v="6884" actId="165"/>
          <ac:grpSpMkLst>
            <pc:docMk/>
            <pc:sldMk cId="542882809" sldId="356"/>
            <ac:grpSpMk id="797" creationId="{C44F99F2-214B-44F7-9E76-801A286834FA}"/>
          </ac:grpSpMkLst>
        </pc:grpChg>
        <pc:grpChg chg="mod">
          <ac:chgData name="Lim Kelvin" userId="624f6ae12bb7b72b" providerId="LiveId" clId="{B272414D-B18A-4D81-997D-E20EBAE48599}" dt="2024-12-22T12:29:11.617" v="6884" actId="165"/>
          <ac:grpSpMkLst>
            <pc:docMk/>
            <pc:sldMk cId="542882809" sldId="356"/>
            <ac:grpSpMk id="798" creationId="{0320207B-2F13-48FA-A572-A27B70EF4A2B}"/>
          </ac:grpSpMkLst>
        </pc:grpChg>
        <pc:grpChg chg="mod">
          <ac:chgData name="Lim Kelvin" userId="624f6ae12bb7b72b" providerId="LiveId" clId="{B272414D-B18A-4D81-997D-E20EBAE48599}" dt="2024-12-22T12:29:11.617" v="6884" actId="165"/>
          <ac:grpSpMkLst>
            <pc:docMk/>
            <pc:sldMk cId="542882809" sldId="356"/>
            <ac:grpSpMk id="799" creationId="{A71AE0DD-D0E9-44F8-9450-24EE9667E6F2}"/>
          </ac:grpSpMkLst>
        </pc:grpChg>
        <pc:grpChg chg="mod">
          <ac:chgData name="Lim Kelvin" userId="624f6ae12bb7b72b" providerId="LiveId" clId="{B272414D-B18A-4D81-997D-E20EBAE48599}" dt="2024-12-22T12:29:11.617" v="6884" actId="165"/>
          <ac:grpSpMkLst>
            <pc:docMk/>
            <pc:sldMk cId="542882809" sldId="356"/>
            <ac:grpSpMk id="801" creationId="{D187F463-E41A-4B36-8D71-42F48513A257}"/>
          </ac:grpSpMkLst>
        </pc:grpChg>
        <pc:grpChg chg="mod">
          <ac:chgData name="Lim Kelvin" userId="624f6ae12bb7b72b" providerId="LiveId" clId="{B272414D-B18A-4D81-997D-E20EBAE48599}" dt="2024-12-22T12:29:11.617" v="6884" actId="165"/>
          <ac:grpSpMkLst>
            <pc:docMk/>
            <pc:sldMk cId="542882809" sldId="356"/>
            <ac:grpSpMk id="805" creationId="{EB79A155-9655-4E09-938B-BD555DB18E8A}"/>
          </ac:grpSpMkLst>
        </pc:grpChg>
        <pc:grpChg chg="mod">
          <ac:chgData name="Lim Kelvin" userId="624f6ae12bb7b72b" providerId="LiveId" clId="{B272414D-B18A-4D81-997D-E20EBAE48599}" dt="2024-12-22T12:29:11.617" v="6884" actId="165"/>
          <ac:grpSpMkLst>
            <pc:docMk/>
            <pc:sldMk cId="542882809" sldId="356"/>
            <ac:grpSpMk id="809" creationId="{D82A28C6-DD0C-41D7-9763-178E1D8BE59B}"/>
          </ac:grpSpMkLst>
        </pc:grpChg>
        <pc:grpChg chg="mod">
          <ac:chgData name="Lim Kelvin" userId="624f6ae12bb7b72b" providerId="LiveId" clId="{B272414D-B18A-4D81-997D-E20EBAE48599}" dt="2024-12-22T12:29:11.617" v="6884" actId="165"/>
          <ac:grpSpMkLst>
            <pc:docMk/>
            <pc:sldMk cId="542882809" sldId="356"/>
            <ac:grpSpMk id="813" creationId="{12AB9536-58C5-45DA-8041-9F9B9D6770A3}"/>
          </ac:grpSpMkLst>
        </pc:grpChg>
        <pc:grpChg chg="mod">
          <ac:chgData name="Lim Kelvin" userId="624f6ae12bb7b72b" providerId="LiveId" clId="{B272414D-B18A-4D81-997D-E20EBAE48599}" dt="2024-12-22T12:29:11.617" v="6884" actId="165"/>
          <ac:grpSpMkLst>
            <pc:docMk/>
            <pc:sldMk cId="542882809" sldId="356"/>
            <ac:grpSpMk id="817" creationId="{94DAF186-63D5-47A3-9CAC-F92194B38E76}"/>
          </ac:grpSpMkLst>
        </pc:grpChg>
        <pc:grpChg chg="mod">
          <ac:chgData name="Lim Kelvin" userId="624f6ae12bb7b72b" providerId="LiveId" clId="{B272414D-B18A-4D81-997D-E20EBAE48599}" dt="2024-12-22T12:29:11.617" v="6884" actId="165"/>
          <ac:grpSpMkLst>
            <pc:docMk/>
            <pc:sldMk cId="542882809" sldId="356"/>
            <ac:grpSpMk id="821" creationId="{876F168C-7E0D-4F8F-B9D5-619929D61928}"/>
          </ac:grpSpMkLst>
        </pc:grpChg>
        <pc:grpChg chg="mod">
          <ac:chgData name="Lim Kelvin" userId="624f6ae12bb7b72b" providerId="LiveId" clId="{B272414D-B18A-4D81-997D-E20EBAE48599}" dt="2024-12-22T12:29:11.617" v="6884" actId="165"/>
          <ac:grpSpMkLst>
            <pc:docMk/>
            <pc:sldMk cId="542882809" sldId="356"/>
            <ac:grpSpMk id="825" creationId="{BB3FFA6B-43C2-40E0-A206-BE077C43E846}"/>
          </ac:grpSpMkLst>
        </pc:grpChg>
        <pc:grpChg chg="mod">
          <ac:chgData name="Lim Kelvin" userId="624f6ae12bb7b72b" providerId="LiveId" clId="{B272414D-B18A-4D81-997D-E20EBAE48599}" dt="2024-12-22T12:29:11.617" v="6884" actId="165"/>
          <ac:grpSpMkLst>
            <pc:docMk/>
            <pc:sldMk cId="542882809" sldId="356"/>
            <ac:grpSpMk id="829" creationId="{392AD0AD-BBEF-4C01-A332-CDA34CF4F42C}"/>
          </ac:grpSpMkLst>
        </pc:grpChg>
        <pc:grpChg chg="mod">
          <ac:chgData name="Lim Kelvin" userId="624f6ae12bb7b72b" providerId="LiveId" clId="{B272414D-B18A-4D81-997D-E20EBAE48599}" dt="2024-12-22T12:29:11.617" v="6884" actId="165"/>
          <ac:grpSpMkLst>
            <pc:docMk/>
            <pc:sldMk cId="542882809" sldId="356"/>
            <ac:grpSpMk id="833" creationId="{4775A5AC-18C0-47D1-8E8A-F16C814FCE3A}"/>
          </ac:grpSpMkLst>
        </pc:grpChg>
        <pc:grpChg chg="mod">
          <ac:chgData name="Lim Kelvin" userId="624f6ae12bb7b72b" providerId="LiveId" clId="{B272414D-B18A-4D81-997D-E20EBAE48599}" dt="2024-12-22T12:29:11.617" v="6884" actId="165"/>
          <ac:grpSpMkLst>
            <pc:docMk/>
            <pc:sldMk cId="542882809" sldId="356"/>
            <ac:grpSpMk id="837" creationId="{B959BDA6-DB7A-4E17-BAF2-9F2D38C507B4}"/>
          </ac:grpSpMkLst>
        </pc:grpChg>
        <pc:grpChg chg="mod">
          <ac:chgData name="Lim Kelvin" userId="624f6ae12bb7b72b" providerId="LiveId" clId="{B272414D-B18A-4D81-997D-E20EBAE48599}" dt="2024-12-22T12:29:11.617" v="6884" actId="165"/>
          <ac:grpSpMkLst>
            <pc:docMk/>
            <pc:sldMk cId="542882809" sldId="356"/>
            <ac:grpSpMk id="841" creationId="{5FE6FAAB-0C6A-4B69-9B4F-F9E720C2E19E}"/>
          </ac:grpSpMkLst>
        </pc:grpChg>
        <pc:grpChg chg="mod">
          <ac:chgData name="Lim Kelvin" userId="624f6ae12bb7b72b" providerId="LiveId" clId="{B272414D-B18A-4D81-997D-E20EBAE48599}" dt="2024-12-22T12:29:11.617" v="6884" actId="165"/>
          <ac:grpSpMkLst>
            <pc:docMk/>
            <pc:sldMk cId="542882809" sldId="356"/>
            <ac:grpSpMk id="845" creationId="{F0CF8382-8D00-4467-B3EF-06471442B6B1}"/>
          </ac:grpSpMkLst>
        </pc:grpChg>
        <pc:grpChg chg="mod">
          <ac:chgData name="Lim Kelvin" userId="624f6ae12bb7b72b" providerId="LiveId" clId="{B272414D-B18A-4D81-997D-E20EBAE48599}" dt="2024-12-22T12:29:11.617" v="6884" actId="165"/>
          <ac:grpSpMkLst>
            <pc:docMk/>
            <pc:sldMk cId="542882809" sldId="356"/>
            <ac:grpSpMk id="849" creationId="{4222AB77-DFF0-43A9-831B-4498A862AF37}"/>
          </ac:grpSpMkLst>
        </pc:grpChg>
        <pc:grpChg chg="mod">
          <ac:chgData name="Lim Kelvin" userId="624f6ae12bb7b72b" providerId="LiveId" clId="{B272414D-B18A-4D81-997D-E20EBAE48599}" dt="2024-12-22T12:29:11.617" v="6884" actId="165"/>
          <ac:grpSpMkLst>
            <pc:docMk/>
            <pc:sldMk cId="542882809" sldId="356"/>
            <ac:grpSpMk id="853" creationId="{45C255B8-2891-4CD7-AD62-1F85B358A6B4}"/>
          </ac:grpSpMkLst>
        </pc:grpChg>
        <pc:grpChg chg="mod">
          <ac:chgData name="Lim Kelvin" userId="624f6ae12bb7b72b" providerId="LiveId" clId="{B272414D-B18A-4D81-997D-E20EBAE48599}" dt="2024-12-22T12:29:11.617" v="6884" actId="165"/>
          <ac:grpSpMkLst>
            <pc:docMk/>
            <pc:sldMk cId="542882809" sldId="356"/>
            <ac:grpSpMk id="857" creationId="{7141DB4F-46E4-4797-B78D-43B9ADAFDD6F}"/>
          </ac:grpSpMkLst>
        </pc:grpChg>
        <pc:grpChg chg="mod">
          <ac:chgData name="Lim Kelvin" userId="624f6ae12bb7b72b" providerId="LiveId" clId="{B272414D-B18A-4D81-997D-E20EBAE48599}" dt="2024-12-22T12:29:11.617" v="6884" actId="165"/>
          <ac:grpSpMkLst>
            <pc:docMk/>
            <pc:sldMk cId="542882809" sldId="356"/>
            <ac:grpSpMk id="861" creationId="{D66BC5CB-34C7-4039-9409-7CEBC0C1A466}"/>
          </ac:grpSpMkLst>
        </pc:grpChg>
        <pc:grpChg chg="mod">
          <ac:chgData name="Lim Kelvin" userId="624f6ae12bb7b72b" providerId="LiveId" clId="{B272414D-B18A-4D81-997D-E20EBAE48599}" dt="2024-12-22T12:29:11.617" v="6884" actId="165"/>
          <ac:grpSpMkLst>
            <pc:docMk/>
            <pc:sldMk cId="542882809" sldId="356"/>
            <ac:grpSpMk id="865" creationId="{01960734-20EB-4B1A-B3F8-FD0CB8AEEE9A}"/>
          </ac:grpSpMkLst>
        </pc:grpChg>
        <pc:grpChg chg="mod">
          <ac:chgData name="Lim Kelvin" userId="624f6ae12bb7b72b" providerId="LiveId" clId="{B272414D-B18A-4D81-997D-E20EBAE48599}" dt="2024-12-22T12:29:11.617" v="6884" actId="165"/>
          <ac:grpSpMkLst>
            <pc:docMk/>
            <pc:sldMk cId="542882809" sldId="356"/>
            <ac:grpSpMk id="869" creationId="{339A9C56-8DCD-4287-92FC-470F1FC1341D}"/>
          </ac:grpSpMkLst>
        </pc:grpChg>
        <pc:grpChg chg="mod">
          <ac:chgData name="Lim Kelvin" userId="624f6ae12bb7b72b" providerId="LiveId" clId="{B272414D-B18A-4D81-997D-E20EBAE48599}" dt="2024-12-22T12:29:11.617" v="6884" actId="165"/>
          <ac:grpSpMkLst>
            <pc:docMk/>
            <pc:sldMk cId="542882809" sldId="356"/>
            <ac:grpSpMk id="873" creationId="{35EC7088-B287-4813-9BCB-854892BD3F88}"/>
          </ac:grpSpMkLst>
        </pc:grpChg>
        <pc:grpChg chg="mod">
          <ac:chgData name="Lim Kelvin" userId="624f6ae12bb7b72b" providerId="LiveId" clId="{B272414D-B18A-4D81-997D-E20EBAE48599}" dt="2024-12-22T12:29:11.617" v="6884" actId="165"/>
          <ac:grpSpMkLst>
            <pc:docMk/>
            <pc:sldMk cId="542882809" sldId="356"/>
            <ac:grpSpMk id="877" creationId="{7BD43B6E-BE28-460C-B238-F297DB8E8315}"/>
          </ac:grpSpMkLst>
        </pc:grpChg>
        <pc:grpChg chg="mod">
          <ac:chgData name="Lim Kelvin" userId="624f6ae12bb7b72b" providerId="LiveId" clId="{B272414D-B18A-4D81-997D-E20EBAE48599}" dt="2024-12-22T12:29:11.617" v="6884" actId="165"/>
          <ac:grpSpMkLst>
            <pc:docMk/>
            <pc:sldMk cId="542882809" sldId="356"/>
            <ac:grpSpMk id="881" creationId="{D1D85EA5-85D9-4AB4-A85E-F2AD3A5CAE53}"/>
          </ac:grpSpMkLst>
        </pc:grpChg>
        <pc:grpChg chg="mod">
          <ac:chgData name="Lim Kelvin" userId="624f6ae12bb7b72b" providerId="LiveId" clId="{B272414D-B18A-4D81-997D-E20EBAE48599}" dt="2024-12-22T12:29:11.617" v="6884" actId="165"/>
          <ac:grpSpMkLst>
            <pc:docMk/>
            <pc:sldMk cId="542882809" sldId="356"/>
            <ac:grpSpMk id="885" creationId="{2FDB63EC-A1D3-411C-8A6A-A975CAAF66B9}"/>
          </ac:grpSpMkLst>
        </pc:grpChg>
        <pc:grpChg chg="mod">
          <ac:chgData name="Lim Kelvin" userId="624f6ae12bb7b72b" providerId="LiveId" clId="{B272414D-B18A-4D81-997D-E20EBAE48599}" dt="2024-12-22T12:29:11.617" v="6884" actId="165"/>
          <ac:grpSpMkLst>
            <pc:docMk/>
            <pc:sldMk cId="542882809" sldId="356"/>
            <ac:grpSpMk id="889" creationId="{90B43C7D-6255-4DB0-8626-64400C492688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896" creationId="{02F5FD68-332C-4B12-A6C3-484A34A58263}"/>
          </ac:grpSpMkLst>
        </pc:grpChg>
        <pc:grpChg chg="add mod topLvl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899" creationId="{C2CE1E0A-994E-4FAC-AC22-AC810F85C5A9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901" creationId="{2F78D1E0-594D-491A-A1F8-F1754ECE3C7C}"/>
          </ac:grpSpMkLst>
        </pc:grpChg>
        <pc:grpChg chg="add mod topLvl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904" creationId="{ADCFA5A2-CCBC-44DF-83A6-478D7DA83213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905" creationId="{58718B98-3CE9-4FCF-8DC2-8290827BBD34}"/>
          </ac:grpSpMkLst>
        </pc:grpChg>
        <pc:grpChg chg="add mod topLvl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909" creationId="{75A2A2DE-FD4A-4636-95E4-D1A8362207C1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911" creationId="{283BA6BE-0E69-4A92-9D4A-1753E3471FC9}"/>
          </ac:grpSpMkLst>
        </pc:grpChg>
        <pc:grpChg chg="add mod topLvl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914" creationId="{16E29FC8-45AB-471B-A298-96867A74356E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916" creationId="{3AC310FB-DA19-42A4-8AEB-AB3E5EFECE86}"/>
          </ac:grpSpMkLst>
        </pc:grpChg>
        <pc:grpChg chg="add mod topLvl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919" creationId="{1736F203-7A22-40DF-BCBB-7905C6A95854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921" creationId="{C731626E-32D7-4C8C-8484-98E241903FBD}"/>
          </ac:grpSpMkLst>
        </pc:grpChg>
        <pc:grpChg chg="add mod topLvl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924" creationId="{06B1051D-D1FF-4D2B-962B-605126A87D31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926" creationId="{1057A219-6D0F-411E-B4A6-D35B330C0C48}"/>
          </ac:grpSpMkLst>
        </pc:grpChg>
        <pc:grpChg chg="add mod topLvl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929" creationId="{639CDBC8-85B2-4916-802E-E89FB3B96334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930" creationId="{043F1838-C446-46EA-9BCE-71B66CC4FE8C}"/>
          </ac:grpSpMkLst>
        </pc:grpChg>
        <pc:grpChg chg="add mod topLvl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934" creationId="{1B85DBA6-A1F9-4CDF-991A-B65B34CEFFDE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936" creationId="{F2255DD0-3EDA-44DB-9EF4-63C309FE4926}"/>
          </ac:grpSpMkLst>
        </pc:grpChg>
        <pc:grpChg chg="add mod topLvl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939" creationId="{C1653E18-6466-41A2-AA94-7DF5D39AF15D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941" creationId="{345FE028-4282-43E2-96A1-4CD2BE029919}"/>
          </ac:grpSpMkLst>
        </pc:grpChg>
        <pc:grpChg chg="add mod topLvl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944" creationId="{EFD30182-BCAE-4FE5-B40D-9E0ACFCBF81F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946" creationId="{7B983244-B611-4B88-B2C7-6A6FB7F676BD}"/>
          </ac:grpSpMkLst>
        </pc:grpChg>
        <pc:grpChg chg="add mod topLvl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949" creationId="{9E5DF68A-1AE6-4A26-8089-85D5E6CABFDA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951" creationId="{B6BE6DAF-CD4D-44BD-B805-E2B990CD2546}"/>
          </ac:grpSpMkLst>
        </pc:grpChg>
        <pc:grpChg chg="add mod topLvl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954" creationId="{859E8F38-2ACF-4BC7-933A-B0260A1A4B58}"/>
          </ac:grpSpMkLst>
        </pc:grpChg>
        <pc:grpChg chg="mod">
          <ac:chgData name="Lim Kelvin" userId="624f6ae12bb7b72b" providerId="LiveId" clId="{B272414D-B18A-4D81-997D-E20EBAE48599}" dt="2024-12-22T12:38:21.929" v="6973" actId="165"/>
          <ac:grpSpMkLst>
            <pc:docMk/>
            <pc:sldMk cId="542882809" sldId="356"/>
            <ac:grpSpMk id="955" creationId="{DCB09626-0750-45CE-913D-898C8A67BA44}"/>
          </ac:grpSpMkLst>
        </pc:grpChg>
        <pc:picChg chg="add del mod">
          <ac:chgData name="Lim Kelvin" userId="624f6ae12bb7b72b" providerId="LiveId" clId="{B272414D-B18A-4D81-997D-E20EBAE48599}" dt="2024-12-22T12:34:45.598" v="6934"/>
          <ac:picMkLst>
            <pc:docMk/>
            <pc:sldMk cId="542882809" sldId="356"/>
            <ac:picMk id="5" creationId="{F35EB420-CEB2-4619-8E63-0E3DF1DF7971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166" creationId="{9648E9F5-459E-4F10-B046-2755E2726C29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170" creationId="{E235D6BD-36F1-4EB8-9B41-35EC190216E0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174" creationId="{23FDD3F6-E366-462B-BD44-AD8039F4D157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178" creationId="{0EF47485-8679-4824-A92E-18A28FD1FA7D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182" creationId="{455D9453-92E1-4197-9D5A-5ABCEDBC041D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186" creationId="{D5E9F883-C891-475B-9945-3178F6B858ED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190" creationId="{AE0E574F-0403-4F3B-B692-27ECB609AF29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194" creationId="{5A9DCA39-30E0-46EF-AF60-773B1B799C8B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198" creationId="{090DC63C-E994-46E2-9085-188C1BCACC03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202" creationId="{728C7F9C-FBC3-4510-B176-2462329CD038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206" creationId="{876EC70A-5A16-487C-866D-BDCC10215B86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210" creationId="{4FF14ABD-2ABD-4019-8800-7E5C131ACF50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214" creationId="{09B1C959-1EA2-4A73-8AF9-F49321F2D685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218" creationId="{16D91C7A-8EEC-4076-A379-2B24777B6B66}"/>
          </ac:picMkLst>
        </pc:picChg>
        <pc:picChg chg="add del 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222" creationId="{EB83E1E4-5FE3-436F-95AF-31AA3FBDE67A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226" creationId="{0EAE40A3-7341-44C9-9B6C-A1532C3A629F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230" creationId="{DC9BF049-6EDB-4C9F-AD14-9497D28B5581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234" creationId="{02B324C0-14B1-4E96-8F1B-B62253A99948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362" creationId="{FD942976-EBA3-45D9-A6C2-1012F633E0A9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366" creationId="{F32A67B2-4498-4618-84A5-4012DDA58068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370" creationId="{47726E47-ACCF-4576-BDBA-01D2ABD54B95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374" creationId="{1BE8F194-22EC-4C43-B935-9A2502DDDFA0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378" creationId="{C93D5EA7-5235-44CF-9CFE-55849BD75222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382" creationId="{FB7477E7-97E7-409A-94ED-A60ABEF24087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386" creationId="{A02B9080-751E-439C-8AF9-52EDBA2A24E8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390" creationId="{A498BC12-DD7A-431B-84A7-A3D02EEDFFE5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394" creationId="{5BCE6EBF-A767-4D0B-8A42-06DA8F88E60F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398" creationId="{9E5CDFBC-19F7-4A23-826C-F22E6AFA272B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402" creationId="{0F9DC36B-86F4-4771-811C-979EFAD5E1BD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406" creationId="{C0387A5A-0CBA-44C6-AD65-85DF6DB821B3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410" creationId="{BDB20B8E-89E7-46D0-847F-646F6169F459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414" creationId="{1CAC977D-438E-42F1-BAEB-EB9489FEB0EE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418" creationId="{4FEB6BC6-3D48-4D0E-9C92-6681F97DE4D8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422" creationId="{505F844E-6289-401B-B6EC-A138CECE1514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426" creationId="{1FC41E09-1D59-4FCF-A64F-BBD28147C80D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430" creationId="{7F226EDE-DD23-42E8-BB98-3ACB0FF94CD8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434" creationId="{DCF2893E-C367-4DEB-84E2-FBE2D6B102A9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438" creationId="{BC0F911D-2573-48A9-8254-AA8A33C770ED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442" creationId="{4406B54D-88BA-44CC-A4A0-70F2458605F4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446" creationId="{7134F6FD-40E1-4784-8927-E36F6DF5C639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450" creationId="{1811616D-1777-4DA9-85ED-0D871C484EA6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452" creationId="{30958404-7678-4B21-A3A4-2180434B875E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477" creationId="{D8FC3BF5-C39C-405C-8E6B-4FF9D520E9D8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481" creationId="{04990FF7-5E5A-4CEE-A307-AFBC6B9FF664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485" creationId="{4DF0C560-661D-4385-B084-FAA74A093323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489" creationId="{80A26396-7802-4B0D-AEB8-94EE377433A1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493" creationId="{1E637F05-9FD7-46B0-BB0F-11C18735CA1C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497" creationId="{427ECD79-6476-42A2-AF7A-D03414666C6B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501" creationId="{8B62E98D-594D-403F-AE85-F1FA1D968DB4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505" creationId="{F7893C10-8466-4DA6-98C0-DF91AEAFC208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509" creationId="{7D5A85CF-DC2A-43B4-A166-55CCA5C7B8BC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513" creationId="{EB689A51-CCCB-4B93-9280-D71F6F30030C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517" creationId="{BDB286F4-9219-4111-ADA0-760A48D5349E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521" creationId="{A4FB3252-F82E-4C96-BE01-6B8E9C11C31A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525" creationId="{CC8D375C-4E3E-46FF-9FFD-E97DB875EFDB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529" creationId="{F0D092F9-9CE6-4857-9EC0-7EF36F8682A9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533" creationId="{98C44E9E-6266-47B0-9B47-CBF116A88855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537" creationId="{8BFE5125-1967-4715-8D59-8B9DD8DBEF65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541" creationId="{70E3819C-FD60-464B-A664-B5ABF7D702C4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545" creationId="{277D2074-F24B-4FE2-ADEB-81F6B999F45B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582" creationId="{656FC523-F741-4C47-AA1E-2074E4594179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586" creationId="{43373308-1ABA-4B3B-96BD-8CF8F85F3F59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590" creationId="{BA0BED2E-CF5F-456F-B38B-2DFF72D558C8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594" creationId="{2C108E44-6F15-4115-920E-8574CE51DDE8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598" creationId="{3D305DCD-5F40-459C-98A2-583BB4D6C4EE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602" creationId="{11FF385D-0A06-4500-BE72-1ECEBCF2CB75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606" creationId="{469F39BC-0B6E-4019-B9C0-9A43EEF5F493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610" creationId="{4FE802E3-EECA-4D80-B178-C8CCB07653EA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614" creationId="{F5DA0D47-CCA5-4A7A-8777-40DF7B00D4C9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618" creationId="{3D34815D-8352-4629-A28C-EE400E75E536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622" creationId="{0D4AD190-98A4-44E9-AC67-85B7F4D6DA63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626" creationId="{2FA6D00A-412A-42A6-A3FD-28A67BA437DF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630" creationId="{A494582B-69E2-434E-89F3-60F153148E17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634" creationId="{82A9C62D-5235-49AA-9113-6737224B346E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638" creationId="{549F02D5-DF5C-4D88-AC5C-319601412E09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642" creationId="{D32299B1-1D3D-4787-B79A-629389341325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646" creationId="{B1FDEF8A-B2FC-4684-AA3A-54A8AC6FB355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650" creationId="{F40D5065-A240-471B-95AC-FF54BE7A5FF5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654" creationId="{DE2959A7-70B2-4877-899F-B153D6B1DAF0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658" creationId="{5FC2632C-0157-46E5-8FB9-CE006A554CE0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662" creationId="{FAE85F0F-4E6A-46CD-AF11-741D78F0915E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666" creationId="{BE6D8E9C-7C3F-47E0-BF90-3A3089A1E8C0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670" creationId="{840133CF-488F-418E-BED1-3925CE46AB33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672" creationId="{08B5B786-BC99-45A6-8CA6-B1A62C425A91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697" creationId="{92EB2AB4-DE63-424B-8818-0C98F0B93DAA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701" creationId="{015E1C5C-8CE6-4EFB-AE4C-627AAEABB044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705" creationId="{EE7FDA81-9E13-4179-A616-801A1EF34C21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709" creationId="{526FFBE6-C8AE-4870-9016-12B46B619480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713" creationId="{E466E0DF-1CD0-4273-95C2-AC53732C6A57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717" creationId="{1A7431CF-B540-4A5F-8ABB-B478F8CF4BC8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721" creationId="{E3AE64E3-1671-4097-BD39-BA90A4B9C88A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725" creationId="{FD214C3A-80E1-49BE-9E94-FC32E48C22F2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729" creationId="{76F442BE-91AD-4FC7-9189-E764B019EAD1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733" creationId="{B5D24E27-0DC6-40AD-AD06-3B24F6748863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737" creationId="{A90C087E-D6E5-4376-9662-1E287A60F9A3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741" creationId="{0E0F2FAD-CA44-4861-A856-54C9B5006BC5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745" creationId="{81E3BECF-E039-459C-93CF-112DFAB34F33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749" creationId="{4212F035-3908-4724-899A-E3616B742581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753" creationId="{FE26359E-7728-4CF3-A103-96EDD82A8036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757" creationId="{D2FECC48-E78A-475B-BD7F-72F6A149F9D6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761" creationId="{334C49FC-F1F3-4620-8CE7-26004545733B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765" creationId="{9165D783-B7BB-4DD0-BCF2-B9497D19B625}"/>
          </ac:picMkLst>
        </pc:picChg>
        <pc:picChg chg="mod">
          <ac:chgData name="Lim Kelvin" userId="624f6ae12bb7b72b" providerId="LiveId" clId="{B272414D-B18A-4D81-997D-E20EBAE48599}" dt="2024-12-22T12:29:11.617" v="6884" actId="165"/>
          <ac:picMkLst>
            <pc:docMk/>
            <pc:sldMk cId="542882809" sldId="356"/>
            <ac:picMk id="770" creationId="{15BE1559-7D97-4E8B-8554-E406BEFD5C8D}"/>
          </ac:picMkLst>
        </pc:picChg>
        <pc:picChg chg="mod">
          <ac:chgData name="Lim Kelvin" userId="624f6ae12bb7b72b" providerId="LiveId" clId="{B272414D-B18A-4D81-997D-E20EBAE48599}" dt="2024-12-22T12:29:11.617" v="6884" actId="165"/>
          <ac:picMkLst>
            <pc:docMk/>
            <pc:sldMk cId="542882809" sldId="356"/>
            <ac:picMk id="802" creationId="{B146EC91-8084-4955-B3A2-AFB8F5FB4C90}"/>
          </ac:picMkLst>
        </pc:picChg>
        <pc:picChg chg="mod">
          <ac:chgData name="Lim Kelvin" userId="624f6ae12bb7b72b" providerId="LiveId" clId="{B272414D-B18A-4D81-997D-E20EBAE48599}" dt="2024-12-22T12:29:11.617" v="6884" actId="165"/>
          <ac:picMkLst>
            <pc:docMk/>
            <pc:sldMk cId="542882809" sldId="356"/>
            <ac:picMk id="806" creationId="{5F42695E-DCCC-48E3-94D7-37362E983DB5}"/>
          </ac:picMkLst>
        </pc:picChg>
        <pc:picChg chg="mod">
          <ac:chgData name="Lim Kelvin" userId="624f6ae12bb7b72b" providerId="LiveId" clId="{B272414D-B18A-4D81-997D-E20EBAE48599}" dt="2024-12-22T12:29:11.617" v="6884" actId="165"/>
          <ac:picMkLst>
            <pc:docMk/>
            <pc:sldMk cId="542882809" sldId="356"/>
            <ac:picMk id="810" creationId="{C1196AFF-F566-40A9-A72A-6EA124AE1575}"/>
          </ac:picMkLst>
        </pc:picChg>
        <pc:picChg chg="mod">
          <ac:chgData name="Lim Kelvin" userId="624f6ae12bb7b72b" providerId="LiveId" clId="{B272414D-B18A-4D81-997D-E20EBAE48599}" dt="2024-12-22T12:29:11.617" v="6884" actId="165"/>
          <ac:picMkLst>
            <pc:docMk/>
            <pc:sldMk cId="542882809" sldId="356"/>
            <ac:picMk id="814" creationId="{E16FF39B-5B20-40C8-9C80-6DFAC2C55040}"/>
          </ac:picMkLst>
        </pc:picChg>
        <pc:picChg chg="mod">
          <ac:chgData name="Lim Kelvin" userId="624f6ae12bb7b72b" providerId="LiveId" clId="{B272414D-B18A-4D81-997D-E20EBAE48599}" dt="2024-12-22T12:29:11.617" v="6884" actId="165"/>
          <ac:picMkLst>
            <pc:docMk/>
            <pc:sldMk cId="542882809" sldId="356"/>
            <ac:picMk id="818" creationId="{91324906-2290-46BB-B6C1-729475EED838}"/>
          </ac:picMkLst>
        </pc:picChg>
        <pc:picChg chg="mod">
          <ac:chgData name="Lim Kelvin" userId="624f6ae12bb7b72b" providerId="LiveId" clId="{B272414D-B18A-4D81-997D-E20EBAE48599}" dt="2024-12-22T12:29:11.617" v="6884" actId="165"/>
          <ac:picMkLst>
            <pc:docMk/>
            <pc:sldMk cId="542882809" sldId="356"/>
            <ac:picMk id="822" creationId="{1373A015-CB51-459F-9B61-4841C6DCD2EA}"/>
          </ac:picMkLst>
        </pc:picChg>
        <pc:picChg chg="mod">
          <ac:chgData name="Lim Kelvin" userId="624f6ae12bb7b72b" providerId="LiveId" clId="{B272414D-B18A-4D81-997D-E20EBAE48599}" dt="2024-12-22T12:29:11.617" v="6884" actId="165"/>
          <ac:picMkLst>
            <pc:docMk/>
            <pc:sldMk cId="542882809" sldId="356"/>
            <ac:picMk id="826" creationId="{0CA2307C-D297-4ABA-95BD-AE8E8C5FCD17}"/>
          </ac:picMkLst>
        </pc:picChg>
        <pc:picChg chg="mod">
          <ac:chgData name="Lim Kelvin" userId="624f6ae12bb7b72b" providerId="LiveId" clId="{B272414D-B18A-4D81-997D-E20EBAE48599}" dt="2024-12-22T12:29:11.617" v="6884" actId="165"/>
          <ac:picMkLst>
            <pc:docMk/>
            <pc:sldMk cId="542882809" sldId="356"/>
            <ac:picMk id="830" creationId="{B6C0498B-97C3-447A-9BF8-32B2F513A115}"/>
          </ac:picMkLst>
        </pc:picChg>
        <pc:picChg chg="mod">
          <ac:chgData name="Lim Kelvin" userId="624f6ae12bb7b72b" providerId="LiveId" clId="{B272414D-B18A-4D81-997D-E20EBAE48599}" dt="2024-12-22T12:29:11.617" v="6884" actId="165"/>
          <ac:picMkLst>
            <pc:docMk/>
            <pc:sldMk cId="542882809" sldId="356"/>
            <ac:picMk id="834" creationId="{8A9739FC-59CC-4DBB-BF6E-6659E6544E29}"/>
          </ac:picMkLst>
        </pc:picChg>
        <pc:picChg chg="mod">
          <ac:chgData name="Lim Kelvin" userId="624f6ae12bb7b72b" providerId="LiveId" clId="{B272414D-B18A-4D81-997D-E20EBAE48599}" dt="2024-12-22T12:29:11.617" v="6884" actId="165"/>
          <ac:picMkLst>
            <pc:docMk/>
            <pc:sldMk cId="542882809" sldId="356"/>
            <ac:picMk id="838" creationId="{C3F3C489-E445-4200-B712-60CDBFC800FB}"/>
          </ac:picMkLst>
        </pc:picChg>
        <pc:picChg chg="mod">
          <ac:chgData name="Lim Kelvin" userId="624f6ae12bb7b72b" providerId="LiveId" clId="{B272414D-B18A-4D81-997D-E20EBAE48599}" dt="2024-12-22T12:29:11.617" v="6884" actId="165"/>
          <ac:picMkLst>
            <pc:docMk/>
            <pc:sldMk cId="542882809" sldId="356"/>
            <ac:picMk id="842" creationId="{E2E8E2B1-845A-4905-9E33-CEC5F50DFF27}"/>
          </ac:picMkLst>
        </pc:picChg>
        <pc:picChg chg="mod">
          <ac:chgData name="Lim Kelvin" userId="624f6ae12bb7b72b" providerId="LiveId" clId="{B272414D-B18A-4D81-997D-E20EBAE48599}" dt="2024-12-22T12:29:11.617" v="6884" actId="165"/>
          <ac:picMkLst>
            <pc:docMk/>
            <pc:sldMk cId="542882809" sldId="356"/>
            <ac:picMk id="846" creationId="{1421E789-3EBB-4D49-AEF3-A7930640BCD2}"/>
          </ac:picMkLst>
        </pc:picChg>
        <pc:picChg chg="mod">
          <ac:chgData name="Lim Kelvin" userId="624f6ae12bb7b72b" providerId="LiveId" clId="{B272414D-B18A-4D81-997D-E20EBAE48599}" dt="2024-12-22T12:29:11.617" v="6884" actId="165"/>
          <ac:picMkLst>
            <pc:docMk/>
            <pc:sldMk cId="542882809" sldId="356"/>
            <ac:picMk id="850" creationId="{A4A99D41-5A01-4413-AFB9-E61F92A99E5B}"/>
          </ac:picMkLst>
        </pc:picChg>
        <pc:picChg chg="mod">
          <ac:chgData name="Lim Kelvin" userId="624f6ae12bb7b72b" providerId="LiveId" clId="{B272414D-B18A-4D81-997D-E20EBAE48599}" dt="2024-12-22T12:29:11.617" v="6884" actId="165"/>
          <ac:picMkLst>
            <pc:docMk/>
            <pc:sldMk cId="542882809" sldId="356"/>
            <ac:picMk id="854" creationId="{61886CC6-342C-4869-8A79-26B59811BABD}"/>
          </ac:picMkLst>
        </pc:picChg>
        <pc:picChg chg="mod">
          <ac:chgData name="Lim Kelvin" userId="624f6ae12bb7b72b" providerId="LiveId" clId="{B272414D-B18A-4D81-997D-E20EBAE48599}" dt="2024-12-22T12:29:11.617" v="6884" actId="165"/>
          <ac:picMkLst>
            <pc:docMk/>
            <pc:sldMk cId="542882809" sldId="356"/>
            <ac:picMk id="858" creationId="{60346E0B-80C8-437F-8B2B-F33615469C65}"/>
          </ac:picMkLst>
        </pc:picChg>
        <pc:picChg chg="mod">
          <ac:chgData name="Lim Kelvin" userId="624f6ae12bb7b72b" providerId="LiveId" clId="{B272414D-B18A-4D81-997D-E20EBAE48599}" dt="2024-12-22T12:29:11.617" v="6884" actId="165"/>
          <ac:picMkLst>
            <pc:docMk/>
            <pc:sldMk cId="542882809" sldId="356"/>
            <ac:picMk id="862" creationId="{4D5DABC7-F15F-4802-9C9A-B1C831F59717}"/>
          </ac:picMkLst>
        </pc:picChg>
        <pc:picChg chg="mod">
          <ac:chgData name="Lim Kelvin" userId="624f6ae12bb7b72b" providerId="LiveId" clId="{B272414D-B18A-4D81-997D-E20EBAE48599}" dt="2024-12-22T12:29:11.617" v="6884" actId="165"/>
          <ac:picMkLst>
            <pc:docMk/>
            <pc:sldMk cId="542882809" sldId="356"/>
            <ac:picMk id="866" creationId="{989379C4-3F97-4556-8343-BB5E5901449E}"/>
          </ac:picMkLst>
        </pc:picChg>
        <pc:picChg chg="mod">
          <ac:chgData name="Lim Kelvin" userId="624f6ae12bb7b72b" providerId="LiveId" clId="{B272414D-B18A-4D81-997D-E20EBAE48599}" dt="2024-12-22T12:29:11.617" v="6884" actId="165"/>
          <ac:picMkLst>
            <pc:docMk/>
            <pc:sldMk cId="542882809" sldId="356"/>
            <ac:picMk id="870" creationId="{8DB66DE0-C86B-473E-9C77-33C7E0E72959}"/>
          </ac:picMkLst>
        </pc:picChg>
        <pc:picChg chg="mod">
          <ac:chgData name="Lim Kelvin" userId="624f6ae12bb7b72b" providerId="LiveId" clId="{B272414D-B18A-4D81-997D-E20EBAE48599}" dt="2024-12-22T12:29:11.617" v="6884" actId="165"/>
          <ac:picMkLst>
            <pc:docMk/>
            <pc:sldMk cId="542882809" sldId="356"/>
            <ac:picMk id="874" creationId="{EF7EDE88-B8C8-4224-A6F6-9F11D1C35701}"/>
          </ac:picMkLst>
        </pc:picChg>
        <pc:picChg chg="mod">
          <ac:chgData name="Lim Kelvin" userId="624f6ae12bb7b72b" providerId="LiveId" clId="{B272414D-B18A-4D81-997D-E20EBAE48599}" dt="2024-12-22T12:29:11.617" v="6884" actId="165"/>
          <ac:picMkLst>
            <pc:docMk/>
            <pc:sldMk cId="542882809" sldId="356"/>
            <ac:picMk id="878" creationId="{23B2A0F2-C7BE-4B6C-99C7-FE0641E97925}"/>
          </ac:picMkLst>
        </pc:picChg>
        <pc:picChg chg="mod">
          <ac:chgData name="Lim Kelvin" userId="624f6ae12bb7b72b" providerId="LiveId" clId="{B272414D-B18A-4D81-997D-E20EBAE48599}" dt="2024-12-22T12:29:11.617" v="6884" actId="165"/>
          <ac:picMkLst>
            <pc:docMk/>
            <pc:sldMk cId="542882809" sldId="356"/>
            <ac:picMk id="882" creationId="{10F9ABCC-801D-4EA5-A20C-915E11130784}"/>
          </ac:picMkLst>
        </pc:picChg>
        <pc:picChg chg="mod">
          <ac:chgData name="Lim Kelvin" userId="624f6ae12bb7b72b" providerId="LiveId" clId="{B272414D-B18A-4D81-997D-E20EBAE48599}" dt="2024-12-22T12:29:11.617" v="6884" actId="165"/>
          <ac:picMkLst>
            <pc:docMk/>
            <pc:sldMk cId="542882809" sldId="356"/>
            <ac:picMk id="886" creationId="{EC3B83E4-2226-4E40-A2F3-99D19C7EEF59}"/>
          </ac:picMkLst>
        </pc:picChg>
        <pc:picChg chg="mod">
          <ac:chgData name="Lim Kelvin" userId="624f6ae12bb7b72b" providerId="LiveId" clId="{B272414D-B18A-4D81-997D-E20EBAE48599}" dt="2024-12-22T12:29:11.617" v="6884" actId="165"/>
          <ac:picMkLst>
            <pc:docMk/>
            <pc:sldMk cId="542882809" sldId="356"/>
            <ac:picMk id="890" creationId="{892D8D49-8A2B-40BE-86AD-4D33B4C1A40C}"/>
          </ac:picMkLst>
        </pc:picChg>
        <pc:picChg chg="mod">
          <ac:chgData name="Lim Kelvin" userId="624f6ae12bb7b72b" providerId="LiveId" clId="{B272414D-B18A-4D81-997D-E20EBAE48599}" dt="2024-12-22T12:29:11.617" v="6884" actId="165"/>
          <ac:picMkLst>
            <pc:docMk/>
            <pc:sldMk cId="542882809" sldId="356"/>
            <ac:picMk id="892" creationId="{12B962D7-93AC-41A6-8F04-0EC873CBB6A7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897" creationId="{7F6F6765-D697-4857-AF85-3AA7912BBF85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902" creationId="{10903EE5-A621-4B68-9ECF-457406060F7F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907" creationId="{F9141252-09C2-4732-9DAA-83EC50740872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912" creationId="{42E30608-3BBB-43A2-A0B0-709F6BA89EFD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917" creationId="{938DC0DB-4357-4AA1-863E-3C1B12211A97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922" creationId="{E9E0AF50-86FC-4482-BA2B-1CBF4646F252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927" creationId="{3EA83737-5972-47EE-85F5-34C58E60DFC4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932" creationId="{0C20C00A-7578-4535-86A3-61B0EA589626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937" creationId="{3F69A8D5-F6E6-4F99-80E5-83AB17E8BEC5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942" creationId="{31F2A2BC-F147-40D2-B1B8-FE3DC7AA6479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947" creationId="{A4E0DE17-3269-456B-80D3-38BB5BCD1F14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952" creationId="{F08BC67F-65C2-4A1C-A32F-DA3685D2372A}"/>
          </ac:picMkLst>
        </pc:picChg>
        <pc:picChg chg="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957" creationId="{19AF448E-9BB4-4CA8-81CE-EE89267FDD9B}"/>
          </ac:picMkLst>
        </pc:picChg>
        <pc:picChg chg="add 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960" creationId="{118F4C31-9F5E-4C69-9C4D-361DFDA3B41A}"/>
          </ac:picMkLst>
        </pc:picChg>
        <pc:picChg chg="add 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962" creationId="{349A4907-78D9-488F-B82C-B78C155BBC54}"/>
          </ac:picMkLst>
        </pc:picChg>
        <pc:picChg chg="add 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964" creationId="{3827E5C0-0933-43CE-9855-6E7322667C69}"/>
          </ac:picMkLst>
        </pc:picChg>
        <pc:picChg chg="add mod">
          <ac:chgData name="Lim Kelvin" userId="624f6ae12bb7b72b" providerId="LiveId" clId="{B272414D-B18A-4D81-997D-E20EBAE48599}" dt="2024-12-22T12:38:21.929" v="6973" actId="165"/>
          <ac:picMkLst>
            <pc:docMk/>
            <pc:sldMk cId="542882809" sldId="356"/>
            <ac:picMk id="967" creationId="{72D7B838-BBDF-4E95-92CB-96A26BB9BC2A}"/>
          </ac:picMkLst>
        </pc:picChg>
      </pc:sldChg>
      <pc:sldChg chg="addSp delSp modSp add del mod ord modTransition modAnim">
        <pc:chgData name="Lim Kelvin" userId="624f6ae12bb7b72b" providerId="LiveId" clId="{B272414D-B18A-4D81-997D-E20EBAE48599}" dt="2024-12-22T12:50:43.812" v="7088"/>
        <pc:sldMkLst>
          <pc:docMk/>
          <pc:sldMk cId="1160193399" sldId="357"/>
        </pc:sldMkLst>
        <pc:grpChg chg="del">
          <ac:chgData name="Lim Kelvin" userId="624f6ae12bb7b72b" providerId="LiveId" clId="{B272414D-B18A-4D81-997D-E20EBAE48599}" dt="2024-12-22T12:37:09.418" v="6960" actId="478"/>
          <ac:grpSpMkLst>
            <pc:docMk/>
            <pc:sldMk cId="1160193399" sldId="357"/>
            <ac:grpSpMk id="3" creationId="{94C781BE-824F-4281-814B-03469243FBB0}"/>
          </ac:grpSpMkLst>
        </pc:grpChg>
        <pc:picChg chg="add mod">
          <ac:chgData name="Lim Kelvin" userId="624f6ae12bb7b72b" providerId="LiveId" clId="{B272414D-B18A-4D81-997D-E20EBAE48599}" dt="2024-12-22T12:37:59.563" v="6971" actId="1076"/>
          <ac:picMkLst>
            <pc:docMk/>
            <pc:sldMk cId="1160193399" sldId="357"/>
            <ac:picMk id="4" creationId="{15F8B520-3A70-4557-B68A-9FA2931E1409}"/>
          </ac:picMkLst>
        </pc:picChg>
        <pc:picChg chg="add mod">
          <ac:chgData name="Lim Kelvin" userId="624f6ae12bb7b72b" providerId="LiveId" clId="{B272414D-B18A-4D81-997D-E20EBAE48599}" dt="2024-12-22T12:37:51.628" v="6968" actId="571"/>
          <ac:picMkLst>
            <pc:docMk/>
            <pc:sldMk cId="1160193399" sldId="357"/>
            <ac:picMk id="767" creationId="{1E0D2204-6C50-4213-AC20-D41BA63AEC4E}"/>
          </ac:picMkLst>
        </pc:picChg>
        <pc:picChg chg="add del mod">
          <ac:chgData name="Lim Kelvin" userId="624f6ae12bb7b72b" providerId="LiveId" clId="{B272414D-B18A-4D81-997D-E20EBAE48599}" dt="2024-12-22T12:40:28.657" v="7030" actId="29295"/>
          <ac:picMkLst>
            <pc:docMk/>
            <pc:sldMk cId="1160193399" sldId="357"/>
            <ac:picMk id="768" creationId="{2CE85FDC-40B3-4A2F-B4F6-D9546F5BC365}"/>
          </ac:picMkLst>
        </pc:picChg>
      </pc:sldChg>
      <pc:sldChg chg="add del setBg">
        <pc:chgData name="Lim Kelvin" userId="624f6ae12bb7b72b" providerId="LiveId" clId="{B272414D-B18A-4D81-997D-E20EBAE48599}" dt="2024-12-22T12:50:38.967" v="7085"/>
        <pc:sldMkLst>
          <pc:docMk/>
          <pc:sldMk cId="1476534766" sldId="357"/>
        </pc:sldMkLst>
      </pc:sldChg>
      <pc:sldChg chg="modSp add del mod">
        <pc:chgData name="Lim Kelvin" userId="624f6ae12bb7b72b" providerId="LiveId" clId="{B272414D-B18A-4D81-997D-E20EBAE48599}" dt="2024-12-22T12:34:43.839" v="6927" actId="2890"/>
        <pc:sldMkLst>
          <pc:docMk/>
          <pc:sldMk cId="2774572545" sldId="357"/>
        </pc:sldMkLst>
        <pc:picChg chg="mod">
          <ac:chgData name="Lim Kelvin" userId="624f6ae12bb7b72b" providerId="LiveId" clId="{B272414D-B18A-4D81-997D-E20EBAE48599}" dt="2024-12-22T12:34:43.585" v="6926" actId="14100"/>
          <ac:picMkLst>
            <pc:docMk/>
            <pc:sldMk cId="2774572545" sldId="357"/>
            <ac:picMk id="5" creationId="{F35EB420-CEB2-4619-8E63-0E3DF1DF7971}"/>
          </ac:picMkLst>
        </pc:picChg>
      </pc:sldChg>
      <pc:sldChg chg="addSp modSp add del mod ord modTransition modAnim">
        <pc:chgData name="Lim Kelvin" userId="624f6ae12bb7b72b" providerId="LiveId" clId="{B272414D-B18A-4D81-997D-E20EBAE48599}" dt="2024-12-22T12:50:43.812" v="7088"/>
        <pc:sldMkLst>
          <pc:docMk/>
          <pc:sldMk cId="1848461347" sldId="358"/>
        </pc:sldMkLst>
        <pc:picChg chg="add mod">
          <ac:chgData name="Lim Kelvin" userId="624f6ae12bb7b72b" providerId="LiveId" clId="{B272414D-B18A-4D81-997D-E20EBAE48599}" dt="2024-12-22T12:40:41.892" v="7033" actId="29295"/>
          <ac:picMkLst>
            <pc:docMk/>
            <pc:sldMk cId="1848461347" sldId="358"/>
            <ac:picMk id="3" creationId="{69F6BC37-6E94-48C2-BC81-8466108512FC}"/>
          </ac:picMkLst>
        </pc:picChg>
        <pc:picChg chg="mod">
          <ac:chgData name="Lim Kelvin" userId="624f6ae12bb7b72b" providerId="LiveId" clId="{B272414D-B18A-4D81-997D-E20EBAE48599}" dt="2024-12-22T12:38:48.261" v="6979" actId="1076"/>
          <ac:picMkLst>
            <pc:docMk/>
            <pc:sldMk cId="1848461347" sldId="358"/>
            <ac:picMk id="4" creationId="{15F8B520-3A70-4557-B68A-9FA2931E1409}"/>
          </ac:picMkLst>
        </pc:picChg>
      </pc:sldChg>
      <pc:sldChg chg="add del setBg">
        <pc:chgData name="Lim Kelvin" userId="624f6ae12bb7b72b" providerId="LiveId" clId="{B272414D-B18A-4D81-997D-E20EBAE48599}" dt="2024-12-22T12:50:38.967" v="7085"/>
        <pc:sldMkLst>
          <pc:docMk/>
          <pc:sldMk cId="3656473475" sldId="358"/>
        </pc:sldMkLst>
      </pc:sldChg>
      <pc:sldChg chg="addSp modSp add del mod ord modTransition modAnim">
        <pc:chgData name="Lim Kelvin" userId="624f6ae12bb7b72b" providerId="LiveId" clId="{B272414D-B18A-4D81-997D-E20EBAE48599}" dt="2024-12-22T12:50:43.812" v="7088"/>
        <pc:sldMkLst>
          <pc:docMk/>
          <pc:sldMk cId="1019751676" sldId="359"/>
        </pc:sldMkLst>
        <pc:picChg chg="add mod">
          <ac:chgData name="Lim Kelvin" userId="624f6ae12bb7b72b" providerId="LiveId" clId="{B272414D-B18A-4D81-997D-E20EBAE48599}" dt="2024-12-22T12:40:48.231" v="7035"/>
          <ac:picMkLst>
            <pc:docMk/>
            <pc:sldMk cId="1019751676" sldId="359"/>
            <ac:picMk id="3" creationId="{D90CEC16-40B3-4A07-AFE0-4327DE815E1B}"/>
          </ac:picMkLst>
        </pc:picChg>
        <pc:picChg chg="mod">
          <ac:chgData name="Lim Kelvin" userId="624f6ae12bb7b72b" providerId="LiveId" clId="{B272414D-B18A-4D81-997D-E20EBAE48599}" dt="2024-12-22T12:39:13.416" v="6981" actId="1076"/>
          <ac:picMkLst>
            <pc:docMk/>
            <pc:sldMk cId="1019751676" sldId="359"/>
            <ac:picMk id="4" creationId="{15F8B520-3A70-4557-B68A-9FA2931E1409}"/>
          </ac:picMkLst>
        </pc:picChg>
        <pc:picChg chg="add mod">
          <ac:chgData name="Lim Kelvin" userId="624f6ae12bb7b72b" providerId="LiveId" clId="{B272414D-B18A-4D81-997D-E20EBAE48599}" dt="2024-12-22T12:41:00.577" v="7040" actId="29295"/>
          <ac:picMkLst>
            <pc:docMk/>
            <pc:sldMk cId="1019751676" sldId="359"/>
            <ac:picMk id="5" creationId="{5699A182-E2B0-4863-B296-4B5725DB23F3}"/>
          </ac:picMkLst>
        </pc:picChg>
      </pc:sldChg>
      <pc:sldChg chg="add del setBg">
        <pc:chgData name="Lim Kelvin" userId="624f6ae12bb7b72b" providerId="LiveId" clId="{B272414D-B18A-4D81-997D-E20EBAE48599}" dt="2024-12-22T12:50:38.967" v="7085"/>
        <pc:sldMkLst>
          <pc:docMk/>
          <pc:sldMk cId="3277130445" sldId="359"/>
        </pc:sldMkLst>
      </pc:sldChg>
      <pc:sldChg chg="modSp add mod">
        <pc:chgData name="Lim Kelvin" userId="624f6ae12bb7b72b" providerId="LiveId" clId="{B272414D-B18A-4D81-997D-E20EBAE48599}" dt="2024-12-22T12:53:24.851" v="7118" actId="404"/>
        <pc:sldMkLst>
          <pc:docMk/>
          <pc:sldMk cId="3461087377" sldId="360"/>
        </pc:sldMkLst>
        <pc:spChg chg="mod">
          <ac:chgData name="Lim Kelvin" userId="624f6ae12bb7b72b" providerId="LiveId" clId="{B272414D-B18A-4D81-997D-E20EBAE48599}" dt="2024-12-22T12:53:24.851" v="7118" actId="404"/>
          <ac:spMkLst>
            <pc:docMk/>
            <pc:sldMk cId="3461087377" sldId="360"/>
            <ac:spMk id="4" creationId="{FE5D0866-60CC-42D6-8BFD-B669C3100D04}"/>
          </ac:spMkLst>
        </pc:spChg>
      </pc:sldChg>
      <pc:sldChg chg="new del">
        <pc:chgData name="Lim Kelvin" userId="624f6ae12bb7b72b" providerId="LiveId" clId="{B272414D-B18A-4D81-997D-E20EBAE48599}" dt="2024-12-22T12:48:20.510" v="7076" actId="680"/>
        <pc:sldMkLst>
          <pc:docMk/>
          <pc:sldMk cId="4273993636" sldId="360"/>
        </pc:sldMkLst>
      </pc:sldChg>
      <pc:sldChg chg="modSp add mod">
        <pc:chgData name="Lim Kelvin" userId="624f6ae12bb7b72b" providerId="LiveId" clId="{B272414D-B18A-4D81-997D-E20EBAE48599}" dt="2024-12-22T12:57:26.320" v="7153" actId="20577"/>
        <pc:sldMkLst>
          <pc:docMk/>
          <pc:sldMk cId="2609542290" sldId="361"/>
        </pc:sldMkLst>
        <pc:spChg chg="mod">
          <ac:chgData name="Lim Kelvin" userId="624f6ae12bb7b72b" providerId="LiveId" clId="{B272414D-B18A-4D81-997D-E20EBAE48599}" dt="2024-12-22T12:57:26.320" v="7153" actId="20577"/>
          <ac:spMkLst>
            <pc:docMk/>
            <pc:sldMk cId="2609542290" sldId="361"/>
            <ac:spMk id="5" creationId="{2777AE34-66C5-484D-B5FF-238283C4E668}"/>
          </ac:spMkLst>
        </pc:spChg>
        <pc:grpChg chg="mod">
          <ac:chgData name="Lim Kelvin" userId="624f6ae12bb7b72b" providerId="LiveId" clId="{B272414D-B18A-4D81-997D-E20EBAE48599}" dt="2024-12-22T12:54:43.178" v="7141" actId="14100"/>
          <ac:grpSpMkLst>
            <pc:docMk/>
            <pc:sldMk cId="2609542290" sldId="361"/>
            <ac:grpSpMk id="4" creationId="{01EBC75B-163E-421C-B1AD-990487AD1948}"/>
          </ac:grpSpMkLst>
        </pc:grpChg>
      </pc:sldChg>
      <pc:sldChg chg="modSp add mod ord">
        <pc:chgData name="Lim Kelvin" userId="624f6ae12bb7b72b" providerId="LiveId" clId="{B272414D-B18A-4D81-997D-E20EBAE48599}" dt="2024-12-22T13:06:52.116" v="7208" actId="20577"/>
        <pc:sldMkLst>
          <pc:docMk/>
          <pc:sldMk cId="237943360" sldId="362"/>
        </pc:sldMkLst>
        <pc:spChg chg="mod">
          <ac:chgData name="Lim Kelvin" userId="624f6ae12bb7b72b" providerId="LiveId" clId="{B272414D-B18A-4D81-997D-E20EBAE48599}" dt="2024-12-22T13:06:52.116" v="7208" actId="20577"/>
          <ac:spMkLst>
            <pc:docMk/>
            <pc:sldMk cId="237943360" sldId="362"/>
            <ac:spMk id="3" creationId="{D818404A-881A-4BE3-B2D0-B65785486226}"/>
          </ac:spMkLst>
        </pc:spChg>
      </pc:sldChg>
      <pc:sldChg chg="addSp delSp modSp add mod delAnim modAnim modShow">
        <pc:chgData name="Lim Kelvin" userId="624f6ae12bb7b72b" providerId="LiveId" clId="{B272414D-B18A-4D81-997D-E20EBAE48599}" dt="2024-12-22T13:16:46.901" v="7447" actId="729"/>
        <pc:sldMkLst>
          <pc:docMk/>
          <pc:sldMk cId="835081272" sldId="363"/>
        </pc:sldMkLst>
        <pc:spChg chg="add mod">
          <ac:chgData name="Lim Kelvin" userId="624f6ae12bb7b72b" providerId="LiveId" clId="{B272414D-B18A-4D81-997D-E20EBAE48599}" dt="2024-12-22T13:12:14.999" v="7382" actId="20577"/>
          <ac:spMkLst>
            <pc:docMk/>
            <pc:sldMk cId="835081272" sldId="363"/>
            <ac:spMk id="2" creationId="{0928CFAA-61B0-4779-8D14-1D2A106DA5F5}"/>
          </ac:spMkLst>
        </pc:spChg>
        <pc:spChg chg="del">
          <ac:chgData name="Lim Kelvin" userId="624f6ae12bb7b72b" providerId="LiveId" clId="{B272414D-B18A-4D81-997D-E20EBAE48599}" dt="2024-12-22T13:09:50.114" v="7264" actId="478"/>
          <ac:spMkLst>
            <pc:docMk/>
            <pc:sldMk cId="835081272" sldId="363"/>
            <ac:spMk id="3" creationId="{190DC119-43A2-431B-B556-5891BFF951BC}"/>
          </ac:spMkLst>
        </pc:spChg>
        <pc:spChg chg="del">
          <ac:chgData name="Lim Kelvin" userId="624f6ae12bb7b72b" providerId="LiveId" clId="{B272414D-B18A-4D81-997D-E20EBAE48599}" dt="2024-12-22T13:09:51.328" v="7265" actId="478"/>
          <ac:spMkLst>
            <pc:docMk/>
            <pc:sldMk cId="835081272" sldId="363"/>
            <ac:spMk id="5" creationId="{CDB8682E-FBB5-4912-A6FA-1B41D0C8AD82}"/>
          </ac:spMkLst>
        </pc:spChg>
        <pc:spChg chg="del">
          <ac:chgData name="Lim Kelvin" userId="624f6ae12bb7b72b" providerId="LiveId" clId="{B272414D-B18A-4D81-997D-E20EBAE48599}" dt="2024-12-22T13:09:52.444" v="7266" actId="478"/>
          <ac:spMkLst>
            <pc:docMk/>
            <pc:sldMk cId="835081272" sldId="363"/>
            <ac:spMk id="10" creationId="{E27FEC66-DE09-42EE-A624-0E71B83879CC}"/>
          </ac:spMkLst>
        </pc:spChg>
        <pc:spChg chg="mod">
          <ac:chgData name="Lim Kelvin" userId="624f6ae12bb7b72b" providerId="LiveId" clId="{B272414D-B18A-4D81-997D-E20EBAE48599}" dt="2024-12-22T13:09:44.477" v="7262"/>
          <ac:spMkLst>
            <pc:docMk/>
            <pc:sldMk cId="835081272" sldId="363"/>
            <ac:spMk id="11" creationId="{E290568C-8739-40AE-A84E-81743D58E2A7}"/>
          </ac:spMkLst>
        </pc:spChg>
        <pc:spChg chg="mod">
          <ac:chgData name="Lim Kelvin" userId="624f6ae12bb7b72b" providerId="LiveId" clId="{B272414D-B18A-4D81-997D-E20EBAE48599}" dt="2024-12-22T13:13:41.351" v="7437"/>
          <ac:spMkLst>
            <pc:docMk/>
            <pc:sldMk cId="835081272" sldId="363"/>
            <ac:spMk id="14" creationId="{AFE836D6-CABF-4E82-BFD9-00924EDA7347}"/>
          </ac:spMkLst>
        </pc:spChg>
        <pc:spChg chg="mod">
          <ac:chgData name="Lim Kelvin" userId="624f6ae12bb7b72b" providerId="LiveId" clId="{B272414D-B18A-4D81-997D-E20EBAE48599}" dt="2024-12-22T13:13:41.351" v="7437"/>
          <ac:spMkLst>
            <pc:docMk/>
            <pc:sldMk cId="835081272" sldId="363"/>
            <ac:spMk id="15" creationId="{AB7DE85E-A50D-4D97-8128-880F411839E9}"/>
          </ac:spMkLst>
        </pc:spChg>
        <pc:grpChg chg="del">
          <ac:chgData name="Lim Kelvin" userId="624f6ae12bb7b72b" providerId="LiveId" clId="{B272414D-B18A-4D81-997D-E20EBAE48599}" dt="2024-12-22T13:09:53.038" v="7267" actId="478"/>
          <ac:grpSpMkLst>
            <pc:docMk/>
            <pc:sldMk cId="835081272" sldId="363"/>
            <ac:grpSpMk id="7" creationId="{8206216D-6D08-4E05-86A8-E73EF470A222}"/>
          </ac:grpSpMkLst>
        </pc:grpChg>
        <pc:grpChg chg="add mod">
          <ac:chgData name="Lim Kelvin" userId="624f6ae12bb7b72b" providerId="LiveId" clId="{B272414D-B18A-4D81-997D-E20EBAE48599}" dt="2024-12-22T13:13:43.560" v="7438" actId="1076"/>
          <ac:grpSpMkLst>
            <pc:docMk/>
            <pc:sldMk cId="835081272" sldId="363"/>
            <ac:grpSpMk id="13" creationId="{5431E747-FF56-4B5A-9286-4B7ADA76341B}"/>
          </ac:grpSpMkLst>
        </pc:grpChg>
        <pc:picChg chg="del">
          <ac:chgData name="Lim Kelvin" userId="624f6ae12bb7b72b" providerId="LiveId" clId="{B272414D-B18A-4D81-997D-E20EBAE48599}" dt="2024-12-22T13:09:49.467" v="7263" actId="478"/>
          <ac:picMkLst>
            <pc:docMk/>
            <pc:sldMk cId="835081272" sldId="363"/>
            <ac:picMk id="4" creationId="{11B8FDFB-4966-4F42-9736-84893AAFF718}"/>
          </ac:picMkLst>
        </pc:picChg>
        <pc:picChg chg="add mod">
          <ac:chgData name="Lim Kelvin" userId="624f6ae12bb7b72b" providerId="LiveId" clId="{B272414D-B18A-4D81-997D-E20EBAE48599}" dt="2024-12-22T13:10:33.551" v="7271" actId="1076"/>
          <ac:picMkLst>
            <pc:docMk/>
            <pc:sldMk cId="835081272" sldId="363"/>
            <ac:picMk id="1026" creationId="{0515DD28-FD55-46AF-8863-B375ED6EECFD}"/>
          </ac:picMkLst>
        </pc:picChg>
      </pc:sldChg>
      <pc:sldChg chg="addSp delSp modSp add del mod modShow">
        <pc:chgData name="Lim Kelvin" userId="624f6ae12bb7b72b" providerId="LiveId" clId="{B272414D-B18A-4D81-997D-E20EBAE48599}" dt="2024-12-22T13:22:40.641" v="7581" actId="47"/>
        <pc:sldMkLst>
          <pc:docMk/>
          <pc:sldMk cId="2648979951" sldId="364"/>
        </pc:sldMkLst>
        <pc:spChg chg="mod">
          <ac:chgData name="Lim Kelvin" userId="624f6ae12bb7b72b" providerId="LiveId" clId="{B272414D-B18A-4D81-997D-E20EBAE48599}" dt="2024-12-22T13:13:11.488" v="7434" actId="1076"/>
          <ac:spMkLst>
            <pc:docMk/>
            <pc:sldMk cId="2648979951" sldId="364"/>
            <ac:spMk id="2" creationId="{0928CFAA-61B0-4779-8D14-1D2A106DA5F5}"/>
          </ac:spMkLst>
        </pc:spChg>
        <pc:spChg chg="mod">
          <ac:chgData name="Lim Kelvin" userId="624f6ae12bb7b72b" providerId="LiveId" clId="{B272414D-B18A-4D81-997D-E20EBAE48599}" dt="2024-12-22T13:13:38.137" v="7435"/>
          <ac:spMkLst>
            <pc:docMk/>
            <pc:sldMk cId="2648979951" sldId="364"/>
            <ac:spMk id="8" creationId="{409AACFF-6972-424B-8CCB-8AF300FDD819}"/>
          </ac:spMkLst>
        </pc:spChg>
        <pc:spChg chg="mod">
          <ac:chgData name="Lim Kelvin" userId="624f6ae12bb7b72b" providerId="LiveId" clId="{B272414D-B18A-4D81-997D-E20EBAE48599}" dt="2024-12-22T13:13:38.137" v="7435"/>
          <ac:spMkLst>
            <pc:docMk/>
            <pc:sldMk cId="2648979951" sldId="364"/>
            <ac:spMk id="9" creationId="{525A2020-A7BA-4F8D-A535-0780373C8CE5}"/>
          </ac:spMkLst>
        </pc:spChg>
        <pc:spChg chg="mod">
          <ac:chgData name="Lim Kelvin" userId="624f6ae12bb7b72b" providerId="LiveId" clId="{B272414D-B18A-4D81-997D-E20EBAE48599}" dt="2024-12-22T13:12:38.436" v="7395" actId="20577"/>
          <ac:spMkLst>
            <pc:docMk/>
            <pc:sldMk cId="2648979951" sldId="364"/>
            <ac:spMk id="11" creationId="{E290568C-8739-40AE-A84E-81743D58E2A7}"/>
          </ac:spMkLst>
        </pc:spChg>
        <pc:grpChg chg="add mod">
          <ac:chgData name="Lim Kelvin" userId="624f6ae12bb7b72b" providerId="LiveId" clId="{B272414D-B18A-4D81-997D-E20EBAE48599}" dt="2024-12-22T13:13:40.249" v="7436" actId="1076"/>
          <ac:grpSpMkLst>
            <pc:docMk/>
            <pc:sldMk cId="2648979951" sldId="364"/>
            <ac:grpSpMk id="7" creationId="{DE09BCED-05C7-454D-B206-5182D32DEBDD}"/>
          </ac:grpSpMkLst>
        </pc:grpChg>
        <pc:picChg chg="del">
          <ac:chgData name="Lim Kelvin" userId="624f6ae12bb7b72b" providerId="LiveId" clId="{B272414D-B18A-4D81-997D-E20EBAE48599}" dt="2024-12-22T13:12:40.388" v="7396" actId="478"/>
          <ac:picMkLst>
            <pc:docMk/>
            <pc:sldMk cId="2648979951" sldId="364"/>
            <ac:picMk id="1026" creationId="{0515DD28-FD55-46AF-8863-B375ED6EECFD}"/>
          </ac:picMkLst>
        </pc:picChg>
      </pc:sldChg>
      <pc:sldChg chg="addSp delSp modSp add mod modShow">
        <pc:chgData name="Lim Kelvin" userId="624f6ae12bb7b72b" providerId="LiveId" clId="{B272414D-B18A-4D81-997D-E20EBAE48599}" dt="2024-12-22T13:22:57.698" v="7584" actId="1076"/>
        <pc:sldMkLst>
          <pc:docMk/>
          <pc:sldMk cId="2435686543" sldId="365"/>
        </pc:sldMkLst>
        <pc:spChg chg="mod">
          <ac:chgData name="Lim Kelvin" userId="624f6ae12bb7b72b" providerId="LiveId" clId="{B272414D-B18A-4D81-997D-E20EBAE48599}" dt="2024-12-22T13:20:54.215" v="7539" actId="1076"/>
          <ac:spMkLst>
            <pc:docMk/>
            <pc:sldMk cId="2435686543" sldId="365"/>
            <ac:spMk id="2" creationId="{0928CFAA-61B0-4779-8D14-1D2A106DA5F5}"/>
          </ac:spMkLst>
        </pc:spChg>
        <pc:spChg chg="add mod">
          <ac:chgData name="Lim Kelvin" userId="624f6ae12bb7b72b" providerId="LiveId" clId="{B272414D-B18A-4D81-997D-E20EBAE48599}" dt="2024-12-22T13:22:57.698" v="7584" actId="1076"/>
          <ac:spMkLst>
            <pc:docMk/>
            <pc:sldMk cId="2435686543" sldId="365"/>
            <ac:spMk id="16" creationId="{23219024-FD23-4906-94E2-AE7483C816BF}"/>
          </ac:spMkLst>
        </pc:spChg>
        <pc:picChg chg="add mod">
          <ac:chgData name="Lim Kelvin" userId="624f6ae12bb7b72b" providerId="LiveId" clId="{B272414D-B18A-4D81-997D-E20EBAE48599}" dt="2024-12-22T13:20:58.512" v="7540" actId="1076"/>
          <ac:picMkLst>
            <pc:docMk/>
            <pc:sldMk cId="2435686543" sldId="365"/>
            <ac:picMk id="4" creationId="{E3D82E70-E0C9-47E1-9FCF-483E4AFA80E8}"/>
          </ac:picMkLst>
        </pc:picChg>
        <pc:cxnChg chg="add del mod">
          <ac:chgData name="Lim Kelvin" userId="624f6ae12bb7b72b" providerId="LiveId" clId="{B272414D-B18A-4D81-997D-E20EBAE48599}" dt="2024-12-22T13:21:23.048" v="7544" actId="11529"/>
          <ac:cxnSpMkLst>
            <pc:docMk/>
            <pc:sldMk cId="2435686543" sldId="365"/>
            <ac:cxnSpMk id="10" creationId="{54D680F7-0D84-402B-A846-5D4D807B8685}"/>
          </ac:cxnSpMkLst>
        </pc:cxnChg>
        <pc:cxnChg chg="add mod">
          <ac:chgData name="Lim Kelvin" userId="624f6ae12bb7b72b" providerId="LiveId" clId="{B272414D-B18A-4D81-997D-E20EBAE48599}" dt="2024-12-22T13:21:33.674" v="7546" actId="14100"/>
          <ac:cxnSpMkLst>
            <pc:docMk/>
            <pc:sldMk cId="2435686543" sldId="365"/>
            <ac:cxnSpMk id="14" creationId="{39FCBE13-B847-4FD3-A8A8-F501047BDC52}"/>
          </ac:cxnSpMkLst>
        </pc:cxnChg>
      </pc:sldChg>
      <pc:sldChg chg="modSp add mod ord">
        <pc:chgData name="Lim Kelvin" userId="624f6ae12bb7b72b" providerId="LiveId" clId="{B272414D-B18A-4D81-997D-E20EBAE48599}" dt="2024-12-22T13:36:21.058" v="7727" actId="1076"/>
        <pc:sldMkLst>
          <pc:docMk/>
          <pc:sldMk cId="914912433" sldId="366"/>
        </pc:sldMkLst>
        <pc:spChg chg="mod">
          <ac:chgData name="Lim Kelvin" userId="624f6ae12bb7b72b" providerId="LiveId" clId="{B272414D-B18A-4D81-997D-E20EBAE48599}" dt="2024-12-22T13:23:50.454" v="7596" actId="20577"/>
          <ac:spMkLst>
            <pc:docMk/>
            <pc:sldMk cId="914912433" sldId="366"/>
            <ac:spMk id="3" creationId="{D818404A-881A-4BE3-B2D0-B65785486226}"/>
          </ac:spMkLst>
        </pc:spChg>
        <pc:grpChg chg="mod">
          <ac:chgData name="Lim Kelvin" userId="624f6ae12bb7b72b" providerId="LiveId" clId="{B272414D-B18A-4D81-997D-E20EBAE48599}" dt="2024-12-22T13:36:21.058" v="7727" actId="1076"/>
          <ac:grpSpMkLst>
            <pc:docMk/>
            <pc:sldMk cId="914912433" sldId="366"/>
            <ac:grpSpMk id="4" creationId="{3715F933-248E-43A2-ABBF-E6453B74434B}"/>
          </ac:grpSpMkLst>
        </pc:grpChg>
        <pc:picChg chg="mod">
          <ac:chgData name="Lim Kelvin" userId="624f6ae12bb7b72b" providerId="LiveId" clId="{B272414D-B18A-4D81-997D-E20EBAE48599}" dt="2024-12-22T13:36:17.704" v="7726" actId="1076"/>
          <ac:picMkLst>
            <pc:docMk/>
            <pc:sldMk cId="914912433" sldId="366"/>
            <ac:picMk id="6" creationId="{A7404CD2-8F3E-4464-B8C9-80179280227B}"/>
          </ac:picMkLst>
        </pc:picChg>
      </pc:sldChg>
      <pc:sldChg chg="addSp delSp modSp add mod modAnim">
        <pc:chgData name="Lim Kelvin" userId="624f6ae12bb7b72b" providerId="LiveId" clId="{B272414D-B18A-4D81-997D-E20EBAE48599}" dt="2024-12-22T13:40:52.764" v="7852" actId="20577"/>
        <pc:sldMkLst>
          <pc:docMk/>
          <pc:sldMk cId="3057944091" sldId="367"/>
        </pc:sldMkLst>
        <pc:spChg chg="add del">
          <ac:chgData name="Lim Kelvin" userId="624f6ae12bb7b72b" providerId="LiveId" clId="{B272414D-B18A-4D81-997D-E20EBAE48599}" dt="2024-12-22T13:25:50.518" v="7610"/>
          <ac:spMkLst>
            <pc:docMk/>
            <pc:sldMk cId="3057944091" sldId="367"/>
            <ac:spMk id="2" creationId="{A129D810-4F41-452B-B40A-8A7C503B9B12}"/>
          </ac:spMkLst>
        </pc:spChg>
        <pc:spChg chg="add mod">
          <ac:chgData name="Lim Kelvin" userId="624f6ae12bb7b72b" providerId="LiveId" clId="{B272414D-B18A-4D81-997D-E20EBAE48599}" dt="2024-12-22T13:35:03.506" v="7703" actId="1076"/>
          <ac:spMkLst>
            <pc:docMk/>
            <pc:sldMk cId="3057944091" sldId="367"/>
            <ac:spMk id="2" creationId="{B1B65777-B170-46CE-B16E-448457041DB2}"/>
          </ac:spMkLst>
        </pc:spChg>
        <pc:spChg chg="del">
          <ac:chgData name="Lim Kelvin" userId="624f6ae12bb7b72b" providerId="LiveId" clId="{B272414D-B18A-4D81-997D-E20EBAE48599}" dt="2024-12-22T13:24:13.993" v="7599" actId="478"/>
          <ac:spMkLst>
            <pc:docMk/>
            <pc:sldMk cId="3057944091" sldId="367"/>
            <ac:spMk id="3" creationId="{D818404A-881A-4BE3-B2D0-B65785486226}"/>
          </ac:spMkLst>
        </pc:spChg>
        <pc:spChg chg="add mod">
          <ac:chgData name="Lim Kelvin" userId="624f6ae12bb7b72b" providerId="LiveId" clId="{B272414D-B18A-4D81-997D-E20EBAE48599}" dt="2024-12-22T13:40:52.764" v="7852" actId="20577"/>
          <ac:spMkLst>
            <pc:docMk/>
            <pc:sldMk cId="3057944091" sldId="367"/>
            <ac:spMk id="9" creationId="{F8C7BDB7-1850-4BBB-94CC-F362D21B3FA3}"/>
          </ac:spMkLst>
        </pc:spChg>
        <pc:spChg chg="mod">
          <ac:chgData name="Lim Kelvin" userId="624f6ae12bb7b72b" providerId="LiveId" clId="{B272414D-B18A-4D81-997D-E20EBAE48599}" dt="2024-12-22T13:24:22.881" v="7602"/>
          <ac:spMkLst>
            <pc:docMk/>
            <pc:sldMk cId="3057944091" sldId="367"/>
            <ac:spMk id="11" creationId="{0BA73FC3-D737-419F-B73F-F0D61929A4C6}"/>
          </ac:spMkLst>
        </pc:spChg>
        <pc:spChg chg="mod">
          <ac:chgData name="Lim Kelvin" userId="624f6ae12bb7b72b" providerId="LiveId" clId="{B272414D-B18A-4D81-997D-E20EBAE48599}" dt="2024-12-22T13:24:22.881" v="7602"/>
          <ac:spMkLst>
            <pc:docMk/>
            <pc:sldMk cId="3057944091" sldId="367"/>
            <ac:spMk id="12" creationId="{274D3394-AF78-4E33-8E96-58BF5A86EA57}"/>
          </ac:spMkLst>
        </pc:spChg>
        <pc:spChg chg="add del">
          <ac:chgData name="Lim Kelvin" userId="624f6ae12bb7b72b" providerId="LiveId" clId="{B272414D-B18A-4D81-997D-E20EBAE48599}" dt="2024-12-22T13:26:43.663" v="7627" actId="478"/>
          <ac:spMkLst>
            <pc:docMk/>
            <pc:sldMk cId="3057944091" sldId="367"/>
            <ac:spMk id="13" creationId="{7C1EAB30-07DE-461E-99CA-C47D261E7665}"/>
          </ac:spMkLst>
        </pc:spChg>
        <pc:spChg chg="add mod">
          <ac:chgData name="Lim Kelvin" userId="624f6ae12bb7b72b" providerId="LiveId" clId="{B272414D-B18A-4D81-997D-E20EBAE48599}" dt="2024-12-22T13:35:14.678" v="7707" actId="1076"/>
          <ac:spMkLst>
            <pc:docMk/>
            <pc:sldMk cId="3057944091" sldId="367"/>
            <ac:spMk id="13" creationId="{90A7FB98-EFF7-49BB-870B-25DAEA84FF2B}"/>
          </ac:spMkLst>
        </pc:spChg>
        <pc:spChg chg="add del mod">
          <ac:chgData name="Lim Kelvin" userId="624f6ae12bb7b72b" providerId="LiveId" clId="{B272414D-B18A-4D81-997D-E20EBAE48599}" dt="2024-12-22T13:26:13.926" v="7614" actId="478"/>
          <ac:spMkLst>
            <pc:docMk/>
            <pc:sldMk cId="3057944091" sldId="367"/>
            <ac:spMk id="14" creationId="{2A63534A-5961-47E6-B5C1-D62EC737CA1F}"/>
          </ac:spMkLst>
        </pc:spChg>
        <pc:spChg chg="add mod">
          <ac:chgData name="Lim Kelvin" userId="624f6ae12bb7b72b" providerId="LiveId" clId="{B272414D-B18A-4D81-997D-E20EBAE48599}" dt="2024-12-22T13:35:52.880" v="7719" actId="1076"/>
          <ac:spMkLst>
            <pc:docMk/>
            <pc:sldMk cId="3057944091" sldId="367"/>
            <ac:spMk id="15" creationId="{B2306D3B-E9B9-4765-B466-EBF3B5375030}"/>
          </ac:spMkLst>
        </pc:spChg>
        <pc:spChg chg="add del mod">
          <ac:chgData name="Lim Kelvin" userId="624f6ae12bb7b72b" providerId="LiveId" clId="{B272414D-B18A-4D81-997D-E20EBAE48599}" dt="2024-12-22T13:26:33.194" v="7617" actId="478"/>
          <ac:spMkLst>
            <pc:docMk/>
            <pc:sldMk cId="3057944091" sldId="367"/>
            <ac:spMk id="15" creationId="{B46A445D-A727-464F-8ED6-2444EED12D5E}"/>
          </ac:spMkLst>
        </pc:spChg>
        <pc:spChg chg="add del mod">
          <ac:chgData name="Lim Kelvin" userId="624f6ae12bb7b72b" providerId="LiveId" clId="{B272414D-B18A-4D81-997D-E20EBAE48599}" dt="2024-12-22T13:26:43.663" v="7627" actId="478"/>
          <ac:spMkLst>
            <pc:docMk/>
            <pc:sldMk cId="3057944091" sldId="367"/>
            <ac:spMk id="16" creationId="{F0E587FC-E4ED-4A94-AE4C-0DDD6DCD29C7}"/>
          </ac:spMkLst>
        </pc:spChg>
        <pc:spChg chg="add del mod">
          <ac:chgData name="Lim Kelvin" userId="624f6ae12bb7b72b" providerId="LiveId" clId="{B272414D-B18A-4D81-997D-E20EBAE48599}" dt="2024-12-22T13:26:43.663" v="7627" actId="478"/>
          <ac:spMkLst>
            <pc:docMk/>
            <pc:sldMk cId="3057944091" sldId="367"/>
            <ac:spMk id="17" creationId="{7CC63642-31EB-465B-8729-A5D6020217AE}"/>
          </ac:spMkLst>
        </pc:spChg>
        <pc:spChg chg="add del mod">
          <ac:chgData name="Lim Kelvin" userId="624f6ae12bb7b72b" providerId="LiveId" clId="{B272414D-B18A-4D81-997D-E20EBAE48599}" dt="2024-12-22T13:26:43.663" v="7627" actId="478"/>
          <ac:spMkLst>
            <pc:docMk/>
            <pc:sldMk cId="3057944091" sldId="367"/>
            <ac:spMk id="18" creationId="{6D13CB10-1C71-4029-8E1B-573297A6FDA1}"/>
          </ac:spMkLst>
        </pc:spChg>
        <pc:spChg chg="add del mod">
          <ac:chgData name="Lim Kelvin" userId="624f6ae12bb7b72b" providerId="LiveId" clId="{B272414D-B18A-4D81-997D-E20EBAE48599}" dt="2024-12-22T13:26:43.663" v="7627" actId="478"/>
          <ac:spMkLst>
            <pc:docMk/>
            <pc:sldMk cId="3057944091" sldId="367"/>
            <ac:spMk id="19" creationId="{8AA96C8C-CC5F-4CC3-AB8F-162C784561E3}"/>
          </ac:spMkLst>
        </pc:spChg>
        <pc:spChg chg="add del mod">
          <ac:chgData name="Lim Kelvin" userId="624f6ae12bb7b72b" providerId="LiveId" clId="{B272414D-B18A-4D81-997D-E20EBAE48599}" dt="2024-12-22T13:26:43.663" v="7627" actId="478"/>
          <ac:spMkLst>
            <pc:docMk/>
            <pc:sldMk cId="3057944091" sldId="367"/>
            <ac:spMk id="20" creationId="{8FC01F03-0001-4812-865A-7E2B23055C87}"/>
          </ac:spMkLst>
        </pc:spChg>
        <pc:spChg chg="add del mod">
          <ac:chgData name="Lim Kelvin" userId="624f6ae12bb7b72b" providerId="LiveId" clId="{B272414D-B18A-4D81-997D-E20EBAE48599}" dt="2024-12-22T13:26:43.663" v="7627" actId="478"/>
          <ac:spMkLst>
            <pc:docMk/>
            <pc:sldMk cId="3057944091" sldId="367"/>
            <ac:spMk id="21" creationId="{8CF5E8FE-D8AC-455E-A66D-148527B8B9F4}"/>
          </ac:spMkLst>
        </pc:spChg>
        <pc:spChg chg="add del mod">
          <ac:chgData name="Lim Kelvin" userId="624f6ae12bb7b72b" providerId="LiveId" clId="{B272414D-B18A-4D81-997D-E20EBAE48599}" dt="2024-12-22T13:26:43.663" v="7627" actId="478"/>
          <ac:spMkLst>
            <pc:docMk/>
            <pc:sldMk cId="3057944091" sldId="367"/>
            <ac:spMk id="22" creationId="{C930B3FF-3AC9-43EC-B3AA-B2B758E87AA1}"/>
          </ac:spMkLst>
        </pc:spChg>
        <pc:spChg chg="add del mod">
          <ac:chgData name="Lim Kelvin" userId="624f6ae12bb7b72b" providerId="LiveId" clId="{B272414D-B18A-4D81-997D-E20EBAE48599}" dt="2024-12-22T13:26:43.663" v="7627" actId="478"/>
          <ac:spMkLst>
            <pc:docMk/>
            <pc:sldMk cId="3057944091" sldId="367"/>
            <ac:spMk id="23" creationId="{FDBFF214-20FC-4E68-93A5-2D45549C7C8A}"/>
          </ac:spMkLst>
        </pc:spChg>
        <pc:spChg chg="add del mod">
          <ac:chgData name="Lim Kelvin" userId="624f6ae12bb7b72b" providerId="LiveId" clId="{B272414D-B18A-4D81-997D-E20EBAE48599}" dt="2024-12-22T13:26:43.663" v="7627" actId="478"/>
          <ac:spMkLst>
            <pc:docMk/>
            <pc:sldMk cId="3057944091" sldId="367"/>
            <ac:spMk id="24" creationId="{F7869BEF-47A9-4FBB-9F1D-623185ADD5C7}"/>
          </ac:spMkLst>
        </pc:spChg>
        <pc:grpChg chg="del">
          <ac:chgData name="Lim Kelvin" userId="624f6ae12bb7b72b" providerId="LiveId" clId="{B272414D-B18A-4D81-997D-E20EBAE48599}" dt="2024-12-22T13:24:17.121" v="7601" actId="478"/>
          <ac:grpSpMkLst>
            <pc:docMk/>
            <pc:sldMk cId="3057944091" sldId="367"/>
            <ac:grpSpMk id="4" creationId="{3715F933-248E-43A2-ABBF-E6453B74434B}"/>
          </ac:grpSpMkLst>
        </pc:grpChg>
        <pc:grpChg chg="add mod">
          <ac:chgData name="Lim Kelvin" userId="624f6ae12bb7b72b" providerId="LiveId" clId="{B272414D-B18A-4D81-997D-E20EBAE48599}" dt="2024-12-22T13:24:45.974" v="7608" actId="1076"/>
          <ac:grpSpMkLst>
            <pc:docMk/>
            <pc:sldMk cId="3057944091" sldId="367"/>
            <ac:grpSpMk id="10" creationId="{6E272A19-F490-4539-9E77-FA09D56FDED7}"/>
          </ac:grpSpMkLst>
        </pc:grpChg>
        <pc:picChg chg="add mod">
          <ac:chgData name="Lim Kelvin" userId="624f6ae12bb7b72b" providerId="LiveId" clId="{B272414D-B18A-4D81-997D-E20EBAE48599}" dt="2024-12-22T13:35:36.508" v="7717" actId="1076"/>
          <ac:picMkLst>
            <pc:docMk/>
            <pc:sldMk cId="3057944091" sldId="367"/>
            <ac:picMk id="4" creationId="{AF5165A3-A29B-49FB-8474-F521AA75F326}"/>
          </ac:picMkLst>
        </pc:picChg>
        <pc:picChg chg="del">
          <ac:chgData name="Lim Kelvin" userId="624f6ae12bb7b72b" providerId="LiveId" clId="{B272414D-B18A-4D81-997D-E20EBAE48599}" dt="2024-12-22T13:24:15.396" v="7600" actId="478"/>
          <ac:picMkLst>
            <pc:docMk/>
            <pc:sldMk cId="3057944091" sldId="367"/>
            <ac:picMk id="6" creationId="{A7404CD2-8F3E-4464-B8C9-80179280227B}"/>
          </ac:picMkLst>
        </pc:picChg>
        <pc:picChg chg="add mod">
          <ac:chgData name="Lim Kelvin" userId="624f6ae12bb7b72b" providerId="LiveId" clId="{B272414D-B18A-4D81-997D-E20EBAE48599}" dt="2024-12-22T13:24:10.153" v="7598"/>
          <ac:picMkLst>
            <pc:docMk/>
            <pc:sldMk cId="3057944091" sldId="367"/>
            <ac:picMk id="8" creationId="{69E85C00-EB0B-46E9-8C3E-848B17B051AB}"/>
          </ac:picMkLst>
        </pc:picChg>
        <pc:picChg chg="add mod">
          <ac:chgData name="Lim Kelvin" userId="624f6ae12bb7b72b" providerId="LiveId" clId="{B272414D-B18A-4D81-997D-E20EBAE48599}" dt="2024-12-22T13:35:53.224" v="7720" actId="1076"/>
          <ac:picMkLst>
            <pc:docMk/>
            <pc:sldMk cId="3057944091" sldId="367"/>
            <ac:picMk id="14" creationId="{7140B4C6-4472-4043-98C8-2DC32C60EE81}"/>
          </ac:picMkLst>
        </pc:picChg>
        <pc:picChg chg="add mod">
          <ac:chgData name="Lim Kelvin" userId="624f6ae12bb7b72b" providerId="LiveId" clId="{B272414D-B18A-4D81-997D-E20EBAE48599}" dt="2024-12-22T13:35:34.227" v="7716" actId="1076"/>
          <ac:picMkLst>
            <pc:docMk/>
            <pc:sldMk cId="3057944091" sldId="367"/>
            <ac:picMk id="1026" creationId="{005CB0F6-5B56-499A-8B2A-22C6CA004A4B}"/>
          </ac:picMkLst>
        </pc:picChg>
      </pc:sldChg>
      <pc:sldChg chg="addSp delSp modSp add mod delAnim modAnim">
        <pc:chgData name="Lim Kelvin" userId="624f6ae12bb7b72b" providerId="LiveId" clId="{B272414D-B18A-4D81-997D-E20EBAE48599}" dt="2024-12-22T13:41:01.988" v="7853"/>
        <pc:sldMkLst>
          <pc:docMk/>
          <pc:sldMk cId="3511635784" sldId="368"/>
        </pc:sldMkLst>
        <pc:spChg chg="del">
          <ac:chgData name="Lim Kelvin" userId="624f6ae12bb7b72b" providerId="LiveId" clId="{B272414D-B18A-4D81-997D-E20EBAE48599}" dt="2024-12-22T13:29:38.588" v="7666" actId="478"/>
          <ac:spMkLst>
            <pc:docMk/>
            <pc:sldMk cId="3511635784" sldId="368"/>
            <ac:spMk id="2" creationId="{B1B65777-B170-46CE-B16E-448457041DB2}"/>
          </ac:spMkLst>
        </pc:spChg>
        <pc:spChg chg="mod">
          <ac:chgData name="Lim Kelvin" userId="624f6ae12bb7b72b" providerId="LiveId" clId="{B272414D-B18A-4D81-997D-E20EBAE48599}" dt="2024-12-22T13:41:01.988" v="7853"/>
          <ac:spMkLst>
            <pc:docMk/>
            <pc:sldMk cId="3511635784" sldId="368"/>
            <ac:spMk id="9" creationId="{F8C7BDB7-1850-4BBB-94CC-F362D21B3FA3}"/>
          </ac:spMkLst>
        </pc:spChg>
        <pc:spChg chg="del">
          <ac:chgData name="Lim Kelvin" userId="624f6ae12bb7b72b" providerId="LiveId" clId="{B272414D-B18A-4D81-997D-E20EBAE48599}" dt="2024-12-22T13:29:40.367" v="7668" actId="478"/>
          <ac:spMkLst>
            <pc:docMk/>
            <pc:sldMk cId="3511635784" sldId="368"/>
            <ac:spMk id="13" creationId="{90A7FB98-EFF7-49BB-870B-25DAEA84FF2B}"/>
          </ac:spMkLst>
        </pc:spChg>
        <pc:spChg chg="add del mod">
          <ac:chgData name="Lim Kelvin" userId="624f6ae12bb7b72b" providerId="LiveId" clId="{B272414D-B18A-4D81-997D-E20EBAE48599}" dt="2024-12-22T13:35:18.760" v="7708" actId="21"/>
          <ac:spMkLst>
            <pc:docMk/>
            <pc:sldMk cId="3511635784" sldId="368"/>
            <ac:spMk id="14" creationId="{E769247C-99C7-4F94-B48D-C31C224E4C3D}"/>
          </ac:spMkLst>
        </pc:spChg>
        <pc:spChg chg="add mod">
          <ac:chgData name="Lim Kelvin" userId="624f6ae12bb7b72b" providerId="LiveId" clId="{B272414D-B18A-4D81-997D-E20EBAE48599}" dt="2024-12-22T13:37:33.699" v="7732" actId="1076"/>
          <ac:spMkLst>
            <pc:docMk/>
            <pc:sldMk cId="3511635784" sldId="368"/>
            <ac:spMk id="15" creationId="{6DF4E79F-A88B-4E14-97C8-208948DBE2EB}"/>
          </ac:spMkLst>
        </pc:spChg>
        <pc:spChg chg="add mod">
          <ac:chgData name="Lim Kelvin" userId="624f6ae12bb7b72b" providerId="LiveId" clId="{B272414D-B18A-4D81-997D-E20EBAE48599}" dt="2024-12-22T13:38:52.601" v="7827" actId="1076"/>
          <ac:spMkLst>
            <pc:docMk/>
            <pc:sldMk cId="3511635784" sldId="368"/>
            <ac:spMk id="16" creationId="{1667F694-1E48-4C78-8221-7AFF31A0A414}"/>
          </ac:spMkLst>
        </pc:spChg>
        <pc:picChg chg="del">
          <ac:chgData name="Lim Kelvin" userId="624f6ae12bb7b72b" providerId="LiveId" clId="{B272414D-B18A-4D81-997D-E20EBAE48599}" dt="2024-12-22T13:29:39.118" v="7667" actId="478"/>
          <ac:picMkLst>
            <pc:docMk/>
            <pc:sldMk cId="3511635784" sldId="368"/>
            <ac:picMk id="4" creationId="{AF5165A3-A29B-49FB-8474-F521AA75F326}"/>
          </ac:picMkLst>
        </pc:picChg>
        <pc:picChg chg="del">
          <ac:chgData name="Lim Kelvin" userId="624f6ae12bb7b72b" providerId="LiveId" clId="{B272414D-B18A-4D81-997D-E20EBAE48599}" dt="2024-12-22T13:29:37.361" v="7665" actId="478"/>
          <ac:picMkLst>
            <pc:docMk/>
            <pc:sldMk cId="3511635784" sldId="368"/>
            <ac:picMk id="1026" creationId="{005CB0F6-5B56-499A-8B2A-22C6CA004A4B}"/>
          </ac:picMkLst>
        </pc:picChg>
        <pc:picChg chg="add del mod">
          <ac:chgData name="Lim Kelvin" userId="624f6ae12bb7b72b" providerId="LiveId" clId="{B272414D-B18A-4D81-997D-E20EBAE48599}" dt="2024-12-22T13:35:18.760" v="7708" actId="21"/>
          <ac:picMkLst>
            <pc:docMk/>
            <pc:sldMk cId="3511635784" sldId="368"/>
            <ac:picMk id="2050" creationId="{4162F5D8-6844-4C35-8817-FFCF95D4CBF5}"/>
          </ac:picMkLst>
        </pc:picChg>
      </pc:sldChg>
      <pc:sldChg chg="delSp add mod delAnim">
        <pc:chgData name="Lim Kelvin" userId="624f6ae12bb7b72b" providerId="LiveId" clId="{B272414D-B18A-4D81-997D-E20EBAE48599}" dt="2024-12-22T13:40:23.062" v="7830" actId="478"/>
        <pc:sldMkLst>
          <pc:docMk/>
          <pc:sldMk cId="4265547792" sldId="369"/>
        </pc:sldMkLst>
        <pc:spChg chg="del">
          <ac:chgData name="Lim Kelvin" userId="624f6ae12bb7b72b" providerId="LiveId" clId="{B272414D-B18A-4D81-997D-E20EBAE48599}" dt="2024-12-22T13:40:21.645" v="7829" actId="478"/>
          <ac:spMkLst>
            <pc:docMk/>
            <pc:sldMk cId="4265547792" sldId="369"/>
            <ac:spMk id="15" creationId="{6DF4E79F-A88B-4E14-97C8-208948DBE2EB}"/>
          </ac:spMkLst>
        </pc:spChg>
        <pc:spChg chg="del">
          <ac:chgData name="Lim Kelvin" userId="624f6ae12bb7b72b" providerId="LiveId" clId="{B272414D-B18A-4D81-997D-E20EBAE48599}" dt="2024-12-22T13:40:23.062" v="7830" actId="478"/>
          <ac:spMkLst>
            <pc:docMk/>
            <pc:sldMk cId="4265547792" sldId="369"/>
            <ac:spMk id="16" creationId="{1667F694-1E48-4C78-8221-7AFF31A0A414}"/>
          </ac:spMkLst>
        </pc:spChg>
      </pc:sldChg>
      <pc:sldChg chg="addSp delSp modSp add mod delAnim modAnim">
        <pc:chgData name="Lim Kelvin" userId="624f6ae12bb7b72b" providerId="LiveId" clId="{B272414D-B18A-4D81-997D-E20EBAE48599}" dt="2024-12-22T13:46:37.723" v="7988" actId="122"/>
        <pc:sldMkLst>
          <pc:docMk/>
          <pc:sldMk cId="3962511845" sldId="370"/>
        </pc:sldMkLst>
        <pc:spChg chg="add mod">
          <ac:chgData name="Lim Kelvin" userId="624f6ae12bb7b72b" providerId="LiveId" clId="{B272414D-B18A-4D81-997D-E20EBAE48599}" dt="2024-12-22T13:46:37.723" v="7988" actId="122"/>
          <ac:spMkLst>
            <pc:docMk/>
            <pc:sldMk cId="3962511845" sldId="370"/>
            <ac:spMk id="4" creationId="{F9C1E993-F510-432F-A9D9-05769985F9CC}"/>
          </ac:spMkLst>
        </pc:spChg>
        <pc:spChg chg="add mod">
          <ac:chgData name="Lim Kelvin" userId="624f6ae12bb7b72b" providerId="LiveId" clId="{B272414D-B18A-4D81-997D-E20EBAE48599}" dt="2024-12-22T13:46:22.165" v="7978" actId="2711"/>
          <ac:spMkLst>
            <pc:docMk/>
            <pc:sldMk cId="3962511845" sldId="370"/>
            <ac:spMk id="13" creationId="{A8B92358-DC08-414F-8430-DE094AC11CA6}"/>
          </ac:spMkLst>
        </pc:spChg>
        <pc:spChg chg="add mod">
          <ac:chgData name="Lim Kelvin" userId="624f6ae12bb7b72b" providerId="LiveId" clId="{B272414D-B18A-4D81-997D-E20EBAE48599}" dt="2024-12-22T13:46:18.154" v="7977" actId="2711"/>
          <ac:spMkLst>
            <pc:docMk/>
            <pc:sldMk cId="3962511845" sldId="370"/>
            <ac:spMk id="14" creationId="{44C9086D-55EF-409E-B585-9A91B4A06E0C}"/>
          </ac:spMkLst>
        </pc:spChg>
        <pc:spChg chg="del">
          <ac:chgData name="Lim Kelvin" userId="624f6ae12bb7b72b" providerId="LiveId" clId="{B272414D-B18A-4D81-997D-E20EBAE48599}" dt="2024-12-22T13:41:10.117" v="7855" actId="478"/>
          <ac:spMkLst>
            <pc:docMk/>
            <pc:sldMk cId="3962511845" sldId="370"/>
            <ac:spMk id="15" creationId="{6DF4E79F-A88B-4E14-97C8-208948DBE2EB}"/>
          </ac:spMkLst>
        </pc:spChg>
        <pc:spChg chg="del">
          <ac:chgData name="Lim Kelvin" userId="624f6ae12bb7b72b" providerId="LiveId" clId="{B272414D-B18A-4D81-997D-E20EBAE48599}" dt="2024-12-22T13:41:11.857" v="7856" actId="478"/>
          <ac:spMkLst>
            <pc:docMk/>
            <pc:sldMk cId="3962511845" sldId="370"/>
            <ac:spMk id="16" creationId="{1667F694-1E48-4C78-8221-7AFF31A0A414}"/>
          </ac:spMkLst>
        </pc:spChg>
        <pc:picChg chg="add mod">
          <ac:chgData name="Lim Kelvin" userId="624f6ae12bb7b72b" providerId="LiveId" clId="{B272414D-B18A-4D81-997D-E20EBAE48599}" dt="2024-12-22T13:41:22.572" v="7858" actId="1076"/>
          <ac:picMkLst>
            <pc:docMk/>
            <pc:sldMk cId="3962511845" sldId="370"/>
            <ac:picMk id="3" creationId="{656EDB45-BAAC-4CF0-BFDE-592098A76999}"/>
          </ac:picMkLst>
        </pc:picChg>
        <pc:picChg chg="add mod">
          <ac:chgData name="Lim Kelvin" userId="624f6ae12bb7b72b" providerId="LiveId" clId="{B272414D-B18A-4D81-997D-E20EBAE48599}" dt="2024-12-22T13:44:14.531" v="7952" actId="1076"/>
          <ac:picMkLst>
            <pc:docMk/>
            <pc:sldMk cId="3962511845" sldId="370"/>
            <ac:picMk id="3074" creationId="{B5D9126C-D780-4BC2-A60B-CAF18D1B8252}"/>
          </ac:picMkLst>
        </pc:picChg>
      </pc:sldChg>
      <pc:sldChg chg="delSp modSp add del mod modAnim">
        <pc:chgData name="Lim Kelvin" userId="624f6ae12bb7b72b" providerId="LiveId" clId="{B272414D-B18A-4D81-997D-E20EBAE48599}" dt="2024-12-22T13:47:06.800" v="7996" actId="47"/>
        <pc:sldMkLst>
          <pc:docMk/>
          <pc:sldMk cId="2092332065" sldId="371"/>
        </pc:sldMkLst>
        <pc:spChg chg="del">
          <ac:chgData name="Lim Kelvin" userId="624f6ae12bb7b72b" providerId="LiveId" clId="{B272414D-B18A-4D81-997D-E20EBAE48599}" dt="2024-12-22T13:46:51.411" v="7990" actId="478"/>
          <ac:spMkLst>
            <pc:docMk/>
            <pc:sldMk cId="2092332065" sldId="371"/>
            <ac:spMk id="4" creationId="{F9C1E993-F510-432F-A9D9-05769985F9CC}"/>
          </ac:spMkLst>
        </pc:spChg>
        <pc:spChg chg="mod">
          <ac:chgData name="Lim Kelvin" userId="624f6ae12bb7b72b" providerId="LiveId" clId="{B272414D-B18A-4D81-997D-E20EBAE48599}" dt="2024-12-22T13:46:55.002" v="7995"/>
          <ac:spMkLst>
            <pc:docMk/>
            <pc:sldMk cId="2092332065" sldId="371"/>
            <ac:spMk id="9" creationId="{F8C7BDB7-1850-4BBB-94CC-F362D21B3FA3}"/>
          </ac:spMkLst>
        </pc:spChg>
        <pc:spChg chg="del">
          <ac:chgData name="Lim Kelvin" userId="624f6ae12bb7b72b" providerId="LiveId" clId="{B272414D-B18A-4D81-997D-E20EBAE48599}" dt="2024-12-22T13:46:51.411" v="7990" actId="478"/>
          <ac:spMkLst>
            <pc:docMk/>
            <pc:sldMk cId="2092332065" sldId="371"/>
            <ac:spMk id="13" creationId="{A8B92358-DC08-414F-8430-DE094AC11CA6}"/>
          </ac:spMkLst>
        </pc:spChg>
        <pc:spChg chg="del">
          <ac:chgData name="Lim Kelvin" userId="624f6ae12bb7b72b" providerId="LiveId" clId="{B272414D-B18A-4D81-997D-E20EBAE48599}" dt="2024-12-22T13:46:51.411" v="7990" actId="478"/>
          <ac:spMkLst>
            <pc:docMk/>
            <pc:sldMk cId="2092332065" sldId="371"/>
            <ac:spMk id="14" creationId="{44C9086D-55EF-409E-B585-9A91B4A06E0C}"/>
          </ac:spMkLst>
        </pc:spChg>
        <pc:picChg chg="del">
          <ac:chgData name="Lim Kelvin" userId="624f6ae12bb7b72b" providerId="LiveId" clId="{B272414D-B18A-4D81-997D-E20EBAE48599}" dt="2024-12-22T13:46:51.411" v="7990" actId="478"/>
          <ac:picMkLst>
            <pc:docMk/>
            <pc:sldMk cId="2092332065" sldId="371"/>
            <ac:picMk id="3" creationId="{656EDB45-BAAC-4CF0-BFDE-592098A76999}"/>
          </ac:picMkLst>
        </pc:picChg>
        <pc:picChg chg="del">
          <ac:chgData name="Lim Kelvin" userId="624f6ae12bb7b72b" providerId="LiveId" clId="{B272414D-B18A-4D81-997D-E20EBAE48599}" dt="2024-12-22T13:46:51.411" v="7990" actId="478"/>
          <ac:picMkLst>
            <pc:docMk/>
            <pc:sldMk cId="2092332065" sldId="371"/>
            <ac:picMk id="3074" creationId="{B5D9126C-D780-4BC2-A60B-CAF18D1B8252}"/>
          </ac:picMkLst>
        </pc:picChg>
      </pc:sldChg>
    </pc:docChg>
  </pc:docChgLst>
  <pc:docChgLst>
    <pc:chgData name="Lim Kelvin" userId="624f6ae12bb7b72b" providerId="LiveId" clId="{6185FF2B-8036-4105-8ADB-9F469B424A73}"/>
    <pc:docChg chg="undo redo custSel addSld delSld modSld sldOrd">
      <pc:chgData name="Lim Kelvin" userId="624f6ae12bb7b72b" providerId="LiveId" clId="{6185FF2B-8036-4105-8ADB-9F469B424A73}" dt="2024-12-21T12:17:00.294" v="2404" actId="1076"/>
      <pc:docMkLst>
        <pc:docMk/>
      </pc:docMkLst>
      <pc:sldChg chg="addSp delSp modSp new del mod">
        <pc:chgData name="Lim Kelvin" userId="624f6ae12bb7b72b" providerId="LiveId" clId="{6185FF2B-8036-4105-8ADB-9F469B424A73}" dt="2024-12-20T09:51:45.001" v="99" actId="47"/>
        <pc:sldMkLst>
          <pc:docMk/>
          <pc:sldMk cId="3315231114" sldId="256"/>
        </pc:sldMkLst>
      </pc:sldChg>
      <pc:sldChg chg="modSp add del">
        <pc:chgData name="Lim Kelvin" userId="624f6ae12bb7b72b" providerId="LiveId" clId="{6185FF2B-8036-4105-8ADB-9F469B424A73}" dt="2024-12-20T09:52:09.575" v="101" actId="47"/>
        <pc:sldMkLst>
          <pc:docMk/>
          <pc:sldMk cId="1158364099" sldId="257"/>
        </pc:sldMkLst>
      </pc:sldChg>
      <pc:sldChg chg="add del">
        <pc:chgData name="Lim Kelvin" userId="624f6ae12bb7b72b" providerId="LiveId" clId="{6185FF2B-8036-4105-8ADB-9F469B424A73}" dt="2024-12-20T09:49:18.183" v="76" actId="47"/>
        <pc:sldMkLst>
          <pc:docMk/>
          <pc:sldMk cId="4281617089" sldId="257"/>
        </pc:sldMkLst>
      </pc:sldChg>
      <pc:sldChg chg="add del">
        <pc:chgData name="Lim Kelvin" userId="624f6ae12bb7b72b" providerId="LiveId" clId="{6185FF2B-8036-4105-8ADB-9F469B424A73}" dt="2024-12-20T09:49:18.809" v="77" actId="47"/>
        <pc:sldMkLst>
          <pc:docMk/>
          <pc:sldMk cId="540693040" sldId="258"/>
        </pc:sldMkLst>
      </pc:sldChg>
      <pc:sldChg chg="modSp add del mod">
        <pc:chgData name="Lim Kelvin" userId="624f6ae12bb7b72b" providerId="LiveId" clId="{6185FF2B-8036-4105-8ADB-9F469B424A73}" dt="2024-12-20T09:53:54.247" v="104" actId="47"/>
        <pc:sldMkLst>
          <pc:docMk/>
          <pc:sldMk cId="2187523123" sldId="258"/>
        </pc:sldMkLst>
      </pc:sldChg>
      <pc:sldChg chg="add del">
        <pc:chgData name="Lim Kelvin" userId="624f6ae12bb7b72b" providerId="LiveId" clId="{6185FF2B-8036-4105-8ADB-9F469B424A73}" dt="2024-12-20T09:49:19.518" v="78" actId="47"/>
        <pc:sldMkLst>
          <pc:docMk/>
          <pc:sldMk cId="578753740" sldId="259"/>
        </pc:sldMkLst>
      </pc:sldChg>
      <pc:sldChg chg="modSp add del mod modAnim">
        <pc:chgData name="Lim Kelvin" userId="624f6ae12bb7b72b" providerId="LiveId" clId="{6185FF2B-8036-4105-8ADB-9F469B424A73}" dt="2024-12-20T10:14:36.856" v="195" actId="47"/>
        <pc:sldMkLst>
          <pc:docMk/>
          <pc:sldMk cId="3587506800" sldId="259"/>
        </pc:sldMkLst>
      </pc:sldChg>
      <pc:sldChg chg="addSp delSp modSp new del mod ord setBg addAnim delAnim modAnim">
        <pc:chgData name="Lim Kelvin" userId="624f6ae12bb7b72b" providerId="LiveId" clId="{6185FF2B-8036-4105-8ADB-9F469B424A73}" dt="2024-12-20T10:48:57.047" v="267" actId="47"/>
        <pc:sldMkLst>
          <pc:docMk/>
          <pc:sldMk cId="483496897" sldId="260"/>
        </pc:sldMkLst>
      </pc:sldChg>
      <pc:sldChg chg="add del">
        <pc:chgData name="Lim Kelvin" userId="624f6ae12bb7b72b" providerId="LiveId" clId="{6185FF2B-8036-4105-8ADB-9F469B424A73}" dt="2024-12-20T10:00:23.171" v="114" actId="47"/>
        <pc:sldMkLst>
          <pc:docMk/>
          <pc:sldMk cId="2735575628" sldId="260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1325574512" sldId="261"/>
        </pc:sldMkLst>
      </pc:sldChg>
      <pc:sldChg chg="add del">
        <pc:chgData name="Lim Kelvin" userId="624f6ae12bb7b72b" providerId="LiveId" clId="{6185FF2B-8036-4105-8ADB-9F469B424A73}" dt="2024-12-20T10:14:21.062" v="192" actId="47"/>
        <pc:sldMkLst>
          <pc:docMk/>
          <pc:sldMk cId="3255080514" sldId="261"/>
        </pc:sldMkLst>
      </pc:sldChg>
      <pc:sldChg chg="addSp modSp new del mod">
        <pc:chgData name="Lim Kelvin" userId="624f6ae12bb7b72b" providerId="LiveId" clId="{6185FF2B-8036-4105-8ADB-9F469B424A73}" dt="2024-12-20T10:52:54.264" v="298" actId="47"/>
        <pc:sldMkLst>
          <pc:docMk/>
          <pc:sldMk cId="4199047291" sldId="261"/>
        </pc:sldMkLst>
      </pc:sldChg>
      <pc:sldChg chg="new del">
        <pc:chgData name="Lim Kelvin" userId="624f6ae12bb7b72b" providerId="LiveId" clId="{6185FF2B-8036-4105-8ADB-9F469B424A73}" dt="2024-12-20T10:52:54.754" v="299" actId="47"/>
        <pc:sldMkLst>
          <pc:docMk/>
          <pc:sldMk cId="226735552" sldId="262"/>
        </pc:sldMkLst>
      </pc:sldChg>
      <pc:sldChg chg="add del">
        <pc:chgData name="Lim Kelvin" userId="624f6ae12bb7b72b" providerId="LiveId" clId="{6185FF2B-8036-4105-8ADB-9F469B424A73}" dt="2024-12-20T10:14:21.624" v="193" actId="47"/>
        <pc:sldMkLst>
          <pc:docMk/>
          <pc:sldMk cId="1738595150" sldId="262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619534504" sldId="262"/>
        </pc:sldMkLst>
      </pc:sldChg>
      <pc:sldChg chg="add del">
        <pc:chgData name="Lim Kelvin" userId="624f6ae12bb7b72b" providerId="LiveId" clId="{6185FF2B-8036-4105-8ADB-9F469B424A73}" dt="2024-12-20T10:15:33.587" v="203" actId="47"/>
        <pc:sldMkLst>
          <pc:docMk/>
          <pc:sldMk cId="2982929330" sldId="262"/>
        </pc:sldMkLst>
      </pc:sldChg>
      <pc:sldChg chg="addSp delSp modSp add del mod modAnim">
        <pc:chgData name="Lim Kelvin" userId="624f6ae12bb7b72b" providerId="LiveId" clId="{6185FF2B-8036-4105-8ADB-9F469B424A73}" dt="2024-12-20T10:58:15.012" v="311" actId="47"/>
        <pc:sldMkLst>
          <pc:docMk/>
          <pc:sldMk cId="2218909094" sldId="263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3010042580" sldId="263"/>
        </pc:sldMkLst>
      </pc:sldChg>
      <pc:sldChg chg="add del">
        <pc:chgData name="Lim Kelvin" userId="624f6ae12bb7b72b" providerId="LiveId" clId="{6185FF2B-8036-4105-8ADB-9F469B424A73}" dt="2024-12-20T10:14:22.125" v="194" actId="47"/>
        <pc:sldMkLst>
          <pc:docMk/>
          <pc:sldMk cId="3746638068" sldId="263"/>
        </pc:sldMkLst>
      </pc:sldChg>
      <pc:sldChg chg="addSp delSp modSp add mod setBg modAnim">
        <pc:chgData name="Lim Kelvin" userId="624f6ae12bb7b72b" providerId="LiveId" clId="{6185FF2B-8036-4105-8ADB-9F469B424A73}" dt="2024-12-20T13:10:29.169" v="1926" actId="1076"/>
        <pc:sldMkLst>
          <pc:docMk/>
          <pc:sldMk cId="1143890734" sldId="264"/>
        </pc:sldMkLst>
        <pc:spChg chg="add mod">
          <ac:chgData name="Lim Kelvin" userId="624f6ae12bb7b72b" providerId="LiveId" clId="{6185FF2B-8036-4105-8ADB-9F469B424A73}" dt="2024-12-20T13:10:29.169" v="1926" actId="1076"/>
          <ac:spMkLst>
            <pc:docMk/>
            <pc:sldMk cId="1143890734" sldId="264"/>
            <ac:spMk id="8" creationId="{CF0CDDE1-DCAB-4918-81F6-0C7ACEA234E4}"/>
          </ac:spMkLst>
        </pc:spChg>
        <pc:spChg chg="add mod">
          <ac:chgData name="Lim Kelvin" userId="624f6ae12bb7b72b" providerId="LiveId" clId="{6185FF2B-8036-4105-8ADB-9F469B424A73}" dt="2024-12-20T11:20:04.837" v="625" actId="404"/>
          <ac:spMkLst>
            <pc:docMk/>
            <pc:sldMk cId="1143890734" sldId="264"/>
            <ac:spMk id="9" creationId="{3982AA79-3077-4A2B-9E68-884F6EE32998}"/>
          </ac:spMkLst>
        </pc:spChg>
        <pc:picChg chg="add mod ord modVis">
          <ac:chgData name="Lim Kelvin" userId="624f6ae12bb7b72b" providerId="LiveId" clId="{6185FF2B-8036-4105-8ADB-9F469B424A73}" dt="2024-12-20T11:18:25.102" v="597" actId="1076"/>
          <ac:picMkLst>
            <pc:docMk/>
            <pc:sldMk cId="1143890734" sldId="264"/>
            <ac:picMk id="6" creationId="{A7404CD2-8F3E-4464-B8C9-80179280227B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434756073" sldId="264"/>
        </pc:sldMkLst>
      </pc:sldChg>
      <pc:sldChg chg="add del">
        <pc:chgData name="Lim Kelvin" userId="624f6ae12bb7b72b" providerId="LiveId" clId="{6185FF2B-8036-4105-8ADB-9F469B424A73}" dt="2024-12-20T10:08:25.404" v="145" actId="47"/>
        <pc:sldMkLst>
          <pc:docMk/>
          <pc:sldMk cId="3509892857" sldId="264"/>
        </pc:sldMkLst>
      </pc:sldChg>
      <pc:sldChg chg="add del">
        <pc:chgData name="Lim Kelvin" userId="624f6ae12bb7b72b" providerId="LiveId" clId="{6185FF2B-8036-4105-8ADB-9F469B424A73}" dt="2024-12-20T11:10:58.258" v="435" actId="47"/>
        <pc:sldMkLst>
          <pc:docMk/>
          <pc:sldMk cId="1270336134" sldId="265"/>
        </pc:sldMkLst>
      </pc:sldChg>
      <pc:sldChg chg="addSp delSp modSp add del mod">
        <pc:chgData name="Lim Kelvin" userId="624f6ae12bb7b72b" providerId="LiveId" clId="{6185FF2B-8036-4105-8ADB-9F469B424A73}" dt="2024-12-20T11:09:02.036" v="422" actId="47"/>
        <pc:sldMkLst>
          <pc:docMk/>
          <pc:sldMk cId="2208349246" sldId="265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4054441375" sldId="265"/>
        </pc:sldMkLst>
      </pc:sldChg>
      <pc:sldChg chg="add del">
        <pc:chgData name="Lim Kelvin" userId="624f6ae12bb7b72b" providerId="LiveId" clId="{6185FF2B-8036-4105-8ADB-9F469B424A73}" dt="2024-12-20T11:10:39.696" v="431" actId="47"/>
        <pc:sldMkLst>
          <pc:docMk/>
          <pc:sldMk cId="1307730865" sldId="266"/>
        </pc:sldMkLst>
      </pc:sldChg>
      <pc:sldChg chg="addSp delSp modSp add mod modTransition modAnim">
        <pc:chgData name="Lim Kelvin" userId="624f6ae12bb7b72b" providerId="LiveId" clId="{6185FF2B-8036-4105-8ADB-9F469B424A73}" dt="2024-12-20T12:41:52.046" v="1508" actId="1076"/>
        <pc:sldMkLst>
          <pc:docMk/>
          <pc:sldMk cId="1723996530" sldId="266"/>
        </pc:sldMkLst>
        <pc:spChg chg="add del mod">
          <ac:chgData name="Lim Kelvin" userId="624f6ae12bb7b72b" providerId="LiveId" clId="{6185FF2B-8036-4105-8ADB-9F469B424A73}" dt="2024-12-20T12:41:44.091" v="1505" actId="1076"/>
          <ac:spMkLst>
            <pc:docMk/>
            <pc:sldMk cId="1723996530" sldId="266"/>
            <ac:spMk id="2" creationId="{B1B2B459-64A6-4D1D-B698-857A7E6A138B}"/>
          </ac:spMkLst>
        </pc:spChg>
        <pc:spChg chg="add mod">
          <ac:chgData name="Lim Kelvin" userId="624f6ae12bb7b72b" providerId="LiveId" clId="{6185FF2B-8036-4105-8ADB-9F469B424A73}" dt="2024-12-20T12:41:52.046" v="1508" actId="1076"/>
          <ac:spMkLst>
            <pc:docMk/>
            <pc:sldMk cId="1723996530" sldId="266"/>
            <ac:spMk id="3" creationId="{D818404A-881A-4BE3-B2D0-B65785486226}"/>
          </ac:spMkLst>
        </pc:spChg>
        <pc:picChg chg="mod">
          <ac:chgData name="Lim Kelvin" userId="624f6ae12bb7b72b" providerId="LiveId" clId="{6185FF2B-8036-4105-8ADB-9F469B424A73}" dt="2024-12-20T12:41:47.508" v="1507" actId="1076"/>
          <ac:picMkLst>
            <pc:docMk/>
            <pc:sldMk cId="1723996530" sldId="266"/>
            <ac:picMk id="6" creationId="{A7404CD2-8F3E-4464-B8C9-80179280227B}"/>
          </ac:picMkLst>
        </pc:picChg>
      </pc:sldChg>
      <pc:sldChg chg="add del">
        <pc:chgData name="Lim Kelvin" userId="624f6ae12bb7b72b" providerId="LiveId" clId="{6185FF2B-8036-4105-8ADB-9F469B424A73}" dt="2024-12-20T11:09:02.231" v="423" actId="47"/>
        <pc:sldMkLst>
          <pc:docMk/>
          <pc:sldMk cId="3234384307" sldId="266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4025475700" sldId="266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540736647" sldId="267"/>
        </pc:sldMkLst>
      </pc:sldChg>
      <pc:sldChg chg="add del">
        <pc:chgData name="Lim Kelvin" userId="624f6ae12bb7b72b" providerId="LiveId" clId="{6185FF2B-8036-4105-8ADB-9F469B424A73}" dt="2024-12-20T11:10:40.304" v="432" actId="47"/>
        <pc:sldMkLst>
          <pc:docMk/>
          <pc:sldMk cId="1796429759" sldId="267"/>
        </pc:sldMkLst>
      </pc:sldChg>
      <pc:sldChg chg="addSp modSp add del mod modTransition">
        <pc:chgData name="Lim Kelvin" userId="624f6ae12bb7b72b" providerId="LiveId" clId="{6185FF2B-8036-4105-8ADB-9F469B424A73}" dt="2024-12-20T12:37:08.120" v="1428" actId="47"/>
        <pc:sldMkLst>
          <pc:docMk/>
          <pc:sldMk cId="3972102905" sldId="267"/>
        </pc:sldMkLst>
      </pc:sldChg>
      <pc:sldChg chg="add del">
        <pc:chgData name="Lim Kelvin" userId="624f6ae12bb7b72b" providerId="LiveId" clId="{6185FF2B-8036-4105-8ADB-9F469B424A73}" dt="2024-12-20T11:09:02.443" v="424" actId="47"/>
        <pc:sldMkLst>
          <pc:docMk/>
          <pc:sldMk cId="4198614409" sldId="267"/>
        </pc:sldMkLst>
      </pc:sldChg>
      <pc:sldChg chg="addSp delSp modSp add del mod modAnim">
        <pc:chgData name="Lim Kelvin" userId="624f6ae12bb7b72b" providerId="LiveId" clId="{6185FF2B-8036-4105-8ADB-9F469B424A73}" dt="2024-12-20T12:19:19.931" v="1250" actId="47"/>
        <pc:sldMkLst>
          <pc:docMk/>
          <pc:sldMk cId="2004098243" sldId="268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677533398" sldId="268"/>
        </pc:sldMkLst>
      </pc:sldChg>
      <pc:sldChg chg="add del">
        <pc:chgData name="Lim Kelvin" userId="624f6ae12bb7b72b" providerId="LiveId" clId="{6185FF2B-8036-4105-8ADB-9F469B424A73}" dt="2024-12-20T11:09:02.637" v="425" actId="47"/>
        <pc:sldMkLst>
          <pc:docMk/>
          <pc:sldMk cId="4031982648" sldId="268"/>
        </pc:sldMkLst>
      </pc:sldChg>
      <pc:sldChg chg="addSp delSp modSp add del mod modTransition modAnim">
        <pc:chgData name="Lim Kelvin" userId="624f6ae12bb7b72b" providerId="LiveId" clId="{6185FF2B-8036-4105-8ADB-9F469B424A73}" dt="2024-12-20T12:45:12.275" v="1535" actId="47"/>
        <pc:sldMkLst>
          <pc:docMk/>
          <pc:sldMk cId="1247168951" sldId="269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848174736" sldId="269"/>
        </pc:sldMkLst>
      </pc:sldChg>
      <pc:sldChg chg="addSp modSp add del mod modTransition setBg">
        <pc:chgData name="Lim Kelvin" userId="624f6ae12bb7b72b" providerId="LiveId" clId="{6185FF2B-8036-4105-8ADB-9F469B424A73}" dt="2024-12-21T12:03:41.390" v="2258" actId="47"/>
        <pc:sldMkLst>
          <pc:docMk/>
          <pc:sldMk cId="1129099684" sldId="270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1869720887" sldId="270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1510934340" sldId="271"/>
        </pc:sldMkLst>
      </pc:sldChg>
      <pc:sldChg chg="addSp delSp modSp add del mod modTransition">
        <pc:chgData name="Lim Kelvin" userId="624f6ae12bb7b72b" providerId="LiveId" clId="{6185FF2B-8036-4105-8ADB-9F469B424A73}" dt="2024-12-21T12:07:52.536" v="2313" actId="47"/>
        <pc:sldMkLst>
          <pc:docMk/>
          <pc:sldMk cId="3034922883" sldId="271"/>
        </pc:sldMkLst>
        <pc:spChg chg="add del mod">
          <ac:chgData name="Lim Kelvin" userId="624f6ae12bb7b72b" providerId="LiveId" clId="{6185FF2B-8036-4105-8ADB-9F469B424A73}" dt="2024-12-21T11:36:29.065" v="2236" actId="478"/>
          <ac:spMkLst>
            <pc:docMk/>
            <pc:sldMk cId="3034922883" sldId="271"/>
            <ac:spMk id="4" creationId="{078EDD55-E999-45D2-B782-B3AC7F1DE6E4}"/>
          </ac:spMkLst>
        </pc:spChg>
        <pc:spChg chg="add del mod">
          <ac:chgData name="Lim Kelvin" userId="624f6ae12bb7b72b" providerId="LiveId" clId="{6185FF2B-8036-4105-8ADB-9F469B424A73}" dt="2024-12-21T11:37:06.781" v="2240" actId="478"/>
          <ac:spMkLst>
            <pc:docMk/>
            <pc:sldMk cId="3034922883" sldId="271"/>
            <ac:spMk id="7" creationId="{01E5715E-3EE8-4B39-AD4B-8AE240593046}"/>
          </ac:spMkLst>
        </pc:spChg>
        <pc:grpChg chg="add mod">
          <ac:chgData name="Lim Kelvin" userId="624f6ae12bb7b72b" providerId="LiveId" clId="{6185FF2B-8036-4105-8ADB-9F469B424A73}" dt="2024-12-21T11:29:57.815" v="2228" actId="164"/>
          <ac:grpSpMkLst>
            <pc:docMk/>
            <pc:sldMk cId="3034922883" sldId="271"/>
            <ac:grpSpMk id="5" creationId="{63C02F48-843F-41D0-AE77-5251B0FCF2ED}"/>
          </ac:grpSpMkLst>
        </pc:grpChg>
        <pc:picChg chg="add del mod">
          <ac:chgData name="Lim Kelvin" userId="624f6ae12bb7b72b" providerId="LiveId" clId="{6185FF2B-8036-4105-8ADB-9F469B424A73}" dt="2024-12-21T11:37:06.781" v="2240" actId="478"/>
          <ac:picMkLst>
            <pc:docMk/>
            <pc:sldMk cId="3034922883" sldId="271"/>
            <ac:picMk id="3" creationId="{CA32E1E5-DED1-45E2-9301-4AE2B1C012C3}"/>
          </ac:picMkLst>
        </pc:picChg>
        <pc:picChg chg="mod">
          <ac:chgData name="Lim Kelvin" userId="624f6ae12bb7b72b" providerId="LiveId" clId="{6185FF2B-8036-4105-8ADB-9F469B424A73}" dt="2024-12-21T11:29:57.815" v="2228" actId="164"/>
          <ac:picMkLst>
            <pc:docMk/>
            <pc:sldMk cId="3034922883" sldId="271"/>
            <ac:picMk id="6" creationId="{A7404CD2-8F3E-4464-B8C9-80179280227B}"/>
          </ac:picMkLst>
        </pc:picChg>
        <pc:picChg chg="add mod">
          <ac:chgData name="Lim Kelvin" userId="624f6ae12bb7b72b" providerId="LiveId" clId="{6185FF2B-8036-4105-8ADB-9F469B424A73}" dt="2024-12-21T12:02:08.605" v="2252" actId="1076"/>
          <ac:picMkLst>
            <pc:docMk/>
            <pc:sldMk cId="3034922883" sldId="271"/>
            <ac:picMk id="9" creationId="{751478B7-28C4-48C9-A8D7-F3F5067A0F23}"/>
          </ac:picMkLst>
        </pc:picChg>
        <pc:picChg chg="add del mod">
          <ac:chgData name="Lim Kelvin" userId="624f6ae12bb7b72b" providerId="LiveId" clId="{6185FF2B-8036-4105-8ADB-9F469B424A73}" dt="2024-12-21T12:07:49.847" v="2311" actId="21"/>
          <ac:picMkLst>
            <pc:docMk/>
            <pc:sldMk cId="3034922883" sldId="271"/>
            <ac:picMk id="10" creationId="{F4F703FB-8478-4FE0-9029-34A744B81949}"/>
          </ac:picMkLst>
        </pc:picChg>
      </pc:sldChg>
      <pc:sldChg chg="add">
        <pc:chgData name="Lim Kelvin" userId="624f6ae12bb7b72b" providerId="LiveId" clId="{6185FF2B-8036-4105-8ADB-9F469B424A73}" dt="2024-12-20T11:24:50.380" v="725" actId="2890"/>
        <pc:sldMkLst>
          <pc:docMk/>
          <pc:sldMk cId="1456229704" sldId="272"/>
        </pc:sldMkLst>
      </pc:sldChg>
      <pc:sldChg chg="add del">
        <pc:chgData name="Lim Kelvin" userId="624f6ae12bb7b72b" providerId="LiveId" clId="{6185FF2B-8036-4105-8ADB-9F469B424A73}" dt="2024-12-20T11:40:16.979" v="816" actId="47"/>
        <pc:sldMkLst>
          <pc:docMk/>
          <pc:sldMk cId="1563757776" sldId="273"/>
        </pc:sldMkLst>
      </pc:sldChg>
      <pc:sldChg chg="add del">
        <pc:chgData name="Lim Kelvin" userId="624f6ae12bb7b72b" providerId="LiveId" clId="{6185FF2B-8036-4105-8ADB-9F469B424A73}" dt="2024-12-20T11:40:17.328" v="817" actId="47"/>
        <pc:sldMkLst>
          <pc:docMk/>
          <pc:sldMk cId="2975564571" sldId="274"/>
        </pc:sldMkLst>
      </pc:sldChg>
      <pc:sldChg chg="add del">
        <pc:chgData name="Lim Kelvin" userId="624f6ae12bb7b72b" providerId="LiveId" clId="{6185FF2B-8036-4105-8ADB-9F469B424A73}" dt="2024-12-20T11:40:17.671" v="818" actId="47"/>
        <pc:sldMkLst>
          <pc:docMk/>
          <pc:sldMk cId="3593612864" sldId="275"/>
        </pc:sldMkLst>
      </pc:sldChg>
      <pc:sldChg chg="add del">
        <pc:chgData name="Lim Kelvin" userId="624f6ae12bb7b72b" providerId="LiveId" clId="{6185FF2B-8036-4105-8ADB-9F469B424A73}" dt="2024-12-20T12:19:19.447" v="1249" actId="47"/>
        <pc:sldMkLst>
          <pc:docMk/>
          <pc:sldMk cId="1340591836" sldId="276"/>
        </pc:sldMkLst>
      </pc:sldChg>
      <pc:sldChg chg="addSp delSp modSp add mod modTransition delAnim modAnim">
        <pc:chgData name="Lim Kelvin" userId="624f6ae12bb7b72b" providerId="LiveId" clId="{6185FF2B-8036-4105-8ADB-9F469B424A73}" dt="2024-12-20T12:34:14.791" v="1371"/>
        <pc:sldMkLst>
          <pc:docMk/>
          <pc:sldMk cId="2518578374" sldId="277"/>
        </pc:sldMkLst>
        <pc:picChg chg="add mod">
          <ac:chgData name="Lim Kelvin" userId="624f6ae12bb7b72b" providerId="LiveId" clId="{6185FF2B-8036-4105-8ADB-9F469B424A73}" dt="2024-12-20T11:42:38.197" v="835" actId="1076"/>
          <ac:picMkLst>
            <pc:docMk/>
            <pc:sldMk cId="2518578374" sldId="277"/>
            <ac:picMk id="14" creationId="{8DF2CAFA-DE90-4D9B-91F1-3B78DD67F36B}"/>
          </ac:picMkLst>
        </pc:picChg>
        <pc:picChg chg="add mod">
          <ac:chgData name="Lim Kelvin" userId="624f6ae12bb7b72b" providerId="LiveId" clId="{6185FF2B-8036-4105-8ADB-9F469B424A73}" dt="2024-12-20T11:42:36.613" v="834" actId="1076"/>
          <ac:picMkLst>
            <pc:docMk/>
            <pc:sldMk cId="2518578374" sldId="277"/>
            <ac:picMk id="16" creationId="{C907DE97-D72C-4BAA-BA81-C4A3070C54CB}"/>
          </ac:picMkLst>
        </pc:picChg>
      </pc:sldChg>
      <pc:sldChg chg="addSp add mod">
        <pc:chgData name="Lim Kelvin" userId="624f6ae12bb7b72b" providerId="LiveId" clId="{6185FF2B-8036-4105-8ADB-9F469B424A73}" dt="2024-12-20T11:40:52.659" v="819" actId="22"/>
        <pc:sldMkLst>
          <pc:docMk/>
          <pc:sldMk cId="2369203459" sldId="278"/>
        </pc:sldMkLst>
        <pc:picChg chg="add">
          <ac:chgData name="Lim Kelvin" userId="624f6ae12bb7b72b" providerId="LiveId" clId="{6185FF2B-8036-4105-8ADB-9F469B424A73}" dt="2024-12-20T11:40:52.659" v="819" actId="22"/>
          <ac:picMkLst>
            <pc:docMk/>
            <pc:sldMk cId="2369203459" sldId="278"/>
            <ac:picMk id="3" creationId="{D0C0CDAB-C569-493E-BC75-358CF0BED3CB}"/>
          </ac:picMkLst>
        </pc:picChg>
      </pc:sldChg>
      <pc:sldChg chg="addSp delSp modSp add mod ord">
        <pc:chgData name="Lim Kelvin" userId="624f6ae12bb7b72b" providerId="LiveId" clId="{6185FF2B-8036-4105-8ADB-9F469B424A73}" dt="2024-12-20T11:35:20.060" v="783" actId="1076"/>
        <pc:sldMkLst>
          <pc:docMk/>
          <pc:sldMk cId="1384247712" sldId="279"/>
        </pc:sldMkLst>
        <pc:picChg chg="add mod">
          <ac:chgData name="Lim Kelvin" userId="624f6ae12bb7b72b" providerId="LiveId" clId="{6185FF2B-8036-4105-8ADB-9F469B424A73}" dt="2024-12-20T11:35:20.060" v="783" actId="1076"/>
          <ac:picMkLst>
            <pc:docMk/>
            <pc:sldMk cId="1384247712" sldId="279"/>
            <ac:picMk id="4" creationId="{7A34A0DF-1D4E-4AD4-9D01-5D01834EF7D3}"/>
          </ac:picMkLst>
        </pc:picChg>
      </pc:sldChg>
      <pc:sldChg chg="addSp delSp modSp add mod modTransition delAnim modAnim">
        <pc:chgData name="Lim Kelvin" userId="624f6ae12bb7b72b" providerId="LiveId" clId="{6185FF2B-8036-4105-8ADB-9F469B424A73}" dt="2024-12-20T12:33:35.937" v="1362"/>
        <pc:sldMkLst>
          <pc:docMk/>
          <pc:sldMk cId="3101691656" sldId="280"/>
        </pc:sldMkLst>
        <pc:picChg chg="add mod">
          <ac:chgData name="Lim Kelvin" userId="624f6ae12bb7b72b" providerId="LiveId" clId="{6185FF2B-8036-4105-8ADB-9F469B424A73}" dt="2024-12-20T11:43:12.905" v="836" actId="1076"/>
          <ac:picMkLst>
            <pc:docMk/>
            <pc:sldMk cId="3101691656" sldId="280"/>
            <ac:picMk id="3" creationId="{6387D1A8-5FA2-40FC-930B-08B147F459E4}"/>
          </ac:picMkLst>
        </pc:picChg>
        <pc:picChg chg="add mod">
          <ac:chgData name="Lim Kelvin" userId="624f6ae12bb7b72b" providerId="LiveId" clId="{6185FF2B-8036-4105-8ADB-9F469B424A73}" dt="2024-12-20T11:44:04.842" v="845" actId="1076"/>
          <ac:picMkLst>
            <pc:docMk/>
            <pc:sldMk cId="3101691656" sldId="280"/>
            <ac:picMk id="7" creationId="{41FB8F31-EEDD-439D-9A8E-F3EC37F010F2}"/>
          </ac:picMkLst>
        </pc:picChg>
        <pc:picChg chg="add mod">
          <ac:chgData name="Lim Kelvin" userId="624f6ae12bb7b72b" providerId="LiveId" clId="{6185FF2B-8036-4105-8ADB-9F469B424A73}" dt="2024-12-20T11:44:48.826" v="849" actId="1076"/>
          <ac:picMkLst>
            <pc:docMk/>
            <pc:sldMk cId="3101691656" sldId="280"/>
            <ac:picMk id="9" creationId="{08011357-5AC3-43DF-A31A-4533EFA48A08}"/>
          </ac:picMkLst>
        </pc:picChg>
      </pc:sldChg>
      <pc:sldChg chg="addSp add mod ord">
        <pc:chgData name="Lim Kelvin" userId="624f6ae12bb7b72b" providerId="LiveId" clId="{6185FF2B-8036-4105-8ADB-9F469B424A73}" dt="2024-12-20T11:39:49.258" v="813" actId="22"/>
        <pc:sldMkLst>
          <pc:docMk/>
          <pc:sldMk cId="4041111393" sldId="281"/>
        </pc:sldMkLst>
        <pc:picChg chg="add">
          <ac:chgData name="Lim Kelvin" userId="624f6ae12bb7b72b" providerId="LiveId" clId="{6185FF2B-8036-4105-8ADB-9F469B424A73}" dt="2024-12-20T11:39:49.258" v="813" actId="22"/>
          <ac:picMkLst>
            <pc:docMk/>
            <pc:sldMk cId="4041111393" sldId="281"/>
            <ac:picMk id="3" creationId="{EA6AFA09-BA9A-493C-AD4F-FA5B6761558E}"/>
          </ac:picMkLst>
        </pc:picChg>
      </pc:sldChg>
      <pc:sldChg chg="addSp modSp add mod">
        <pc:chgData name="Lim Kelvin" userId="624f6ae12bb7b72b" providerId="LiveId" clId="{6185FF2B-8036-4105-8ADB-9F469B424A73}" dt="2024-12-20T13:11:58.866" v="1960" actId="20577"/>
        <pc:sldMkLst>
          <pc:docMk/>
          <pc:sldMk cId="837402601" sldId="282"/>
        </pc:sldMkLst>
        <pc:spChg chg="add mod">
          <ac:chgData name="Lim Kelvin" userId="624f6ae12bb7b72b" providerId="LiveId" clId="{6185FF2B-8036-4105-8ADB-9F469B424A73}" dt="2024-12-20T13:11:38.235" v="1942" actId="1076"/>
          <ac:spMkLst>
            <pc:docMk/>
            <pc:sldMk cId="837402601" sldId="282"/>
            <ac:spMk id="2" creationId="{ADCFFFB2-871A-4E14-86D1-77103B52DEC2}"/>
          </ac:spMkLst>
        </pc:spChg>
        <pc:spChg chg="add mod">
          <ac:chgData name="Lim Kelvin" userId="624f6ae12bb7b72b" providerId="LiveId" clId="{6185FF2B-8036-4105-8ADB-9F469B424A73}" dt="2024-12-20T13:11:41.804" v="1943" actId="1076"/>
          <ac:spMkLst>
            <pc:docMk/>
            <pc:sldMk cId="837402601" sldId="282"/>
            <ac:spMk id="4" creationId="{A32B303B-BCCA-4F3A-A9F1-8EC884FF60AF}"/>
          </ac:spMkLst>
        </pc:spChg>
        <pc:spChg chg="add mod">
          <ac:chgData name="Lim Kelvin" userId="624f6ae12bb7b72b" providerId="LiveId" clId="{6185FF2B-8036-4105-8ADB-9F469B424A73}" dt="2024-12-20T13:11:58.866" v="1960" actId="20577"/>
          <ac:spMkLst>
            <pc:docMk/>
            <pc:sldMk cId="837402601" sldId="282"/>
            <ac:spMk id="5" creationId="{7E220E55-0BAC-4E98-9865-533015BA4E12}"/>
          </ac:spMkLst>
        </pc:spChg>
        <pc:picChg chg="mod">
          <ac:chgData name="Lim Kelvin" userId="624f6ae12bb7b72b" providerId="LiveId" clId="{6185FF2B-8036-4105-8ADB-9F469B424A73}" dt="2024-12-20T13:08:57.293" v="1922" actId="1076"/>
          <ac:picMkLst>
            <pc:docMk/>
            <pc:sldMk cId="837402601" sldId="282"/>
            <ac:picMk id="6" creationId="{A7404CD2-8F3E-4464-B8C9-80179280227B}"/>
          </ac:picMkLst>
        </pc:picChg>
      </pc:sldChg>
      <pc:sldChg chg="addSp modSp add mod">
        <pc:chgData name="Lim Kelvin" userId="624f6ae12bb7b72b" providerId="LiveId" clId="{6185FF2B-8036-4105-8ADB-9F469B424A73}" dt="2024-12-20T13:15:21.824" v="2016" actId="1076"/>
        <pc:sldMkLst>
          <pc:docMk/>
          <pc:sldMk cId="1657566449" sldId="283"/>
        </pc:sldMkLst>
        <pc:spChg chg="add mod">
          <ac:chgData name="Lim Kelvin" userId="624f6ae12bb7b72b" providerId="LiveId" clId="{6185FF2B-8036-4105-8ADB-9F469B424A73}" dt="2024-12-20T13:15:18.626" v="2015" actId="1076"/>
          <ac:spMkLst>
            <pc:docMk/>
            <pc:sldMk cId="1657566449" sldId="283"/>
            <ac:spMk id="2" creationId="{7EACB083-B790-4FFD-9609-353E621F96F0}"/>
          </ac:spMkLst>
        </pc:spChg>
        <pc:spChg chg="add mod">
          <ac:chgData name="Lim Kelvin" userId="624f6ae12bb7b72b" providerId="LiveId" clId="{6185FF2B-8036-4105-8ADB-9F469B424A73}" dt="2024-12-20T13:15:21.824" v="2016" actId="1076"/>
          <ac:spMkLst>
            <pc:docMk/>
            <pc:sldMk cId="1657566449" sldId="283"/>
            <ac:spMk id="4" creationId="{4E514142-752D-4FB7-988D-5844BA082D22}"/>
          </ac:spMkLst>
        </pc:spChg>
      </pc:sldChg>
      <pc:sldChg chg="addSp delSp modSp add del mod modTransition delAnim">
        <pc:chgData name="Lim Kelvin" userId="624f6ae12bb7b72b" providerId="LiveId" clId="{6185FF2B-8036-4105-8ADB-9F469B424A73}" dt="2024-12-21T12:06:00.824" v="2280" actId="47"/>
        <pc:sldMkLst>
          <pc:docMk/>
          <pc:sldMk cId="336162573" sldId="284"/>
        </pc:sldMkLst>
        <pc:spChg chg="mod">
          <ac:chgData name="Lim Kelvin" userId="624f6ae12bb7b72b" providerId="LiveId" clId="{6185FF2B-8036-4105-8ADB-9F469B424A73}" dt="2024-12-21T12:04:13.292" v="2263" actId="1076"/>
          <ac:spMkLst>
            <pc:docMk/>
            <pc:sldMk cId="336162573" sldId="284"/>
            <ac:spMk id="2" creationId="{87E43EB5-5994-45AC-879E-7194D387CEAA}"/>
          </ac:spMkLst>
        </pc:spChg>
        <pc:spChg chg="mod">
          <ac:chgData name="Lim Kelvin" userId="624f6ae12bb7b72b" providerId="LiveId" clId="{6185FF2B-8036-4105-8ADB-9F469B424A73}" dt="2024-12-21T12:03:31.341" v="2255" actId="164"/>
          <ac:spMkLst>
            <pc:docMk/>
            <pc:sldMk cId="336162573" sldId="284"/>
            <ac:spMk id="7" creationId="{23971DAA-655D-4F8D-B08B-8953D4EF6937}"/>
          </ac:spMkLst>
        </pc:spChg>
        <pc:spChg chg="mod">
          <ac:chgData name="Lim Kelvin" userId="624f6ae12bb7b72b" providerId="LiveId" clId="{6185FF2B-8036-4105-8ADB-9F469B424A73}" dt="2024-12-21T12:03:31.341" v="2255" actId="164"/>
          <ac:spMkLst>
            <pc:docMk/>
            <pc:sldMk cId="336162573" sldId="284"/>
            <ac:spMk id="9" creationId="{A35DB24C-5420-4C85-AAB7-F54D49EF2DB3}"/>
          </ac:spMkLst>
        </pc:spChg>
        <pc:grpChg chg="add mod">
          <ac:chgData name="Lim Kelvin" userId="624f6ae12bb7b72b" providerId="LiveId" clId="{6185FF2B-8036-4105-8ADB-9F469B424A73}" dt="2024-12-21T12:03:48.335" v="2260" actId="1076"/>
          <ac:grpSpMkLst>
            <pc:docMk/>
            <pc:sldMk cId="336162573" sldId="284"/>
            <ac:grpSpMk id="3" creationId="{E0C0600C-C0AE-44F7-8E85-A92F0A67C81A}"/>
          </ac:grpSpMkLst>
        </pc:grpChg>
      </pc:sldChg>
      <pc:sldChg chg="add del">
        <pc:chgData name="Lim Kelvin" userId="624f6ae12bb7b72b" providerId="LiveId" clId="{6185FF2B-8036-4105-8ADB-9F469B424A73}" dt="2024-12-20T12:32:35.290" v="1351" actId="2890"/>
        <pc:sldMkLst>
          <pc:docMk/>
          <pc:sldMk cId="380831839" sldId="284"/>
        </pc:sldMkLst>
      </pc:sldChg>
      <pc:sldChg chg="add del ord">
        <pc:chgData name="Lim Kelvin" userId="624f6ae12bb7b72b" providerId="LiveId" clId="{6185FF2B-8036-4105-8ADB-9F469B424A73}" dt="2024-12-20T11:42:31.856" v="831" actId="47"/>
        <pc:sldMkLst>
          <pc:docMk/>
          <pc:sldMk cId="874144971" sldId="284"/>
        </pc:sldMkLst>
      </pc:sldChg>
      <pc:sldChg chg="add del">
        <pc:chgData name="Lim Kelvin" userId="624f6ae12bb7b72b" providerId="LiveId" clId="{6185FF2B-8036-4105-8ADB-9F469B424A73}" dt="2024-12-20T12:32:35.065" v="1350" actId="2890"/>
        <pc:sldMkLst>
          <pc:docMk/>
          <pc:sldMk cId="329156779" sldId="285"/>
        </pc:sldMkLst>
      </pc:sldChg>
      <pc:sldChg chg="modSp add mod ord modTransition">
        <pc:chgData name="Lim Kelvin" userId="624f6ae12bb7b72b" providerId="LiveId" clId="{6185FF2B-8036-4105-8ADB-9F469B424A73}" dt="2024-12-20T12:43:02.774" v="1516"/>
        <pc:sldMkLst>
          <pc:docMk/>
          <pc:sldMk cId="3037727675" sldId="285"/>
        </pc:sldMkLst>
        <pc:spChg chg="mod">
          <ac:chgData name="Lim Kelvin" userId="624f6ae12bb7b72b" providerId="LiveId" clId="{6185FF2B-8036-4105-8ADB-9F469B424A73}" dt="2024-12-20T12:36:29.100" v="1423" actId="1076"/>
          <ac:spMkLst>
            <pc:docMk/>
            <pc:sldMk cId="3037727675" sldId="285"/>
            <ac:spMk id="3" creationId="{819C909D-ABE3-465D-8925-157212325D64}"/>
          </ac:spMkLst>
        </pc:spChg>
      </pc:sldChg>
      <pc:sldChg chg="modSp add del modTransition modAnim">
        <pc:chgData name="Lim Kelvin" userId="624f6ae12bb7b72b" providerId="LiveId" clId="{6185FF2B-8036-4105-8ADB-9F469B424A73}" dt="2024-12-20T12:39:26.606" v="1466" actId="47"/>
        <pc:sldMkLst>
          <pc:docMk/>
          <pc:sldMk cId="295311320" sldId="286"/>
        </pc:sldMkLst>
      </pc:sldChg>
      <pc:sldChg chg="delSp modSp add mod">
        <pc:chgData name="Lim Kelvin" userId="624f6ae12bb7b72b" providerId="LiveId" clId="{6185FF2B-8036-4105-8ADB-9F469B424A73}" dt="2024-12-20T12:40:53.161" v="1498" actId="1076"/>
        <pc:sldMkLst>
          <pc:docMk/>
          <pc:sldMk cId="3487364187" sldId="286"/>
        </pc:sldMkLst>
      </pc:sldChg>
      <pc:sldChg chg="addSp delSp modSp add mod modAnim">
        <pc:chgData name="Lim Kelvin" userId="624f6ae12bb7b72b" providerId="LiveId" clId="{6185FF2B-8036-4105-8ADB-9F469B424A73}" dt="2024-12-21T12:14:15.543" v="2379"/>
        <pc:sldMkLst>
          <pc:docMk/>
          <pc:sldMk cId="724306817" sldId="287"/>
        </pc:sldMkLst>
        <pc:spChg chg="add mod">
          <ac:chgData name="Lim Kelvin" userId="624f6ae12bb7b72b" providerId="LiveId" clId="{6185FF2B-8036-4105-8ADB-9F469B424A73}" dt="2024-12-20T13:18:19.639" v="2074" actId="1076"/>
          <ac:spMkLst>
            <pc:docMk/>
            <pc:sldMk cId="724306817" sldId="287"/>
            <ac:spMk id="8" creationId="{C2427407-BA50-444E-897C-F8664524F83E}"/>
          </ac:spMkLst>
        </pc:spChg>
        <pc:spChg chg="add mod">
          <ac:chgData name="Lim Kelvin" userId="624f6ae12bb7b72b" providerId="LiveId" clId="{6185FF2B-8036-4105-8ADB-9F469B424A73}" dt="2024-12-20T13:18:22.420" v="2075" actId="1076"/>
          <ac:spMkLst>
            <pc:docMk/>
            <pc:sldMk cId="724306817" sldId="287"/>
            <ac:spMk id="16" creationId="{1DE1755F-CAA6-44C1-94BF-FC98BC1E923A}"/>
          </ac:spMkLst>
        </pc:spChg>
        <pc:spChg chg="add mod">
          <ac:chgData name="Lim Kelvin" userId="624f6ae12bb7b72b" providerId="LiveId" clId="{6185FF2B-8036-4105-8ADB-9F469B424A73}" dt="2024-12-20T13:18:01.279" v="2072" actId="1076"/>
          <ac:spMkLst>
            <pc:docMk/>
            <pc:sldMk cId="724306817" sldId="287"/>
            <ac:spMk id="17" creationId="{B674EA31-E91C-4FB3-9C3C-AB9728873EE6}"/>
          </ac:spMkLst>
        </pc:spChg>
        <pc:spChg chg="add mod">
          <ac:chgData name="Lim Kelvin" userId="624f6ae12bb7b72b" providerId="LiveId" clId="{6185FF2B-8036-4105-8ADB-9F469B424A73}" dt="2024-12-20T13:19:53.655" v="2163"/>
          <ac:spMkLst>
            <pc:docMk/>
            <pc:sldMk cId="724306817" sldId="287"/>
            <ac:spMk id="21" creationId="{5E9DBC7F-6C23-43EF-A9A5-968A023682A1}"/>
          </ac:spMkLst>
        </pc:spChg>
        <pc:spChg chg="add mod">
          <ac:chgData name="Lim Kelvin" userId="624f6ae12bb7b72b" providerId="LiveId" clId="{6185FF2B-8036-4105-8ADB-9F469B424A73}" dt="2024-12-20T13:20:25.086" v="2172"/>
          <ac:spMkLst>
            <pc:docMk/>
            <pc:sldMk cId="724306817" sldId="287"/>
            <ac:spMk id="22" creationId="{3B60E43D-AD8A-488E-AD1D-FFB737216F1D}"/>
          </ac:spMkLst>
        </pc:spChg>
        <pc:spChg chg="add mod">
          <ac:chgData name="Lim Kelvin" userId="624f6ae12bb7b72b" providerId="LiveId" clId="{6185FF2B-8036-4105-8ADB-9F469B424A73}" dt="2024-12-20T13:20:38.814" v="2194"/>
          <ac:spMkLst>
            <pc:docMk/>
            <pc:sldMk cId="724306817" sldId="287"/>
            <ac:spMk id="23" creationId="{1D3EC47D-9F17-4925-9446-F1F25E5E3CB3}"/>
          </ac:spMkLst>
        </pc:spChg>
        <pc:spChg chg="add mod">
          <ac:chgData name="Lim Kelvin" userId="624f6ae12bb7b72b" providerId="LiveId" clId="{6185FF2B-8036-4105-8ADB-9F469B424A73}" dt="2024-12-20T13:18:27.003" v="2078" actId="1076"/>
          <ac:spMkLst>
            <pc:docMk/>
            <pc:sldMk cId="724306817" sldId="287"/>
            <ac:spMk id="25" creationId="{E54D077B-02D0-443F-ADDE-D7E0F49F54C5}"/>
          </ac:spMkLst>
        </pc:spChg>
        <pc:spChg chg="add mod">
          <ac:chgData name="Lim Kelvin" userId="624f6ae12bb7b72b" providerId="LiveId" clId="{6185FF2B-8036-4105-8ADB-9F469B424A73}" dt="2024-12-20T13:21:10.924" v="2209" actId="14100"/>
          <ac:spMkLst>
            <pc:docMk/>
            <pc:sldMk cId="724306817" sldId="287"/>
            <ac:spMk id="28" creationId="{5E43CF47-45EA-4929-B560-33A814EB8B92}"/>
          </ac:spMkLst>
        </pc:spChg>
        <pc:spChg chg="add mod">
          <ac:chgData name="Lim Kelvin" userId="624f6ae12bb7b72b" providerId="LiveId" clId="{6185FF2B-8036-4105-8ADB-9F469B424A73}" dt="2024-12-20T13:20:50.308" v="2197"/>
          <ac:spMkLst>
            <pc:docMk/>
            <pc:sldMk cId="724306817" sldId="287"/>
            <ac:spMk id="29" creationId="{990049FB-8903-4D0B-8BF8-6CFFF064E2A9}"/>
          </ac:spMkLst>
        </pc:spChg>
        <pc:spChg chg="add mod">
          <ac:chgData name="Lim Kelvin" userId="624f6ae12bb7b72b" providerId="LiveId" clId="{6185FF2B-8036-4105-8ADB-9F469B424A73}" dt="2024-12-20T13:18:32" v="2080" actId="1076"/>
          <ac:spMkLst>
            <pc:docMk/>
            <pc:sldMk cId="724306817" sldId="287"/>
            <ac:spMk id="30" creationId="{0B4CF2EF-405F-43F2-BE0F-AF0E27472A7A}"/>
          </ac:spMkLst>
        </pc:spChg>
        <pc:picChg chg="mod">
          <ac:chgData name="Lim Kelvin" userId="624f6ae12bb7b72b" providerId="LiveId" clId="{6185FF2B-8036-4105-8ADB-9F469B424A73}" dt="2024-12-20T12:43:30.827" v="1521" actId="1076"/>
          <ac:picMkLst>
            <pc:docMk/>
            <pc:sldMk cId="724306817" sldId="287"/>
            <ac:picMk id="6" creationId="{A7404CD2-8F3E-4464-B8C9-80179280227B}"/>
          </ac:picMkLst>
        </pc:picChg>
        <pc:picChg chg="add mod">
          <ac:chgData name="Lim Kelvin" userId="624f6ae12bb7b72b" providerId="LiveId" clId="{6185FF2B-8036-4105-8ADB-9F469B424A73}" dt="2024-12-21T12:12:45.123" v="2351" actId="1076"/>
          <ac:picMkLst>
            <pc:docMk/>
            <pc:sldMk cId="724306817" sldId="287"/>
            <ac:picMk id="10" creationId="{C779A8BD-6BC3-4CA2-B3FA-3611DF7988E7}"/>
          </ac:picMkLst>
        </pc:picChg>
        <pc:picChg chg="add del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2" creationId="{43EF699A-FF27-4593-AF24-B546ECA13A9A}"/>
          </ac:picMkLst>
        </pc:picChg>
        <pc:picChg chg="add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3" creationId="{0CCCA5AA-F9D8-4ADB-83CB-B22D47C49FC9}"/>
          </ac:picMkLst>
        </pc:picChg>
        <pc:picChg chg="add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5" creationId="{6FD69F0C-080F-4E30-9AAD-43088D3CC8E5}"/>
          </ac:picMkLst>
        </pc:picChg>
        <pc:picChg chg="add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9" creationId="{0247ABD2-8AEA-4310-86B7-1F6048599A76}"/>
          </ac:picMkLst>
        </pc:picChg>
        <pc:picChg chg="add mod">
          <ac:chgData name="Lim Kelvin" userId="624f6ae12bb7b72b" providerId="LiveId" clId="{6185FF2B-8036-4105-8ADB-9F469B424A73}" dt="2024-12-21T12:12:50.377" v="2352" actId="1076"/>
          <ac:picMkLst>
            <pc:docMk/>
            <pc:sldMk cId="724306817" sldId="287"/>
            <ac:picMk id="24" creationId="{815A72B3-6B3E-4B6B-B375-A480412DE8E1}"/>
          </ac:picMkLst>
        </pc:picChg>
        <pc:picChg chg="add mod">
          <ac:chgData name="Lim Kelvin" userId="624f6ae12bb7b72b" providerId="LiveId" clId="{6185FF2B-8036-4105-8ADB-9F469B424A73}" dt="2024-12-20T13:18:23.831" v="2077" actId="1076"/>
          <ac:picMkLst>
            <pc:docMk/>
            <pc:sldMk cId="724306817" sldId="287"/>
            <ac:picMk id="27" creationId="{A742BE41-86D3-463C-9C4D-19027C71C7E9}"/>
          </ac:picMkLst>
        </pc:picChg>
      </pc:sldChg>
      <pc:sldChg chg="addSp modSp add del mod">
        <pc:chgData name="Lim Kelvin" userId="624f6ae12bb7b72b" providerId="LiveId" clId="{6185FF2B-8036-4105-8ADB-9F469B424A73}" dt="2024-12-20T12:43:36.491" v="1523" actId="47"/>
        <pc:sldMkLst>
          <pc:docMk/>
          <pc:sldMk cId="4148972653" sldId="288"/>
        </pc:sldMkLst>
      </pc:sldChg>
      <pc:sldChg chg="addSp modSp add mod">
        <pc:chgData name="Lim Kelvin" userId="624f6ae12bb7b72b" providerId="LiveId" clId="{6185FF2B-8036-4105-8ADB-9F469B424A73}" dt="2024-12-20T12:44:02.374" v="1528" actId="1076"/>
        <pc:sldMkLst>
          <pc:docMk/>
          <pc:sldMk cId="117447334" sldId="289"/>
        </pc:sldMkLst>
        <pc:spChg chg="add mod">
          <ac:chgData name="Lim Kelvin" userId="624f6ae12bb7b72b" providerId="LiveId" clId="{6185FF2B-8036-4105-8ADB-9F469B424A73}" dt="2024-12-20T12:44:02.374" v="1528" actId="1076"/>
          <ac:spMkLst>
            <pc:docMk/>
            <pc:sldMk cId="117447334" sldId="289"/>
            <ac:spMk id="3" creationId="{85B5C729-C0B8-4206-9F9A-B801F7FCE63A}"/>
          </ac:spMkLst>
        </pc:spChg>
      </pc:sldChg>
      <pc:sldChg chg="modSp add del mod">
        <pc:chgData name="Lim Kelvin" userId="624f6ae12bb7b72b" providerId="LiveId" clId="{6185FF2B-8036-4105-8ADB-9F469B424A73}" dt="2024-12-21T12:02:56.935" v="2253" actId="47"/>
        <pc:sldMkLst>
          <pc:docMk/>
          <pc:sldMk cId="79213680" sldId="290"/>
        </pc:sldMkLst>
      </pc:sldChg>
      <pc:sldChg chg="addSp delSp modSp add mod ord">
        <pc:chgData name="Lim Kelvin" userId="624f6ae12bb7b72b" providerId="LiveId" clId="{6185FF2B-8036-4105-8ADB-9F469B424A73}" dt="2024-12-20T13:16:02.031" v="2023"/>
        <pc:sldMkLst>
          <pc:docMk/>
          <pc:sldMk cId="1824890281" sldId="291"/>
        </pc:sldMkLst>
        <pc:spChg chg="add mod">
          <ac:chgData name="Lim Kelvin" userId="624f6ae12bb7b72b" providerId="LiveId" clId="{6185FF2B-8036-4105-8ADB-9F469B424A73}" dt="2024-12-20T13:16:02.031" v="2023"/>
          <ac:spMkLst>
            <pc:docMk/>
            <pc:sldMk cId="1824890281" sldId="291"/>
            <ac:spMk id="4" creationId="{FE5D0866-60CC-42D6-8BFD-B669C3100D04}"/>
          </ac:spMkLst>
        </pc:spChg>
      </pc:sldChg>
      <pc:sldChg chg="modSp add mod">
        <pc:chgData name="Lim Kelvin" userId="624f6ae12bb7b72b" providerId="LiveId" clId="{6185FF2B-8036-4105-8ADB-9F469B424A73}" dt="2024-12-20T13:16:42.601" v="2065" actId="404"/>
        <pc:sldMkLst>
          <pc:docMk/>
          <pc:sldMk cId="2499818263" sldId="292"/>
        </pc:sldMkLst>
      </pc:sldChg>
      <pc:sldChg chg="modSp add del mod modTransition">
        <pc:chgData name="Lim Kelvin" userId="624f6ae12bb7b72b" providerId="LiveId" clId="{6185FF2B-8036-4105-8ADB-9F469B424A73}" dt="2024-12-21T12:07:53.282" v="2314" actId="47"/>
        <pc:sldMkLst>
          <pc:docMk/>
          <pc:sldMk cId="1079871850" sldId="293"/>
        </pc:sldMkLst>
        <pc:picChg chg="mod">
          <ac:chgData name="Lim Kelvin" userId="624f6ae12bb7b72b" providerId="LiveId" clId="{6185FF2B-8036-4105-8ADB-9F469B424A73}" dt="2024-12-21T12:00:56.656" v="2249" actId="1076"/>
          <ac:picMkLst>
            <pc:docMk/>
            <pc:sldMk cId="1079871850" sldId="293"/>
            <ac:picMk id="9" creationId="{751478B7-28C4-48C9-A8D7-F3F5067A0F23}"/>
          </ac:picMkLst>
        </pc:picChg>
      </pc:sldChg>
      <pc:sldChg chg="addSp modSp add del mod">
        <pc:chgData name="Lim Kelvin" userId="624f6ae12bb7b72b" providerId="LiveId" clId="{6185FF2B-8036-4105-8ADB-9F469B424A73}" dt="2024-12-21T12:05:50.059" v="2277" actId="47"/>
        <pc:sldMkLst>
          <pc:docMk/>
          <pc:sldMk cId="3964171758" sldId="294"/>
        </pc:sldMkLst>
        <pc:spChg chg="mod">
          <ac:chgData name="Lim Kelvin" userId="624f6ae12bb7b72b" providerId="LiveId" clId="{6185FF2B-8036-4105-8ADB-9F469B424A73}" dt="2024-12-21T12:04:38.265" v="2269"/>
          <ac:spMkLst>
            <pc:docMk/>
            <pc:sldMk cId="3964171758" sldId="294"/>
            <ac:spMk id="2" creationId="{87E43EB5-5994-45AC-879E-7194D387CEAA}"/>
          </ac:spMkLst>
        </pc:spChg>
        <pc:spChg chg="mod">
          <ac:chgData name="Lim Kelvin" userId="624f6ae12bb7b72b" providerId="LiveId" clId="{6185FF2B-8036-4105-8ADB-9F469B424A73}" dt="2024-12-21T12:04:38.265" v="2269"/>
          <ac:spMkLst>
            <pc:docMk/>
            <pc:sldMk cId="3964171758" sldId="294"/>
            <ac:spMk id="7" creationId="{23971DAA-655D-4F8D-B08B-8953D4EF6937}"/>
          </ac:spMkLst>
        </pc:spChg>
        <pc:spChg chg="add mod ord">
          <ac:chgData name="Lim Kelvin" userId="624f6ae12bb7b72b" providerId="LiveId" clId="{6185FF2B-8036-4105-8ADB-9F469B424A73}" dt="2024-12-21T12:05:04.763" v="2276" actId="1076"/>
          <ac:spMkLst>
            <pc:docMk/>
            <pc:sldMk cId="3964171758" sldId="294"/>
            <ac:spMk id="8" creationId="{733482E8-D37D-4621-8104-5F64234A327C}"/>
          </ac:spMkLst>
        </pc:spChg>
        <pc:spChg chg="mod">
          <ac:chgData name="Lim Kelvin" userId="624f6ae12bb7b72b" providerId="LiveId" clId="{6185FF2B-8036-4105-8ADB-9F469B424A73}" dt="2024-12-21T12:04:38.265" v="2269"/>
          <ac:spMkLst>
            <pc:docMk/>
            <pc:sldMk cId="3964171758" sldId="294"/>
            <ac:spMk id="9" creationId="{A35DB24C-5420-4C85-AAB7-F54D49EF2DB3}"/>
          </ac:spMkLst>
        </pc:spChg>
        <pc:grpChg chg="add mod">
          <ac:chgData name="Lim Kelvin" userId="624f6ae12bb7b72b" providerId="LiveId" clId="{6185FF2B-8036-4105-8ADB-9F469B424A73}" dt="2024-12-21T12:04:46.985" v="2272" actId="1076"/>
          <ac:grpSpMkLst>
            <pc:docMk/>
            <pc:sldMk cId="3964171758" sldId="294"/>
            <ac:grpSpMk id="3" creationId="{369A2A2A-E184-4640-A620-09F35BD76C8C}"/>
          </ac:grpSpMkLst>
        </pc:grpChg>
      </pc:sldChg>
      <pc:sldChg chg="modSp add del mod">
        <pc:chgData name="Lim Kelvin" userId="624f6ae12bb7b72b" providerId="LiveId" clId="{6185FF2B-8036-4105-8ADB-9F469B424A73}" dt="2024-12-21T12:06:58.478" v="2300" actId="1076"/>
        <pc:sldMkLst>
          <pc:docMk/>
          <pc:sldMk cId="1220389483" sldId="295"/>
        </pc:sldMkLst>
        <pc:spChg chg="mod">
          <ac:chgData name="Lim Kelvin" userId="624f6ae12bb7b72b" providerId="LiveId" clId="{6185FF2B-8036-4105-8ADB-9F469B424A73}" dt="2024-12-21T12:06:50.615" v="2296" actId="1076"/>
          <ac:spMkLst>
            <pc:docMk/>
            <pc:sldMk cId="1220389483" sldId="295"/>
            <ac:spMk id="2" creationId="{87E43EB5-5994-45AC-879E-7194D387CEAA}"/>
          </ac:spMkLst>
        </pc:spChg>
        <pc:grpChg chg="mod">
          <ac:chgData name="Lim Kelvin" userId="624f6ae12bb7b72b" providerId="LiveId" clId="{6185FF2B-8036-4105-8ADB-9F469B424A73}" dt="2024-12-21T12:06:58.478" v="2300" actId="1076"/>
          <ac:grpSpMkLst>
            <pc:docMk/>
            <pc:sldMk cId="1220389483" sldId="295"/>
            <ac:grpSpMk id="3" creationId="{369A2A2A-E184-4640-A620-09F35BD76C8C}"/>
          </ac:grpSpMkLst>
        </pc:grpChg>
      </pc:sldChg>
      <pc:sldChg chg="modSp add del mod">
        <pc:chgData name="Lim Kelvin" userId="624f6ae12bb7b72b" providerId="LiveId" clId="{6185FF2B-8036-4105-8ADB-9F469B424A73}" dt="2024-12-21T12:07:15.303" v="2304" actId="47"/>
        <pc:sldMkLst>
          <pc:docMk/>
          <pc:sldMk cId="823494367" sldId="296"/>
        </pc:sldMkLst>
        <pc:grpChg chg="mod">
          <ac:chgData name="Lim Kelvin" userId="624f6ae12bb7b72b" providerId="LiveId" clId="{6185FF2B-8036-4105-8ADB-9F469B424A73}" dt="2024-12-21T12:07:12.794" v="2303" actId="1076"/>
          <ac:grpSpMkLst>
            <pc:docMk/>
            <pc:sldMk cId="823494367" sldId="296"/>
            <ac:grpSpMk id="3" creationId="{369A2A2A-E184-4640-A620-09F35BD76C8C}"/>
          </ac:grpSpMkLst>
        </pc:grpChg>
      </pc:sldChg>
      <pc:sldChg chg="addSp delSp modSp add mod ord">
        <pc:chgData name="Lim Kelvin" userId="624f6ae12bb7b72b" providerId="LiveId" clId="{6185FF2B-8036-4105-8ADB-9F469B424A73}" dt="2024-12-21T12:08:30.812" v="2319" actId="14100"/>
        <pc:sldMkLst>
          <pc:docMk/>
          <pc:sldMk cId="2725090165" sldId="296"/>
        </pc:sldMkLst>
        <pc:spChg chg="del">
          <ac:chgData name="Lim Kelvin" userId="624f6ae12bb7b72b" providerId="LiveId" clId="{6185FF2B-8036-4105-8ADB-9F469B424A73}" dt="2024-12-21T12:07:44.412" v="2308" actId="478"/>
          <ac:spMkLst>
            <pc:docMk/>
            <pc:sldMk cId="2725090165" sldId="296"/>
            <ac:spMk id="3" creationId="{85B5C729-C0B8-4206-9F9A-B801F7FCE63A}"/>
          </ac:spMkLst>
        </pc:spChg>
        <pc:picChg chg="add mod">
          <ac:chgData name="Lim Kelvin" userId="624f6ae12bb7b72b" providerId="LiveId" clId="{6185FF2B-8036-4105-8ADB-9F469B424A73}" dt="2024-12-21T12:08:30.812" v="2319" actId="14100"/>
          <ac:picMkLst>
            <pc:docMk/>
            <pc:sldMk cId="2725090165" sldId="296"/>
            <ac:picMk id="4" creationId="{AEE3D789-32A3-4116-9890-0E86AA0196E0}"/>
          </ac:picMkLst>
        </pc:picChg>
      </pc:sldChg>
      <pc:sldChg chg="modSp add del mod">
        <pc:chgData name="Lim Kelvin" userId="624f6ae12bb7b72b" providerId="LiveId" clId="{6185FF2B-8036-4105-8ADB-9F469B424A73}" dt="2024-12-21T12:06:51.416" v="2298" actId="2890"/>
        <pc:sldMkLst>
          <pc:docMk/>
          <pc:sldMk cId="3042663295" sldId="296"/>
        </pc:sldMkLst>
        <pc:spChg chg="mod">
          <ac:chgData name="Lim Kelvin" userId="624f6ae12bb7b72b" providerId="LiveId" clId="{6185FF2B-8036-4105-8ADB-9F469B424A73}" dt="2024-12-21T12:06:50.131" v="2294" actId="1076"/>
          <ac:spMkLst>
            <pc:docMk/>
            <pc:sldMk cId="3042663295" sldId="296"/>
            <ac:spMk id="2" creationId="{87E43EB5-5994-45AC-879E-7194D387CEAA}"/>
          </ac:spMkLst>
        </pc:spChg>
        <pc:spChg chg="mod">
          <ac:chgData name="Lim Kelvin" userId="624f6ae12bb7b72b" providerId="LiveId" clId="{6185FF2B-8036-4105-8ADB-9F469B424A73}" dt="2024-12-21T12:06:49.829" v="2293" actId="1076"/>
          <ac:spMkLst>
            <pc:docMk/>
            <pc:sldMk cId="3042663295" sldId="296"/>
            <ac:spMk id="7" creationId="{23971DAA-655D-4F8D-B08B-8953D4EF6937}"/>
          </ac:spMkLst>
        </pc:spChg>
      </pc:sldChg>
      <pc:sldChg chg="addSp modSp add mod">
        <pc:chgData name="Lim Kelvin" userId="624f6ae12bb7b72b" providerId="LiveId" clId="{6185FF2B-8036-4105-8ADB-9F469B424A73}" dt="2024-12-21T12:10:08.318" v="2334" actId="1076"/>
        <pc:sldMkLst>
          <pc:docMk/>
          <pc:sldMk cId="2361083677" sldId="297"/>
        </pc:sldMkLst>
        <pc:picChg chg="mod">
          <ac:chgData name="Lim Kelvin" userId="624f6ae12bb7b72b" providerId="LiveId" clId="{6185FF2B-8036-4105-8ADB-9F469B424A73}" dt="2024-12-21T12:10:08.318" v="2334" actId="1076"/>
          <ac:picMkLst>
            <pc:docMk/>
            <pc:sldMk cId="2361083677" sldId="297"/>
            <ac:picMk id="4" creationId="{AEE3D789-32A3-4116-9890-0E86AA0196E0}"/>
          </ac:picMkLst>
        </pc:picChg>
        <pc:picChg chg="add mod">
          <ac:chgData name="Lim Kelvin" userId="624f6ae12bb7b72b" providerId="LiveId" clId="{6185FF2B-8036-4105-8ADB-9F469B424A73}" dt="2024-12-21T12:09:27.965" v="2331" actId="571"/>
          <ac:picMkLst>
            <pc:docMk/>
            <pc:sldMk cId="2361083677" sldId="297"/>
            <ac:picMk id="5" creationId="{0EC64B92-E32B-42F7-9DB0-0F2B1A90259F}"/>
          </ac:picMkLst>
        </pc:picChg>
      </pc:sldChg>
      <pc:sldChg chg="modSp add del mod">
        <pc:chgData name="Lim Kelvin" userId="624f6ae12bb7b72b" providerId="LiveId" clId="{6185FF2B-8036-4105-8ADB-9F469B424A73}" dt="2024-12-21T12:06:50.852" v="2297" actId="2890"/>
        <pc:sldMkLst>
          <pc:docMk/>
          <pc:sldMk cId="2987951398" sldId="297"/>
        </pc:sldMkLst>
        <pc:spChg chg="mod">
          <ac:chgData name="Lim Kelvin" userId="624f6ae12bb7b72b" providerId="LiveId" clId="{6185FF2B-8036-4105-8ADB-9F469B424A73}" dt="2024-12-21T12:06:48.404" v="2292" actId="1076"/>
          <ac:spMkLst>
            <pc:docMk/>
            <pc:sldMk cId="2987951398" sldId="297"/>
            <ac:spMk id="2" creationId="{87E43EB5-5994-45AC-879E-7194D387CEAA}"/>
          </ac:spMkLst>
        </pc:spChg>
        <pc:spChg chg="mod">
          <ac:chgData name="Lim Kelvin" userId="624f6ae12bb7b72b" providerId="LiveId" clId="{6185FF2B-8036-4105-8ADB-9F469B424A73}" dt="2024-12-21T12:06:48.070" v="2291" actId="1076"/>
          <ac:spMkLst>
            <pc:docMk/>
            <pc:sldMk cId="2987951398" sldId="297"/>
            <ac:spMk id="7" creationId="{23971DAA-655D-4F8D-B08B-8953D4EF6937}"/>
          </ac:spMkLst>
        </pc:spChg>
        <pc:spChg chg="mod">
          <ac:chgData name="Lim Kelvin" userId="624f6ae12bb7b72b" providerId="LiveId" clId="{6185FF2B-8036-4105-8ADB-9F469B424A73}" dt="2024-12-21T12:06:47.754" v="2290" actId="1076"/>
          <ac:spMkLst>
            <pc:docMk/>
            <pc:sldMk cId="2987951398" sldId="297"/>
            <ac:spMk id="9" creationId="{A35DB24C-5420-4C85-AAB7-F54D49EF2DB3}"/>
          </ac:spMkLst>
        </pc:spChg>
      </pc:sldChg>
      <pc:sldChg chg="modSp add del mod">
        <pc:chgData name="Lim Kelvin" userId="624f6ae12bb7b72b" providerId="LiveId" clId="{6185FF2B-8036-4105-8ADB-9F469B424A73}" dt="2024-12-21T12:10:25.585" v="2336" actId="1076"/>
        <pc:sldMkLst>
          <pc:docMk/>
          <pc:sldMk cId="1415293658" sldId="298"/>
        </pc:sldMkLst>
        <pc:picChg chg="mod">
          <ac:chgData name="Lim Kelvin" userId="624f6ae12bb7b72b" providerId="LiveId" clId="{6185FF2B-8036-4105-8ADB-9F469B424A73}" dt="2024-12-21T12:10:25.585" v="2336" actId="1076"/>
          <ac:picMkLst>
            <pc:docMk/>
            <pc:sldMk cId="1415293658" sldId="298"/>
            <ac:picMk id="4" creationId="{AEE3D789-32A3-4116-9890-0E86AA0196E0}"/>
          </ac:picMkLst>
        </pc:picChg>
      </pc:sldChg>
      <pc:sldChg chg="delSp add mod ord">
        <pc:chgData name="Lim Kelvin" userId="624f6ae12bb7b72b" providerId="LiveId" clId="{6185FF2B-8036-4105-8ADB-9F469B424A73}" dt="2024-12-21T12:16:10.427" v="2383"/>
        <pc:sldMkLst>
          <pc:docMk/>
          <pc:sldMk cId="497070582" sldId="299"/>
        </pc:sldMkLst>
        <pc:spChg chg="del">
          <ac:chgData name="Lim Kelvin" userId="624f6ae12bb7b72b" providerId="LiveId" clId="{6185FF2B-8036-4105-8ADB-9F469B424A73}" dt="2024-12-21T12:16:08.496" v="2381" actId="478"/>
          <ac:spMkLst>
            <pc:docMk/>
            <pc:sldMk cId="497070582" sldId="299"/>
            <ac:spMk id="3" creationId="{85B5C729-C0B8-4206-9F9A-B801F7FCE63A}"/>
          </ac:spMkLst>
        </pc:spChg>
      </pc:sldChg>
      <pc:sldChg chg="add">
        <pc:chgData name="Lim Kelvin" userId="624f6ae12bb7b72b" providerId="LiveId" clId="{6185FF2B-8036-4105-8ADB-9F469B424A73}" dt="2024-12-21T12:16:11.344" v="2384" actId="2890"/>
        <pc:sldMkLst>
          <pc:docMk/>
          <pc:sldMk cId="4227735067" sldId="300"/>
        </pc:sldMkLst>
      </pc:sldChg>
      <pc:sldChg chg="modSp add mod ord">
        <pc:chgData name="Lim Kelvin" userId="624f6ae12bb7b72b" providerId="LiveId" clId="{6185FF2B-8036-4105-8ADB-9F469B424A73}" dt="2024-12-21T12:17:00.294" v="2404" actId="1076"/>
        <pc:sldMkLst>
          <pc:docMk/>
          <pc:sldMk cId="840083161" sldId="301"/>
        </pc:sldMkLst>
        <pc:spChg chg="mod">
          <ac:chgData name="Lim Kelvin" userId="624f6ae12bb7b72b" providerId="LiveId" clId="{6185FF2B-8036-4105-8ADB-9F469B424A73}" dt="2024-12-21T12:17:00.294" v="2404" actId="1076"/>
          <ac:spMkLst>
            <pc:docMk/>
            <pc:sldMk cId="840083161" sldId="301"/>
            <ac:spMk id="3" creationId="{D818404A-881A-4BE3-B2D0-B65785486226}"/>
          </ac:spMkLst>
        </pc:spChg>
        <pc:picChg chg="mod">
          <ac:chgData name="Lim Kelvin" userId="624f6ae12bb7b72b" providerId="LiveId" clId="{6185FF2B-8036-4105-8ADB-9F469B424A73}" dt="2024-12-21T12:16:48.251" v="2402" actId="1076"/>
          <ac:picMkLst>
            <pc:docMk/>
            <pc:sldMk cId="840083161" sldId="301"/>
            <ac:picMk id="6" creationId="{A7404CD2-8F3E-4464-B8C9-80179280227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2123C1-E92C-4368-8144-2E36EFBB5485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688C7-906C-4FDE-BCA2-BCE5D90118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5102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95804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5659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18451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780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46972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066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84675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18694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69564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606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8812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58831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2103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63719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3076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1203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06961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30889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0020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3845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1696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4120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1311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8758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46182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5661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8DFC1-861E-4D82-89B0-44603199C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440C77-28F8-484E-85F7-827ECA0A3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097BA-F462-417C-8B63-D5339DBD2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7F64C-4220-4CAE-AA3A-3F78BAD8C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72F08-9686-4F5A-9909-B61DD8929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4712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82D3E-A5EB-47AF-AF8E-7B77EE7EA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4A15D-2F00-4D51-9282-41FFE0604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6EC47-2553-4A8F-899A-BAE51D579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0389F-19EB-4570-AD85-D6F224950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95ADD-616E-4620-A5C1-B4998B846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6868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CB4E0F-3EA3-406D-8719-9B39F585A1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8D57F0-B78F-402E-B5E9-9A36C999BA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16F5E-B540-4774-8499-090264E5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7BF9C-E380-4637-AB69-0DD4B9EDD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C195-C707-48DE-B2CD-E4F79DC14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514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52229-F4BB-48AD-A4B9-ED572ABF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2C472-B78F-468F-BC4B-9952AED3C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E7295-2699-41D9-BF74-37D9A10AD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94661-C7F9-400C-B5A2-4AFB0D329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A316D-50F6-4D11-B5FC-0D068CF02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7684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AF70B-AA68-4979-B654-AFCBD421A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3792A-3B78-461A-9FF7-763B5B38C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210AC-1EE5-4BFD-A76F-5725C24A3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CE0A5-1F6E-4F52-80D1-C06A79651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0748D-DF2B-4097-841C-7A74F216C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5248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3767-821C-484B-8F54-CD9691B91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D4151-6FA7-4ABB-B844-739C82D2F5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9822BD-20C4-4664-9493-22B6ECA6DB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9B53D2-E8BD-4D57-A62B-CE67323E6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BD0CA4-A2F0-43BB-9C4E-6679932CA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388584-C4E2-4C50-89DF-E4D82E502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7357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04ADD-FF64-4FA2-8127-079A6A3B2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F90E20-6996-40A7-A3A8-AB22BD8B4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71E55-67F3-4D65-B9AD-B390577830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0263A-A022-483B-8DA1-E44CE7E44E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F647D9-A580-44ED-940D-B4ACC83C37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AF1333-DB61-493A-9B05-13BFC8797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E8A07-8E04-4729-AA66-389877337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0F6053-40A6-4EE8-848D-CA5BFE408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5120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8352F-9FB0-4A66-8C01-9B8961CF7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4DAD7F-A639-4625-91B1-4EC12D836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9ED5C6-2393-438E-8DA3-DEF7A3B47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5F5F9-C0A9-427E-9D2B-26406251D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9641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A33609-B8BE-4FF9-B1E1-84074DC04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D55A4D-FE1A-413D-8264-485F5CA8C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A76A9-DE4E-4812-8098-F71C2AFF2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0395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68504-EFE1-43E6-A2B4-271FBA7D4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C588D-EF4B-465F-BAAF-700392F0F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304F1-4C67-4912-B6FD-FFA02A60D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63B22E-5F1B-4C54-9C05-73F4C3347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719A2A-837F-45C7-B7A8-214B84A14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042263-86C1-4418-A3C4-AB6F6F05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6069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6EEDD-7106-4E62-B504-B7BCC8A00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91B2D4-0001-4BA8-94D3-B0EF55D82B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C2BFD1-E397-44F4-B10A-DE5201246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1595D-4F53-43AE-AE62-8F514C079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314B70-9ED1-4ED9-AC7E-7EE707E90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A8543B-AEEC-45FE-B662-696D25BAB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2569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6583B8-A3F2-4A69-A259-FEB4A55FF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3D0CB-72D4-4959-8F9C-5A1121C9F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3634D-4CD4-4724-8CCE-698E37132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53228-D210-4CE2-A14E-D2D6947C6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0D129-2B13-40BF-8DAA-B9675E219F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7504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iro.com/app/board/uXjVL9s4nWg=/" TargetMode="External"/><Relationship Id="rId4" Type="http://schemas.openxmlformats.org/officeDocument/2006/relationships/hyperlink" Target="https://github.com/weisiangXD/PythonFinalProject2024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openxmlformats.org/officeDocument/2006/relationships/image" Target="../media/image25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openxmlformats.org/officeDocument/2006/relationships/image" Target="../media/image25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openxmlformats.org/officeDocument/2006/relationships/image" Target="../media/image25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5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8" y="0"/>
            <a:ext cx="913872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0CDDE1-DCAB-4918-81F6-0C7ACEA234E4}"/>
              </a:ext>
            </a:extLst>
          </p:cNvPr>
          <p:cNvSpPr txBox="1"/>
          <p:nvPr/>
        </p:nvSpPr>
        <p:spPr>
          <a:xfrm>
            <a:off x="3164043" y="2813447"/>
            <a:ext cx="58639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蘋果隊（第十九組）</a:t>
            </a:r>
            <a:endParaRPr lang="en-US" altLang="zh-CN" sz="5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r"/>
            <a:r>
              <a:rPr lang="en-US" altLang="zh-TW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2024 Python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專案簡報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r>
              <a:rPr lang="en-US" altLang="zh-CN" sz="2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</a:t>
            </a:r>
            <a:endParaRPr lang="zh-TW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82AA79-3077-4A2B-9E68-884F6EE32998}"/>
              </a:ext>
            </a:extLst>
          </p:cNvPr>
          <p:cNvSpPr txBox="1"/>
          <p:nvPr/>
        </p:nvSpPr>
        <p:spPr>
          <a:xfrm>
            <a:off x="0" y="5780782"/>
            <a:ext cx="45079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組長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林偉翔</a:t>
            </a:r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01257174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  <a:p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</a:t>
            </a:r>
            <a:r>
              <a:rPr lang="zh-CN" altLang="en-US" sz="32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员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陈科宇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01257175</a:t>
            </a:r>
            <a:r>
              <a:rPr lang="zh-CN" altLang="en-US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林承濬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01257171</a:t>
            </a:r>
            <a:endParaRPr lang="zh-CN" altLang="en-US" b="0" dirty="0">
              <a:solidFill>
                <a:schemeClr val="bg1"/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B10F144-0D0F-45AC-8C6A-C9C84D0D6A7E}"/>
              </a:ext>
            </a:extLst>
          </p:cNvPr>
          <p:cNvGrpSpPr/>
          <p:nvPr/>
        </p:nvGrpSpPr>
        <p:grpSpPr>
          <a:xfrm>
            <a:off x="6655911" y="4106109"/>
            <a:ext cx="2290168" cy="226847"/>
            <a:chOff x="862608" y="680150"/>
            <a:chExt cx="2290168" cy="22684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476C762-E70B-47FD-AAF8-0BDE8C0ADAC4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16AB1A5-4E24-4F2C-88A1-69D77D758B83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3890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3D789-32A3-4116-9890-0E86AA019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1" y="-13254491"/>
            <a:ext cx="9288520" cy="2104348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0A707D0-488E-4157-9E67-87421790D421}"/>
              </a:ext>
            </a:extLst>
          </p:cNvPr>
          <p:cNvSpPr/>
          <p:nvPr/>
        </p:nvSpPr>
        <p:spPr>
          <a:xfrm>
            <a:off x="548165" y="14429"/>
            <a:ext cx="5667997" cy="6073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專案介紹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4691EC-0613-4EF3-87A6-CF34207629ED}"/>
              </a:ext>
            </a:extLst>
          </p:cNvPr>
          <p:cNvSpPr txBox="1"/>
          <p:nvPr/>
        </p:nvSpPr>
        <p:spPr>
          <a:xfrm>
            <a:off x="2520692" y="252463"/>
            <a:ext cx="78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 of 3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4DB7552-4EFD-49FF-A1E1-49CB1766F600}"/>
              </a:ext>
            </a:extLst>
          </p:cNvPr>
          <p:cNvGrpSpPr/>
          <p:nvPr/>
        </p:nvGrpSpPr>
        <p:grpSpPr>
          <a:xfrm>
            <a:off x="862608" y="680150"/>
            <a:ext cx="2290168" cy="226847"/>
            <a:chOff x="862608" y="680150"/>
            <a:chExt cx="2290168" cy="226847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C3E7A48-3A94-46AC-B6B5-16EB8A091096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FD02109-274E-417D-8E73-7963397275A7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5A19ABE-B93D-4397-8B44-8E8269CACF3E}"/>
              </a:ext>
            </a:extLst>
          </p:cNvPr>
          <p:cNvGrpSpPr/>
          <p:nvPr/>
        </p:nvGrpSpPr>
        <p:grpSpPr>
          <a:xfrm>
            <a:off x="2865611" y="39430"/>
            <a:ext cx="3230389" cy="3389570"/>
            <a:chOff x="2865611" y="39430"/>
            <a:chExt cx="3230389" cy="338957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7F8FB8-F6C2-47D4-9FA3-1CAA9D346D50}"/>
                </a:ext>
              </a:extLst>
            </p:cNvPr>
            <p:cNvCxnSpPr>
              <a:cxnSpLocks/>
            </p:cNvCxnSpPr>
            <p:nvPr/>
          </p:nvCxnSpPr>
          <p:spPr>
            <a:xfrm>
              <a:off x="3676650" y="822358"/>
              <a:ext cx="0" cy="2606642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49B0BD-3AD8-4846-AB1B-05E8B53E40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5611" y="3429000"/>
              <a:ext cx="811039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99631FE-4948-48F2-AC23-1542195B2C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9420" y="39430"/>
              <a:ext cx="316580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041CF29-160F-46A2-852D-E3094FD0D1F8}"/>
                </a:ext>
              </a:extLst>
            </p:cNvPr>
            <p:cNvCxnSpPr>
              <a:cxnSpLocks/>
            </p:cNvCxnSpPr>
            <p:nvPr/>
          </p:nvCxnSpPr>
          <p:spPr>
            <a:xfrm>
              <a:off x="5779420" y="39430"/>
              <a:ext cx="0" cy="169031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DD752BE-299B-41C4-90C7-B5FF13B1C6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76650" y="822358"/>
              <a:ext cx="2102770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27489B4-2D3F-4A3C-BB7D-66E0E76982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9420" y="1729740"/>
              <a:ext cx="316580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3BE86F8-E84D-4B93-A0C7-F45A3CC8C61D}"/>
              </a:ext>
            </a:extLst>
          </p:cNvPr>
          <p:cNvGrpSpPr/>
          <p:nvPr/>
        </p:nvGrpSpPr>
        <p:grpSpPr>
          <a:xfrm>
            <a:off x="2865611" y="2487358"/>
            <a:ext cx="3230389" cy="1675067"/>
            <a:chOff x="2865611" y="2487358"/>
            <a:chExt cx="3230389" cy="1675067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43620A-8AAB-4903-888E-A0225B9EFB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9420" y="2487358"/>
              <a:ext cx="316580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43879AE-CC3F-4D41-A51A-CCD562C098B5}"/>
                </a:ext>
              </a:extLst>
            </p:cNvPr>
            <p:cNvCxnSpPr>
              <a:cxnSpLocks/>
            </p:cNvCxnSpPr>
            <p:nvPr/>
          </p:nvCxnSpPr>
          <p:spPr>
            <a:xfrm>
              <a:off x="5779420" y="2487358"/>
              <a:ext cx="0" cy="1675067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91254A-159E-43F7-8B86-95B214FFA1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5611" y="3429000"/>
              <a:ext cx="2913809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59F8D5D-FACA-4550-99BC-C6607C7BA7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9420" y="4162425"/>
              <a:ext cx="316580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95493D2-FFA7-4A77-8CB1-29D0A84BFFED}"/>
              </a:ext>
            </a:extLst>
          </p:cNvPr>
          <p:cNvGrpSpPr/>
          <p:nvPr/>
        </p:nvGrpSpPr>
        <p:grpSpPr>
          <a:xfrm>
            <a:off x="2865610" y="3429000"/>
            <a:ext cx="3230390" cy="3082995"/>
            <a:chOff x="2865610" y="3429000"/>
            <a:chExt cx="3230390" cy="3082995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BE7A9CA-06B7-411A-AD22-221E1189DCC4}"/>
                </a:ext>
              </a:extLst>
            </p:cNvPr>
            <p:cNvCxnSpPr>
              <a:cxnSpLocks/>
            </p:cNvCxnSpPr>
            <p:nvPr/>
          </p:nvCxnSpPr>
          <p:spPr>
            <a:xfrm>
              <a:off x="3676650" y="3429000"/>
              <a:ext cx="0" cy="1806691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3B5CECF-37DF-4180-B591-0BF2B9C97B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5610" y="3430182"/>
              <a:ext cx="811039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E16DD8A-5964-4F4A-8D48-0158A46595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9420" y="4452763"/>
              <a:ext cx="316580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80DD192-DCDA-43C2-B011-A9457EF8647F}"/>
                </a:ext>
              </a:extLst>
            </p:cNvPr>
            <p:cNvCxnSpPr>
              <a:cxnSpLocks/>
            </p:cNvCxnSpPr>
            <p:nvPr/>
          </p:nvCxnSpPr>
          <p:spPr>
            <a:xfrm>
              <a:off x="5779420" y="4452763"/>
              <a:ext cx="0" cy="2059232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445E2F2-9420-464E-A1CA-00D13F20E4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76650" y="5235691"/>
              <a:ext cx="2102770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E1A9FD2-82C5-4872-8557-FE19257ECD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9420" y="6511995"/>
              <a:ext cx="316580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238EC74-B09B-4A08-B08F-442E5651BD63}"/>
              </a:ext>
            </a:extLst>
          </p:cNvPr>
          <p:cNvSpPr txBox="1"/>
          <p:nvPr/>
        </p:nvSpPr>
        <p:spPr>
          <a:xfrm>
            <a:off x="234374" y="3296620"/>
            <a:ext cx="262123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最後部分：</a:t>
            </a:r>
            <a:endParaRPr lang="en-US" altLang="zh-CN" dirty="0">
              <a:solidFill>
                <a:schemeClr val="tx2">
                  <a:lumMod val="40000"/>
                  <a:lumOff val="6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TW" dirty="0">
              <a:solidFill>
                <a:schemeClr val="tx2">
                  <a:lumMod val="40000"/>
                  <a:lumOff val="6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分數結算的實作</a:t>
            </a:r>
            <a:endParaRPr lang="en-US" altLang="zh-CN" dirty="0">
              <a:solidFill>
                <a:schemeClr val="tx2">
                  <a:lumMod val="40000"/>
                  <a:lumOff val="6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dirty="0">
              <a:solidFill>
                <a:schemeClr val="tx2">
                  <a:lumMod val="40000"/>
                  <a:lumOff val="6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只有分數大於</a:t>
            </a:r>
            <a:r>
              <a:rPr lang="en-US" altLang="zh-CN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</a:t>
            </a:r>
            <a:r>
              <a:rPr lang="zh-CN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才會進入</a:t>
            </a:r>
            <a:endParaRPr lang="en-US" altLang="zh-CN" dirty="0">
              <a:solidFill>
                <a:schemeClr val="tx2">
                  <a:lumMod val="40000"/>
                  <a:lumOff val="6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否則直接結束囖</a:t>
            </a:r>
            <a:endParaRPr lang="en-US" altLang="zh-CN" dirty="0">
              <a:solidFill>
                <a:schemeClr val="tx2">
                  <a:lumMod val="40000"/>
                  <a:lumOff val="6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984826-F4D6-45AD-AAD3-E018E76B53DE}"/>
              </a:ext>
            </a:extLst>
          </p:cNvPr>
          <p:cNvSpPr txBox="1"/>
          <p:nvPr/>
        </p:nvSpPr>
        <p:spPr>
          <a:xfrm>
            <a:off x="-15376" y="3525489"/>
            <a:ext cx="45624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Solo</a:t>
            </a:r>
            <a:r>
              <a:rPr lang="zh-CN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变数来判断玩家是否选择了</a:t>
            </a:r>
            <a:endParaRPr lang="en-US" altLang="zh-CN" dirty="0">
              <a:solidFill>
                <a:schemeClr val="tx2">
                  <a:lumMod val="40000"/>
                  <a:lumOff val="6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单一游戏模式（预设值为</a:t>
            </a:r>
            <a:r>
              <a:rPr lang="en-US" altLang="zh-CN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false</a:t>
            </a:r>
            <a:r>
              <a:rPr lang="zh-CN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  <a:endParaRPr lang="en-US" altLang="zh-CN" dirty="0">
              <a:solidFill>
                <a:schemeClr val="tx2">
                  <a:lumMod val="40000"/>
                  <a:lumOff val="6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TW" dirty="0">
              <a:solidFill>
                <a:schemeClr val="tx2">
                  <a:lumMod val="40000"/>
                  <a:lumOff val="6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这里是菜单实作的部分，让玩家输</a:t>
            </a:r>
            <a:endParaRPr lang="en-US" altLang="zh-CN" dirty="0">
              <a:solidFill>
                <a:schemeClr val="tx2">
                  <a:lumMod val="40000"/>
                  <a:lumOff val="6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入数字进行功能的选取。</a:t>
            </a:r>
            <a:endParaRPr lang="en-US" altLang="zh-CN" dirty="0">
              <a:solidFill>
                <a:schemeClr val="tx2">
                  <a:lumMod val="40000"/>
                  <a:lumOff val="6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10086</a:t>
            </a:r>
            <a:r>
              <a:rPr lang="zh-CN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为管理员访问模式。</a:t>
            </a:r>
            <a:endParaRPr lang="en-US" altLang="zh-CN" dirty="0">
              <a:solidFill>
                <a:schemeClr val="tx2">
                  <a:lumMod val="40000"/>
                  <a:lumOff val="6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2C90D5-B239-4CB9-BCF1-7F3D9559085A}"/>
              </a:ext>
            </a:extLst>
          </p:cNvPr>
          <p:cNvSpPr txBox="1"/>
          <p:nvPr/>
        </p:nvSpPr>
        <p:spPr>
          <a:xfrm>
            <a:off x="112725" y="3300781"/>
            <a:ext cx="31486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</a:t>
            </a:r>
            <a:r>
              <a:rPr lang="en-US" altLang="zh-TW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= </a:t>
            </a:r>
            <a:r>
              <a:rPr lang="zh-CN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遊戲關卡數</a:t>
            </a:r>
            <a:endParaRPr lang="en-US" altLang="zh-CN" dirty="0">
              <a:solidFill>
                <a:schemeClr val="tx2">
                  <a:lumMod val="40000"/>
                  <a:lumOff val="6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GAMES = games(0)</a:t>
            </a:r>
            <a:r>
              <a:rPr lang="zh-CN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建立對象</a:t>
            </a:r>
            <a:endParaRPr lang="en-US" altLang="zh-CN" dirty="0">
              <a:solidFill>
                <a:schemeClr val="tx2">
                  <a:lumMod val="40000"/>
                  <a:lumOff val="6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TW" dirty="0">
              <a:solidFill>
                <a:schemeClr val="tx2">
                  <a:lumMod val="40000"/>
                  <a:lumOff val="6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進入遊戲關卡部分</a:t>
            </a:r>
            <a:endParaRPr lang="en-US" altLang="zh-CN" dirty="0">
              <a:solidFill>
                <a:schemeClr val="tx2">
                  <a:lumMod val="40000"/>
                  <a:lumOff val="6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判斷</a:t>
            </a:r>
            <a:r>
              <a:rPr lang="en-US" altLang="zh-CN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solo</a:t>
            </a:r>
            <a:r>
              <a:rPr lang="zh-CN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的狀態。</a:t>
            </a:r>
            <a:endParaRPr lang="en-US" altLang="zh-CN" dirty="0">
              <a:solidFill>
                <a:schemeClr val="tx2">
                  <a:lumMod val="40000"/>
                  <a:lumOff val="6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5293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2" grpId="1"/>
      <p:bldP spid="33" grpId="0"/>
      <p:bldP spid="3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1650810" y="2200311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小遊戲介紹</a:t>
            </a:r>
            <a:endParaRPr lang="en-US" altLang="zh-CN" sz="8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57472C-207F-4421-B420-CEC3CF40ABBF}"/>
              </a:ext>
            </a:extLst>
          </p:cNvPr>
          <p:cNvGrpSpPr/>
          <p:nvPr/>
        </p:nvGrpSpPr>
        <p:grpSpPr>
          <a:xfrm>
            <a:off x="5963245" y="4142487"/>
            <a:ext cx="2290168" cy="226847"/>
            <a:chOff x="862608" y="680150"/>
            <a:chExt cx="2290168" cy="226847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8E279CE-E22B-4578-BE0C-64C791409A9D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1226F58-7A02-441B-85C6-74A9076D14CB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943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67279F-68D0-483F-A3FA-C45395D27168}"/>
              </a:ext>
            </a:extLst>
          </p:cNvPr>
          <p:cNvSpPr/>
          <p:nvPr/>
        </p:nvSpPr>
        <p:spPr>
          <a:xfrm>
            <a:off x="-191869" y="352732"/>
            <a:ext cx="6414412" cy="6505268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5" name="Picture 4" descr="A black cube with a white light on it&#10;&#10;Description automatically generated">
            <a:extLst>
              <a:ext uri="{FF2B5EF4-FFF2-40B4-BE49-F238E27FC236}">
                <a16:creationId xmlns:a16="http://schemas.microsoft.com/office/drawing/2014/main" id="{6B42138B-959E-4D2A-8CD3-70BDDC55FCD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4861" b="22222"/>
          <a:stretch/>
        </p:blipFill>
        <p:spPr>
          <a:xfrm>
            <a:off x="5655912" y="257175"/>
            <a:ext cx="2506841" cy="28741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 descr="A black cube with white text&#10;&#10;Description automatically generated">
            <a:extLst>
              <a:ext uri="{FF2B5EF4-FFF2-40B4-BE49-F238E27FC236}">
                <a16:creationId xmlns:a16="http://schemas.microsoft.com/office/drawing/2014/main" id="{25BDAF3D-8F69-4BD2-ABAE-CE8E8868330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4862" b="22222"/>
          <a:stretch/>
        </p:blipFill>
        <p:spPr>
          <a:xfrm>
            <a:off x="7690651" y="730624"/>
            <a:ext cx="2506841" cy="28741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 descr="A black cube with white text&#10;&#10;Description automatically generated">
            <a:extLst>
              <a:ext uri="{FF2B5EF4-FFF2-40B4-BE49-F238E27FC236}">
                <a16:creationId xmlns:a16="http://schemas.microsoft.com/office/drawing/2014/main" id="{09BCC2D2-DBB8-459D-8A68-C94F7E4723A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4861" b="22222"/>
          <a:stretch/>
        </p:blipFill>
        <p:spPr>
          <a:xfrm>
            <a:off x="9724487" y="1204073"/>
            <a:ext cx="2506841" cy="28741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42AFAC-6F66-444F-BE8B-159854FF8BEB}"/>
              </a:ext>
            </a:extLst>
          </p:cNvPr>
          <p:cNvSpPr txBox="1"/>
          <p:nvPr/>
        </p:nvSpPr>
        <p:spPr>
          <a:xfrm>
            <a:off x="6034183" y="4551686"/>
            <a:ext cx="5819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5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Comes from mobile game “Not </a:t>
            </a:r>
            <a:r>
              <a:rPr lang="en-US" dirty="0" err="1">
                <a:solidFill>
                  <a:srgbClr val="FFC5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n-US" dirty="0">
                <a:solidFill>
                  <a:srgbClr val="FFC5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5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 the displayed direction within time limit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5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‘up’, go up. If ‘down’ go down.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5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‘not up’, you choose any direction that’s NOT up</a:t>
            </a: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3BAC49BD-0612-4DBD-B52F-74F90E94F436}"/>
              </a:ext>
            </a:extLst>
          </p:cNvPr>
          <p:cNvSpPr/>
          <p:nvPr/>
        </p:nvSpPr>
        <p:spPr>
          <a:xfrm>
            <a:off x="6789174" y="1072942"/>
            <a:ext cx="225989" cy="262262"/>
          </a:xfrm>
          <a:prstGeom prst="upArrow">
            <a:avLst/>
          </a:prstGeom>
          <a:solidFill>
            <a:srgbClr val="A4757C"/>
          </a:solidFill>
          <a:ln>
            <a:solidFill>
              <a:srgbClr val="3D4D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58BF95DD-801D-4D74-838D-EB5008551AB0}"/>
              </a:ext>
            </a:extLst>
          </p:cNvPr>
          <p:cNvSpPr/>
          <p:nvPr/>
        </p:nvSpPr>
        <p:spPr>
          <a:xfrm rot="5400000">
            <a:off x="9342119" y="1866694"/>
            <a:ext cx="225989" cy="262262"/>
          </a:xfrm>
          <a:prstGeom prst="upArrow">
            <a:avLst/>
          </a:prstGeom>
          <a:solidFill>
            <a:srgbClr val="BA8085"/>
          </a:solidFill>
          <a:ln>
            <a:solidFill>
              <a:srgbClr val="3E4C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7FE00B54-79D5-4359-9122-0200D05F7D81}"/>
              </a:ext>
            </a:extLst>
          </p:cNvPr>
          <p:cNvSpPr/>
          <p:nvPr/>
        </p:nvSpPr>
        <p:spPr>
          <a:xfrm rot="5400000">
            <a:off x="11361419" y="2339881"/>
            <a:ext cx="225989" cy="262262"/>
          </a:xfrm>
          <a:prstGeom prst="upArrow">
            <a:avLst/>
          </a:prstGeom>
          <a:solidFill>
            <a:srgbClr val="4DA2C7"/>
          </a:solidFill>
          <a:ln>
            <a:solidFill>
              <a:srgbClr val="8847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9DBE81D3-4B62-42B1-BBCB-C34EA7848695}"/>
              </a:ext>
            </a:extLst>
          </p:cNvPr>
          <p:cNvSpPr/>
          <p:nvPr/>
        </p:nvSpPr>
        <p:spPr>
          <a:xfrm rot="10800000">
            <a:off x="10864912" y="2662935"/>
            <a:ext cx="225989" cy="262262"/>
          </a:xfrm>
          <a:prstGeom prst="upArrow">
            <a:avLst/>
          </a:prstGeom>
          <a:solidFill>
            <a:srgbClr val="4DA2C7"/>
          </a:solidFill>
          <a:ln>
            <a:solidFill>
              <a:srgbClr val="8847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DB66EB1E-554C-421D-B424-0589CD008158}"/>
              </a:ext>
            </a:extLst>
          </p:cNvPr>
          <p:cNvSpPr/>
          <p:nvPr/>
        </p:nvSpPr>
        <p:spPr>
          <a:xfrm rot="16200000">
            <a:off x="10365770" y="2339881"/>
            <a:ext cx="225989" cy="262262"/>
          </a:xfrm>
          <a:prstGeom prst="upArrow">
            <a:avLst/>
          </a:prstGeom>
          <a:solidFill>
            <a:srgbClr val="4DA2C7"/>
          </a:solidFill>
          <a:ln>
            <a:solidFill>
              <a:srgbClr val="8847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B28AEF7-3F47-4E9F-88C0-EA03CBABBC5B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5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NotNot</a:t>
            </a:r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小遊戲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DD09BE1-71DD-41F6-A37F-33641E424EBA}"/>
              </a:ext>
            </a:extLst>
          </p:cNvPr>
          <p:cNvGrpSpPr/>
          <p:nvPr/>
        </p:nvGrpSpPr>
        <p:grpSpPr>
          <a:xfrm>
            <a:off x="1170231" y="617200"/>
            <a:ext cx="2290168" cy="226847"/>
            <a:chOff x="862608" y="680150"/>
            <a:chExt cx="2290168" cy="226847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C7E39F3-83F0-42A0-9927-3E1BEEB98AD9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E8DF434-BA87-4972-8B63-937172728294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7070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0DC119-43A2-431B-B556-5891BFF951BC}"/>
              </a:ext>
            </a:extLst>
          </p:cNvPr>
          <p:cNvSpPr/>
          <p:nvPr/>
        </p:nvSpPr>
        <p:spPr>
          <a:xfrm>
            <a:off x="-230800" y="330620"/>
            <a:ext cx="6425860" cy="657824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4" name="Picture 2" descr="What words can convey | MIT News | Massachusetts Institute of Technology">
            <a:extLst>
              <a:ext uri="{FF2B5EF4-FFF2-40B4-BE49-F238E27FC236}">
                <a16:creationId xmlns:a16="http://schemas.microsoft.com/office/drawing/2014/main" id="{11B8FDFB-4966-4F42-9736-84893AAFF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67" b="96833" l="6667" r="92556">
                        <a14:foregroundMark x1="11778" y1="29833" x2="6667" y2="47167"/>
                        <a14:foregroundMark x1="6667" y1="47167" x2="9556" y2="54167"/>
                        <a14:foregroundMark x1="24556" y1="10333" x2="56667" y2="6667"/>
                        <a14:foregroundMark x1="56667" y1="6667" x2="79333" y2="11667"/>
                        <a14:foregroundMark x1="89556" y1="27667" x2="92556" y2="51000"/>
                        <a14:foregroundMark x1="92556" y1="51000" x2="90222" y2="57833"/>
                        <a14:foregroundMark x1="33556" y1="90667" x2="17111" y2="96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058" y="15240"/>
            <a:ext cx="4552814" cy="303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B8682E-FBB5-4912-A6FA-1B41D0C8AD82}"/>
              </a:ext>
            </a:extLst>
          </p:cNvPr>
          <p:cNvSpPr txBox="1"/>
          <p:nvPr/>
        </p:nvSpPr>
        <p:spPr>
          <a:xfrm>
            <a:off x="6248400" y="4943716"/>
            <a:ext cx="58197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5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game is made for the purpose of testing the players English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5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English is becoming more of a widespread language, so it’s a nice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5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also add your own dictionary and set your own time to further test yourself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06216D-6D08-4E05-86A8-E73EF470A222}"/>
              </a:ext>
            </a:extLst>
          </p:cNvPr>
          <p:cNvGrpSpPr/>
          <p:nvPr/>
        </p:nvGrpSpPr>
        <p:grpSpPr>
          <a:xfrm>
            <a:off x="12796180" y="2295767"/>
            <a:ext cx="2647949" cy="2647949"/>
            <a:chOff x="12674260" y="2295767"/>
            <a:chExt cx="2647949" cy="2647949"/>
          </a:xfrm>
        </p:grpSpPr>
        <p:pic>
          <p:nvPicPr>
            <p:cNvPr id="8" name="Picture 4" descr="Thinking Stick Man Clip Art Free PNG Image｜Illustoon">
              <a:extLst>
                <a:ext uri="{FF2B5EF4-FFF2-40B4-BE49-F238E27FC236}">
                  <a16:creationId xmlns:a16="http://schemas.microsoft.com/office/drawing/2014/main" id="{803754A3-0529-4FC0-874D-0401863493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1146" l="10000" r="90000">
                          <a14:foregroundMark x1="50625" y1="19896" x2="49063" y2="19063"/>
                          <a14:foregroundMark x1="55625" y1="90521" x2="55625" y2="90521"/>
                          <a14:foregroundMark x1="54792" y1="89479" x2="56250" y2="911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4260" y="2295767"/>
              <a:ext cx="2647949" cy="2647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7457B0-382F-4717-A8FB-453DFEA004B6}"/>
                </a:ext>
              </a:extLst>
            </p:cNvPr>
            <p:cNvSpPr txBox="1"/>
            <p:nvPr/>
          </p:nvSpPr>
          <p:spPr>
            <a:xfrm>
              <a:off x="13516736" y="2980678"/>
              <a:ext cx="57640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000" dirty="0"/>
                <a:t>火星人</a:t>
              </a:r>
              <a:endParaRPr lang="en-US" sz="1000" dirty="0"/>
            </a:p>
          </p:txBody>
        </p:sp>
      </p:grp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E27FEC66-DE09-42EE-A624-0E71B83879CC}"/>
              </a:ext>
            </a:extLst>
          </p:cNvPr>
          <p:cNvSpPr/>
          <p:nvPr/>
        </p:nvSpPr>
        <p:spPr>
          <a:xfrm>
            <a:off x="12688626" y="157316"/>
            <a:ext cx="1651522" cy="931132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 don’t speak English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290568C-8739-40AE-A84E-81743D58E2A7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英語打字小遊戲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A7D7B6-15DB-4A11-AEF2-625EDD8058CC}"/>
              </a:ext>
            </a:extLst>
          </p:cNvPr>
          <p:cNvGrpSpPr/>
          <p:nvPr/>
        </p:nvGrpSpPr>
        <p:grpSpPr>
          <a:xfrm>
            <a:off x="1263128" y="622882"/>
            <a:ext cx="2290168" cy="226847"/>
            <a:chOff x="862608" y="680150"/>
            <a:chExt cx="2290168" cy="226847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4A45CF8-0537-427A-B982-C93A3B680FBB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75E2710-FA9D-4B84-BC8A-D87FDBC22C23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7735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77 0.0243 L 0.00677 0.02453 C 0.00469 0.02106 0.00274 0.01713 0.00052 0.01435 C -0.00846 0.0037 -0.00911 0.00648 -0.02018 0.00555 C -0.02617 0.00648 -0.03242 0.00578 -0.03828 0.00879 C -0.04244 0.01111 -0.04948 0.02106 -0.04948 0.02129 C -0.04974 0.02222 -0.04987 0.02338 -0.05013 0.0243 C -0.05052 0.02569 -0.05091 0.0287 -0.05143 0.02778 C -0.05312 0.02477 -0.05351 0.02037 -0.05455 0.01666 C -0.05494 0.01504 -0.05859 0.0037 -0.0595 0.00208 C -0.0608 2.22222E-6 -0.06237 -0.00116 -0.06393 -0.00232 C -0.06757 -0.00533 -0.06914 -0.00556 -0.07265 -0.00672 C -0.07981 -0.0044 -0.08463 -0.00579 -0.08958 0.00208 C -0.09075 0.00416 -0.09166 0.00648 -0.09271 0.00879 C -0.09583 0.02291 -0.0914 0.0037 -0.09635 0.02338 C -0.09674 0.0243 -0.09661 0.02569 -0.097 0.02662 C -0.09752 0.02778 -0.0983 0.02801 -0.09896 0.02893 C -0.10104 0.02222 -0.10182 0.01366 -0.10521 0.00879 C -0.10911 0.00301 -0.10937 0.00231 -0.1151 -0.00232 C -0.11627 -0.00324 -0.12369 -0.00648 -0.12448 -0.00672 C -0.12721 -0.00625 -0.14088 -0.00672 -0.14518 2.22222E-6 C -0.14713 0.00301 -0.14791 0.0081 -0.14948 0.01203 C -0.15573 0.02801 -0.15247 0.01597 -0.15573 0.02986 C -0.15742 0.02106 -0.1569 0.02384 -0.1608 0.00879 C -0.16341 -0.00139 -0.16458 -0.00648 -0.16888 -0.01459 C -0.17057 -0.01783 -0.17226 -0.02153 -0.17448 -0.02338 C -0.1776 -0.02639 -0.18125 -0.02709 -0.1845 -0.02894 C -0.1914 -0.02662 -0.20781 -0.02315 -0.21575 -0.01459 C -0.21966 -0.01042 -0.22122 -0.00371 -0.22396 0.00208 C -0.22448 0.00347 -0.22526 0.00416 -0.22578 0.00555 C -0.22656 0.00717 -0.22695 0.00926 -0.2276 0.01111 C -0.22825 0.0125 -0.2289 0.01389 -0.22955 0.01551 C -0.23099 0.01898 -0.23086 0.01967 -0.23268 0.02338 C -0.2332 0.02453 -0.23385 0.02546 -0.2345 0.02662 L -0.23515 0.02778 C -0.23672 0.02014 -0.2375 0.01296 -0.2401 0.00648 C -0.24192 0.00231 -0.24622 -0.00185 -0.2483 -0.00347 C -0.24843 -0.00371 -0.25833 -0.00949 -0.26015 -0.01019 C -0.26237 -0.01088 -0.26471 -0.01088 -0.26705 -0.01134 C -0.28112 -0.0088 -0.28359 -0.01435 -0.2901 0.01551 L -0.29453 0.03565 C -0.29375 0.02106 -0.29336 0.02569 -0.29583 0.00995 C -0.29609 0.0081 -0.29622 0.00578 -0.297 0.0044 C -0.29843 0.00162 -0.30039 2.22222E-6 -0.30208 -0.00232 C -0.30351 -0.0044 -0.30468 -0.00741 -0.30638 -0.00903 C -0.31146 -0.01412 -0.31784 -0.01644 -0.3233 -0.01898 C -0.32864 -0.01065 -0.32864 -0.01204 -0.33203 -0.00232 C -0.33385 0.00301 -0.33294 0.00231 -0.3345 0.00879 C -0.33489 0.00995 -0.33541 0.01088 -0.3358 0.01203 C -0.33672 0.01551 -0.3375 0.01875 -0.33828 0.02222 C -0.3401 0.03055 -0.3375 0.02291 -0.3401 0.02986 C -0.34218 0.02083 -0.34336 0.01041 -0.3483 0.0044 C -0.34987 0.00231 -0.35208 0.00231 -0.3539 0.00092 C -0.36549 -0.00695 -0.36875 -0.01134 -0.38073 -0.01574 C -0.38346 -0.01667 -0.38619 -0.01644 -0.38893 -0.0169 C -0.39062 -0.01597 -0.39244 -0.01644 -0.39388 -0.01459 C -0.39635 -0.01134 -0.39817 -0.00672 -0.40013 -0.00232 C -0.4069 0.0125 -0.40625 0.01111 -0.41015 0.02338 C -0.41224 0.02222 -0.41458 0.02199 -0.4164 0.01991 C -0.42851 0.00602 -0.40898 0.00879 -0.43333 -0.00556 C -0.44088 -0.01019 -0.43567 -0.00764 -0.44896 -0.01134 C -0.45521 -0.00834 -0.46172 -0.00695 -0.46771 -0.00232 C -0.46901 -0.00116 -0.47474 0.01643 -0.47513 0.01782 C -0.47539 0.01921 -0.47552 0.0206 -0.47578 0.02222 C -0.47591 0.02338 -0.47617 0.02662 -0.47643 0.02546 C -0.47747 0.02129 -0.47734 0.01643 -0.47825 0.01203 C -0.47994 0.0044 -0.48346 -0.00672 -0.48698 -0.01227 C -0.4888 -0.01528 -0.49101 -0.01713 -0.49323 -0.01898 C -0.4957 -0.02107 -0.4983 -0.02199 -0.50078 -0.02338 C -0.5056 -0.02246 -0.51041 -0.02176 -0.5151 -0.02014 C -0.51731 -0.01945 -0.51927 -0.01806 -0.52135 -0.0169 C -0.52356 -0.01551 -0.52591 -0.01366 -0.5276 -0.01134 C -0.52942 -0.0088 -0.53125 -0.00648 -0.53268 -0.00347 C -0.53411 -0.00047 -0.53737 0.01065 -0.53828 0.01435 C -0.53854 0.01574 -0.53854 0.01736 -0.53893 0.01875 C -0.54349 0.04074 -0.53763 0.00995 -0.54075 0.02662 C -0.54062 0.02778 -0.53997 0.03102 -0.5401 0.02986 C -0.54088 0.02407 -0.54127 0.01782 -0.54271 0.01203 C -0.54362 0.00787 -0.54518 0.00416 -0.547 0.00092 C -0.54882 -0.00209 -0.55104 -0.00463 -0.55325 -0.00672 C -0.56653 -0.01968 -0.56432 -0.01759 -0.57578 -0.02246 C -0.58073 -0.0213 -0.58177 -0.02199 -0.58646 -0.0169 C -0.58737 -0.01574 -0.58815 -0.01412 -0.58893 -0.01227 C -0.59856 0.01018 -0.59205 -0.00509 -0.59583 0.00648 C -0.597 0.01041 -0.59804 0.01435 -0.59948 0.01782 C -0.60169 0.02291 -0.60091 0.0206 -0.60195 0.0243 " pathEditMode="relative" rAng="0" ptsTypes="AAAAAAAAAAAAAAAAAAAAAAAAAAAAAAAAAAAAAAAAAAAAAAAAAAAAAAAAAAAAAAAAAAAAAAAAAAAAAAAAAAAAAA">
                                      <p:cBhvr>
                                        <p:cTn id="6" dur="3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443" y="-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500"/>
                            </p:stCondLst>
                            <p:childTnLst>
                              <p:par>
                                <p:cTn id="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1 -0.0787 L -0.12422 0.05185 C -0.15091 0.08032 -0.19375 0.11366 -0.23737 0.14445 C -0.28867 0.1794 -0.33047 0.20208 -0.36172 0.21482 L -0.50599 0.26991 " pathEditMode="relative" rAng="20340000" ptsTypes="AAAAA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48" y="1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290568C-8739-40AE-A84E-81743D58E2A7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 Man sky</a:t>
            </a:r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數字序列解謎小遊戲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026" name="Picture 2" descr="Terminal Access Codes | No Man's Sky">
            <a:extLst>
              <a:ext uri="{FF2B5EF4-FFF2-40B4-BE49-F238E27FC236}">
                <a16:creationId xmlns:a16="http://schemas.microsoft.com/office/drawing/2014/main" id="{0515DD28-FD55-46AF-8863-B375ED6EE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1341120"/>
            <a:ext cx="6880860" cy="387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28CFAA-61B0-4779-8D14-1D2A106DA5F5}"/>
              </a:ext>
            </a:extLst>
          </p:cNvPr>
          <p:cNvSpPr txBox="1"/>
          <p:nvPr/>
        </p:nvSpPr>
        <p:spPr>
          <a:xfrm>
            <a:off x="7780020" y="2854511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我們設計了數字序列向左或向右位移</a:t>
            </a:r>
            <a:endParaRPr lang="en-US" altLang="zh-CN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endParaRPr lang="en-US" altLang="zh-TW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zh-CN" alt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如：</a:t>
            </a:r>
            <a:r>
              <a:rPr lang="en-US" altLang="zh-CN" dirty="0">
                <a:solidFill>
                  <a:schemeClr val="tx2">
                    <a:lumMod val="40000"/>
                    <a:lumOff val="60000"/>
                  </a:schemeClr>
                </a:solidFill>
              </a:rPr>
              <a:t>7107-1077-?-7710</a:t>
            </a:r>
            <a:br>
              <a:rPr lang="en-US" altLang="zh-CN" dirty="0">
                <a:solidFill>
                  <a:schemeClr val="tx2">
                    <a:lumMod val="40000"/>
                    <a:lumOff val="60000"/>
                  </a:schemeClr>
                </a:solidFill>
              </a:rPr>
            </a:br>
            <a:r>
              <a:rPr lang="en-US" altLang="zh-CN" dirty="0">
                <a:solidFill>
                  <a:schemeClr val="tx2">
                    <a:lumMod val="40000"/>
                    <a:lumOff val="60000"/>
                  </a:schemeClr>
                </a:solidFill>
              </a:rPr>
              <a:t>? = 0771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31E747-FF56-4B5A-9286-4B7ADA76341B}"/>
              </a:ext>
            </a:extLst>
          </p:cNvPr>
          <p:cNvGrpSpPr/>
          <p:nvPr/>
        </p:nvGrpSpPr>
        <p:grpSpPr>
          <a:xfrm>
            <a:off x="4826912" y="652719"/>
            <a:ext cx="2290168" cy="226847"/>
            <a:chOff x="862608" y="680150"/>
            <a:chExt cx="2290168" cy="226847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FE836D6-CABF-4E82-BFD9-00924EDA7347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B7DE85E-A50D-4D97-8128-880F411839E9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35081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290568C-8739-40AE-A84E-81743D58E2A7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Simple math</a:t>
            </a:r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小遊戲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28CFAA-61B0-4779-8D14-1D2A106DA5F5}"/>
              </a:ext>
            </a:extLst>
          </p:cNvPr>
          <p:cNvSpPr txBox="1"/>
          <p:nvPr/>
        </p:nvSpPr>
        <p:spPr>
          <a:xfrm>
            <a:off x="49791" y="1513975"/>
            <a:ext cx="688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單純的四則運算，運算子與運算元皆是通過</a:t>
            </a:r>
            <a:r>
              <a:rPr lang="en-US" altLang="zh-CN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Rnumber</a:t>
            </a:r>
            <a:r>
              <a:rPr lang="en-US" altLang="zh-CN" dirty="0">
                <a:solidFill>
                  <a:schemeClr val="tx2">
                    <a:lumMod val="40000"/>
                    <a:lumOff val="60000"/>
                  </a:schemeClr>
                </a:solidFill>
              </a:rPr>
              <a:t>()</a:t>
            </a:r>
          </a:p>
          <a:p>
            <a:r>
              <a:rPr lang="zh-CN" alt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隨機取出</a:t>
            </a:r>
            <a:r>
              <a:rPr lang="en-US" altLang="zh-CN" dirty="0">
                <a:solidFill>
                  <a:schemeClr val="tx2">
                    <a:lumMod val="40000"/>
                    <a:lumOff val="60000"/>
                  </a:schemeClr>
                </a:solidFill>
              </a:rPr>
              <a:t>~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09BCED-05C7-454D-B206-5182D32DEBDD}"/>
              </a:ext>
            </a:extLst>
          </p:cNvPr>
          <p:cNvGrpSpPr/>
          <p:nvPr/>
        </p:nvGrpSpPr>
        <p:grpSpPr>
          <a:xfrm>
            <a:off x="2202147" y="652719"/>
            <a:ext cx="2290168" cy="226847"/>
            <a:chOff x="862608" y="680150"/>
            <a:chExt cx="2290168" cy="22684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09AACFF-6972-424B-8CCB-8AF300FDD819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25A2020-A7BA-4F8D-A535-0780373C8CE5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3D82E70-E0C9-47E1-9FCF-483E4AFA8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175" y="-357641"/>
            <a:ext cx="8087585" cy="7957387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9FCBE13-B847-4FD3-A8A8-F501047BDC52}"/>
              </a:ext>
            </a:extLst>
          </p:cNvPr>
          <p:cNvCxnSpPr>
            <a:cxnSpLocks/>
          </p:cNvCxnSpPr>
          <p:nvPr/>
        </p:nvCxnSpPr>
        <p:spPr>
          <a:xfrm flipV="1">
            <a:off x="3491173" y="1993900"/>
            <a:ext cx="3150927" cy="29781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3219024-FD23-4906-94E2-AE7483C816BF}"/>
              </a:ext>
            </a:extLst>
          </p:cNvPr>
          <p:cNvSpPr txBox="1"/>
          <p:nvPr/>
        </p:nvSpPr>
        <p:spPr>
          <a:xfrm>
            <a:off x="605804" y="4787384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透过这里丢的骰子，决定的</a:t>
            </a:r>
            <a:endParaRPr lang="zh-TW" alt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686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1650810" y="2200311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游玩画面</a:t>
            </a:r>
            <a:r>
              <a:rPr lang="en-US" altLang="zh-CN" sz="8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?</a:t>
            </a:r>
            <a:endParaRPr lang="zh-TW" altLang="en-US" sz="8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15F933-248E-43A2-ABBF-E6453B74434B}"/>
              </a:ext>
            </a:extLst>
          </p:cNvPr>
          <p:cNvGrpSpPr/>
          <p:nvPr/>
        </p:nvGrpSpPr>
        <p:grpSpPr>
          <a:xfrm>
            <a:off x="6228222" y="4132010"/>
            <a:ext cx="2290168" cy="226847"/>
            <a:chOff x="862608" y="680150"/>
            <a:chExt cx="2290168" cy="22684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3CD6996-ED50-4E1C-B763-E8CB6212E00F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F1D1E3C-F66C-4535-8170-C1A68A1C269B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14912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9E85C00-EB0B-46E9-8C3E-848B17B05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8C7BDB7-1850-4BBB-94CC-F362D21B3FA3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畫面疊甲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272A19-F490-4539-9E77-FA09D56FDED7}"/>
              </a:ext>
            </a:extLst>
          </p:cNvPr>
          <p:cNvGrpSpPr/>
          <p:nvPr/>
        </p:nvGrpSpPr>
        <p:grpSpPr>
          <a:xfrm>
            <a:off x="132047" y="652719"/>
            <a:ext cx="2290168" cy="226847"/>
            <a:chOff x="862608" y="680150"/>
            <a:chExt cx="2290168" cy="22684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BA73FC3-D737-419F-B73F-F0D61929A4C6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74D3394-AF78-4E33-8E96-58BF5A86EA57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026" name="Picture 2" descr="规划你的游戏- Apple Developer">
            <a:extLst>
              <a:ext uri="{FF2B5EF4-FFF2-40B4-BE49-F238E27FC236}">
                <a16:creationId xmlns:a16="http://schemas.microsoft.com/office/drawing/2014/main" id="{005CB0F6-5B56-499A-8B2A-22C6CA004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954" y="1211598"/>
            <a:ext cx="3947590" cy="168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B65777-B170-46CE-B16E-448457041DB2}"/>
              </a:ext>
            </a:extLst>
          </p:cNvPr>
          <p:cNvSpPr txBox="1"/>
          <p:nvPr/>
        </p:nvSpPr>
        <p:spPr>
          <a:xfrm>
            <a:off x="7588250" y="1949876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</a:rPr>
              <a:t>漂亮的图形界面？</a:t>
            </a:r>
            <a:endParaRPr lang="zh-TW" altLang="en-US" sz="200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5165A3-A29B-49FB-8474-F521AA75F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4742" y="3352800"/>
            <a:ext cx="3209258" cy="15220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A7FB98-EFF7-49BB-870B-25DAEA84FF2B}"/>
              </a:ext>
            </a:extLst>
          </p:cNvPr>
          <p:cNvSpPr txBox="1"/>
          <p:nvPr/>
        </p:nvSpPr>
        <p:spPr>
          <a:xfrm>
            <a:off x="1866900" y="4113827"/>
            <a:ext cx="1233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</a:rPr>
              <a:t>3A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</a:rPr>
              <a:t>大作？</a:t>
            </a:r>
            <a:endParaRPr lang="zh-TW" altLang="en-US" sz="200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14" name="Picture 2" descr="What is spatial audio? How it works and how to use it - Dolby">
            <a:extLst>
              <a:ext uri="{FF2B5EF4-FFF2-40B4-BE49-F238E27FC236}">
                <a16:creationId xmlns:a16="http://schemas.microsoft.com/office/drawing/2014/main" id="{7140B4C6-4472-4043-98C8-2DC32C60E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5074226"/>
            <a:ext cx="3086100" cy="173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306D3B-E9B9-4765-B466-EBF3B5375030}"/>
              </a:ext>
            </a:extLst>
          </p:cNvPr>
          <p:cNvSpPr txBox="1"/>
          <p:nvPr/>
        </p:nvSpPr>
        <p:spPr>
          <a:xfrm>
            <a:off x="7665105" y="5990910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</a:rPr>
              <a:t>沉浸式音畫體驗？？</a:t>
            </a:r>
            <a:endParaRPr lang="zh-TW" altLang="en-US" sz="2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944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9E85C00-EB0B-46E9-8C3E-848B17B05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8C7BDB7-1850-4BBB-94CC-F362D21B3FA3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畫面疊甲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272A19-F490-4539-9E77-FA09D56FDED7}"/>
              </a:ext>
            </a:extLst>
          </p:cNvPr>
          <p:cNvGrpSpPr/>
          <p:nvPr/>
        </p:nvGrpSpPr>
        <p:grpSpPr>
          <a:xfrm>
            <a:off x="132047" y="652719"/>
            <a:ext cx="2290168" cy="226847"/>
            <a:chOff x="862608" y="680150"/>
            <a:chExt cx="2290168" cy="22684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BA73FC3-D737-419F-B73F-F0D61929A4C6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74D3394-AF78-4E33-8E96-58BF5A86EA57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F4E79F-A88B-4E14-97C8-208948DBE2EB}"/>
              </a:ext>
            </a:extLst>
          </p:cNvPr>
          <p:cNvSpPr/>
          <p:nvPr/>
        </p:nvSpPr>
        <p:spPr>
          <a:xfrm>
            <a:off x="1650811" y="879566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</a:t>
            </a:r>
            <a:endParaRPr lang="zh-TW" altLang="en-US" sz="8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7F694-1E48-4C78-8221-7AFF31A0A414}"/>
              </a:ext>
            </a:extLst>
          </p:cNvPr>
          <p:cNvSpPr txBox="1"/>
          <p:nvPr/>
        </p:nvSpPr>
        <p:spPr>
          <a:xfrm>
            <a:off x="1771739" y="3939086"/>
            <a:ext cx="8648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</a:rPr>
              <a:t>我們並沒有使用關乎圖形界面的模組，對此我們的遊戲保留了以下的優勢！</a:t>
            </a:r>
            <a:endParaRPr lang="zh-TW" altLang="en-US" sz="2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635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9E85C00-EB0B-46E9-8C3E-848B17B05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8C7BDB7-1850-4BBB-94CC-F362D21B3FA3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畫面疊甲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272A19-F490-4539-9E77-FA09D56FDED7}"/>
              </a:ext>
            </a:extLst>
          </p:cNvPr>
          <p:cNvGrpSpPr/>
          <p:nvPr/>
        </p:nvGrpSpPr>
        <p:grpSpPr>
          <a:xfrm>
            <a:off x="132047" y="652719"/>
            <a:ext cx="2290168" cy="226847"/>
            <a:chOff x="862608" y="680150"/>
            <a:chExt cx="2290168" cy="22684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BA73FC3-D737-419F-B73F-F0D61929A4C6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74D3394-AF78-4E33-8E96-58BF5A86EA57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56EDB45-BAAC-4CF0-BFDE-592098A76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073" y="1605415"/>
            <a:ext cx="4324954" cy="9812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B92358-DC08-414F-8430-DE094AC11CA6}"/>
              </a:ext>
            </a:extLst>
          </p:cNvPr>
          <p:cNvSpPr txBox="1"/>
          <p:nvPr/>
        </p:nvSpPr>
        <p:spPr>
          <a:xfrm>
            <a:off x="6771975" y="1895966"/>
            <a:ext cx="3823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暗夜星空黑！對眼睛舒適度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MAX</a:t>
            </a:r>
            <a:endParaRPr lang="zh-TW" altLang="en-US" sz="2000" dirty="0">
              <a:solidFill>
                <a:schemeClr val="bg2">
                  <a:lumMod val="9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074" name="Picture 2" descr="关于烧屏--OLED作为显示器5年重度使用经验分享- 电脑讨论(新) - Chiphell - 分享与交流用户体验">
            <a:extLst>
              <a:ext uri="{FF2B5EF4-FFF2-40B4-BE49-F238E27FC236}">
                <a16:creationId xmlns:a16="http://schemas.microsoft.com/office/drawing/2014/main" id="{B5D9126C-D780-4BC2-A60B-CAF18D1B8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033" y="3037929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4C9086D-55EF-409E-B585-9A91B4A06E0C}"/>
              </a:ext>
            </a:extLst>
          </p:cNvPr>
          <p:cNvSpPr txBox="1"/>
          <p:nvPr/>
        </p:nvSpPr>
        <p:spPr>
          <a:xfrm>
            <a:off x="546083" y="3809394"/>
            <a:ext cx="5620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對</a:t>
            </a:r>
            <a:r>
              <a:rPr lang="en-US" altLang="zh-CN" sz="2000" dirty="0" err="1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Oled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熒幕極其友好，不僅省電，還不怕燒屏！</a:t>
            </a:r>
            <a:endParaRPr lang="zh-TW" altLang="en-US" sz="2000" dirty="0">
              <a:solidFill>
                <a:schemeClr val="bg2">
                  <a:lumMod val="9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C1E993-F510-432F-A9D9-05769985F9CC}"/>
              </a:ext>
            </a:extLst>
          </p:cNvPr>
          <p:cNvSpPr txBox="1"/>
          <p:nvPr/>
        </p:nvSpPr>
        <p:spPr>
          <a:xfrm>
            <a:off x="4964921" y="5911850"/>
            <a:ext cx="22621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strike="sngStrike" dirty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當然還有減少代碼量</a:t>
            </a:r>
            <a:endParaRPr lang="zh-TW" altLang="en-US" sz="1100" strike="sngStrike" dirty="0">
              <a:solidFill>
                <a:schemeClr val="bg2">
                  <a:lumMod val="9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2511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B2B459-64A6-4D1D-B698-857A7E6A138B}"/>
              </a:ext>
            </a:extLst>
          </p:cNvPr>
          <p:cNvSpPr txBox="1"/>
          <p:nvPr/>
        </p:nvSpPr>
        <p:spPr>
          <a:xfrm>
            <a:off x="4158481" y="324433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讓我們來談談我們本次專案的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7069616" y="2779514"/>
            <a:ext cx="1935048" cy="9296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動機</a:t>
            </a:r>
            <a:endParaRPr lang="zh-TW" altLang="en-US" sz="6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ADD1DCA-6509-4D43-80D6-711423D0693D}"/>
              </a:ext>
            </a:extLst>
          </p:cNvPr>
          <p:cNvGrpSpPr/>
          <p:nvPr/>
        </p:nvGrpSpPr>
        <p:grpSpPr>
          <a:xfrm>
            <a:off x="6471844" y="3709154"/>
            <a:ext cx="2290168" cy="226847"/>
            <a:chOff x="862608" y="680150"/>
            <a:chExt cx="2290168" cy="22684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EF66975-654D-4891-BCE1-71B3D1E561AA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18F1DCF-B203-4302-A1BE-A61D622BE025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3996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9E85C00-EB0B-46E9-8C3E-848B17B05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8C7BDB7-1850-4BBB-94CC-F362D21B3FA3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遊玩畫面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272A19-F490-4539-9E77-FA09D56FDED7}"/>
              </a:ext>
            </a:extLst>
          </p:cNvPr>
          <p:cNvGrpSpPr/>
          <p:nvPr/>
        </p:nvGrpSpPr>
        <p:grpSpPr>
          <a:xfrm>
            <a:off x="132047" y="652719"/>
            <a:ext cx="2290168" cy="226847"/>
            <a:chOff x="862608" y="680150"/>
            <a:chExt cx="2290168" cy="22684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BA73FC3-D737-419F-B73F-F0D61929A4C6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74D3394-AF78-4E33-8E96-58BF5A86EA57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5547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1650810" y="2200311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專案工作分配</a:t>
            </a:r>
            <a:endParaRPr lang="zh-TW" altLang="en-US" sz="8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15F933-248E-43A2-ABBF-E6453B74434B}"/>
              </a:ext>
            </a:extLst>
          </p:cNvPr>
          <p:cNvGrpSpPr/>
          <p:nvPr/>
        </p:nvGrpSpPr>
        <p:grpSpPr>
          <a:xfrm>
            <a:off x="7168022" y="4208210"/>
            <a:ext cx="2290168" cy="226847"/>
            <a:chOff x="862608" y="680150"/>
            <a:chExt cx="2290168" cy="22684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3CD6996-ED50-4E1C-B763-E8CB6212E00F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F1D1E3C-F66C-4535-8170-C1A68A1C269B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4514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5641C95-C5B9-45AD-988F-B4F9E3F38D77}"/>
              </a:ext>
            </a:extLst>
          </p:cNvPr>
          <p:cNvSpPr/>
          <p:nvPr/>
        </p:nvSpPr>
        <p:spPr>
          <a:xfrm>
            <a:off x="12192000" y="-9434"/>
            <a:ext cx="5886083" cy="68674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2BB648-BC40-440F-A953-B44C0F78A004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專案工作分配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A8C42B-F39D-4AAA-B0A4-8105CABAA5B9}"/>
              </a:ext>
            </a:extLst>
          </p:cNvPr>
          <p:cNvGrpSpPr/>
          <p:nvPr/>
        </p:nvGrpSpPr>
        <p:grpSpPr>
          <a:xfrm>
            <a:off x="1036287" y="652719"/>
            <a:ext cx="2290168" cy="226847"/>
            <a:chOff x="862608" y="680150"/>
            <a:chExt cx="2290168" cy="22684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4E726CD-4084-4482-8513-A85CEEF01809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C750825-CF9D-4696-809F-DC0D0D1CC93E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B6D5D22-F62C-4D0E-BB44-A0354A2F4B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4094" y="3422166"/>
            <a:ext cx="923292" cy="9232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3601C3-BD92-41CF-AF43-1F461F94DA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65083" y="5268749"/>
            <a:ext cx="923292" cy="9232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77A4D3-2C6D-4ECE-8BBE-0EE1C2C783C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4094" y="1589251"/>
            <a:ext cx="923292" cy="92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18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44444E-6 L -0.48021 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1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B3FAE4FD-3122-4873-B53B-E873C0371B69}"/>
              </a:ext>
            </a:extLst>
          </p:cNvPr>
          <p:cNvSpPr/>
          <p:nvPr/>
        </p:nvSpPr>
        <p:spPr>
          <a:xfrm>
            <a:off x="-1039598" y="3429000"/>
            <a:ext cx="3403283" cy="3331131"/>
          </a:xfrm>
          <a:prstGeom prst="rect">
            <a:avLst/>
          </a:prstGeom>
          <a:solidFill>
            <a:srgbClr val="3D4A55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E16E3DF-9017-44E1-AD5B-4D16A6284275}"/>
              </a:ext>
            </a:extLst>
          </p:cNvPr>
          <p:cNvSpPr/>
          <p:nvPr/>
        </p:nvSpPr>
        <p:spPr>
          <a:xfrm>
            <a:off x="6305917" y="-11551"/>
            <a:ext cx="5886083" cy="68674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2BB648-BC40-440F-A953-B44C0F78A004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專案工作分配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A8C42B-F39D-4AAA-B0A4-8105CABAA5B9}"/>
              </a:ext>
            </a:extLst>
          </p:cNvPr>
          <p:cNvGrpSpPr/>
          <p:nvPr/>
        </p:nvGrpSpPr>
        <p:grpSpPr>
          <a:xfrm>
            <a:off x="1036287" y="652719"/>
            <a:ext cx="2290168" cy="226847"/>
            <a:chOff x="862608" y="680150"/>
            <a:chExt cx="2290168" cy="22684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4E726CD-4084-4482-8513-A85CEEF01809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C750825-CF9D-4696-809F-DC0D0D1CC93E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B6D5D22-F62C-4D0E-BB44-A0354A2F4B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4094" y="3422166"/>
            <a:ext cx="923292" cy="9232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3601C3-BD92-41CF-AF43-1F461F94DA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65083" y="5268749"/>
            <a:ext cx="923292" cy="9232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77A4D3-2C6D-4ECE-8BBE-0EE1C2C783C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4094" y="1589251"/>
            <a:ext cx="923292" cy="92329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EE27C70-463B-45A8-9F35-A1C001D26E82}"/>
              </a:ext>
            </a:extLst>
          </p:cNvPr>
          <p:cNvGrpSpPr/>
          <p:nvPr/>
        </p:nvGrpSpPr>
        <p:grpSpPr>
          <a:xfrm>
            <a:off x="9715994" y="1555218"/>
            <a:ext cx="1018101" cy="1034862"/>
            <a:chOff x="9715994" y="1555218"/>
            <a:chExt cx="1018101" cy="1034862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82A4398-EE5E-4927-B013-B69B0D10593B}"/>
                </a:ext>
              </a:extLst>
            </p:cNvPr>
            <p:cNvSpPr/>
            <p:nvPr/>
          </p:nvSpPr>
          <p:spPr>
            <a:xfrm flipV="1">
              <a:off x="9726484" y="1556010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9EA98A4-318E-43FB-B60B-1D690DE733BD}"/>
                </a:ext>
              </a:extLst>
            </p:cNvPr>
            <p:cNvSpPr/>
            <p:nvPr/>
          </p:nvSpPr>
          <p:spPr>
            <a:xfrm flipV="1">
              <a:off x="10505495" y="2544360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D160DD8-64FA-49E0-AAD7-7FEF7F0239ED}"/>
                </a:ext>
              </a:extLst>
            </p:cNvPr>
            <p:cNvSpPr/>
            <p:nvPr/>
          </p:nvSpPr>
          <p:spPr>
            <a:xfrm rot="5400000" flipV="1">
              <a:off x="10596935" y="2444672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6F86ADA-FE65-41E0-8536-F35D707F2474}"/>
                </a:ext>
              </a:extLst>
            </p:cNvPr>
            <p:cNvSpPr/>
            <p:nvPr/>
          </p:nvSpPr>
          <p:spPr>
            <a:xfrm rot="16200000" flipV="1">
              <a:off x="9624554" y="1646658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B90169B-0DCF-4469-AB0D-A779B275B656}"/>
              </a:ext>
            </a:extLst>
          </p:cNvPr>
          <p:cNvSpPr txBox="1"/>
          <p:nvPr/>
        </p:nvSpPr>
        <p:spPr>
          <a:xfrm>
            <a:off x="511724" y="1946634"/>
            <a:ext cx="1965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林偉翔</a:t>
            </a:r>
            <a:r>
              <a:rPr lang="en-US" altLang="zh-CN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01257174</a:t>
            </a:r>
            <a:endParaRPr lang="zh-TW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522713-F060-46E0-AB1D-45CB99E9EC3E}"/>
              </a:ext>
            </a:extLst>
          </p:cNvPr>
          <p:cNvSpPr txBox="1"/>
          <p:nvPr/>
        </p:nvSpPr>
        <p:spPr>
          <a:xfrm>
            <a:off x="2431178" y="3699146"/>
            <a:ext cx="1712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概念貢獻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60%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1D6C425-5FDF-4599-89A8-2A4CA0C94EA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2236" y="5323660"/>
            <a:ext cx="766478" cy="76647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5A10CA6-121F-4918-B959-39D1FAE540F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2236" y="4399915"/>
            <a:ext cx="792098" cy="7920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C0A87D4-DD57-4ABC-A743-8B8A62BEBDF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2044" y="3435787"/>
            <a:ext cx="832482" cy="83248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97051A3-B8CA-4A0F-BF94-C5EE4E03325A}"/>
              </a:ext>
            </a:extLst>
          </p:cNvPr>
          <p:cNvSpPr txBox="1"/>
          <p:nvPr/>
        </p:nvSpPr>
        <p:spPr>
          <a:xfrm>
            <a:off x="552328" y="161270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APPLE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 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组长</a:t>
            </a:r>
            <a:endParaRPr lang="zh-TW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D2E6198-FFAA-48F5-92E8-FB850AB5269F}"/>
              </a:ext>
            </a:extLst>
          </p:cNvPr>
          <p:cNvSpPr txBox="1"/>
          <p:nvPr/>
        </p:nvSpPr>
        <p:spPr>
          <a:xfrm>
            <a:off x="2431178" y="5522233"/>
            <a:ext cx="1707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代碼貢獻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70%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519CE6A-E8BA-4375-A218-0FE39F9C08B4}"/>
              </a:ext>
            </a:extLst>
          </p:cNvPr>
          <p:cNvSpPr txBox="1"/>
          <p:nvPr/>
        </p:nvSpPr>
        <p:spPr>
          <a:xfrm>
            <a:off x="2431178" y="4625140"/>
            <a:ext cx="2630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款 （小遊戲一共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款）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5A6F240-8062-4690-9FCD-00826CD7C4B5}"/>
              </a:ext>
            </a:extLst>
          </p:cNvPr>
          <p:cNvGrpSpPr/>
          <p:nvPr/>
        </p:nvGrpSpPr>
        <p:grpSpPr>
          <a:xfrm>
            <a:off x="330833" y="1395619"/>
            <a:ext cx="4457018" cy="4912818"/>
            <a:chOff x="9715994" y="1555218"/>
            <a:chExt cx="1018101" cy="1034862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74983B8-150C-477D-B62F-B1AC8036A2BE}"/>
                </a:ext>
              </a:extLst>
            </p:cNvPr>
            <p:cNvSpPr/>
            <p:nvPr/>
          </p:nvSpPr>
          <p:spPr>
            <a:xfrm flipV="1">
              <a:off x="9726484" y="1556010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3B08B87-6C37-4DD2-9680-C8734D3EAD99}"/>
                </a:ext>
              </a:extLst>
            </p:cNvPr>
            <p:cNvSpPr/>
            <p:nvPr/>
          </p:nvSpPr>
          <p:spPr>
            <a:xfrm flipV="1">
              <a:off x="10505495" y="2544360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BFD85DDB-7227-48E6-AF10-9C9F537D6289}"/>
                </a:ext>
              </a:extLst>
            </p:cNvPr>
            <p:cNvSpPr/>
            <p:nvPr/>
          </p:nvSpPr>
          <p:spPr>
            <a:xfrm rot="5400000" flipV="1">
              <a:off x="10596935" y="2444672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3BB58235-9FD5-45A6-B9B9-0936BA945E73}"/>
                </a:ext>
              </a:extLst>
            </p:cNvPr>
            <p:cNvSpPr/>
            <p:nvPr/>
          </p:nvSpPr>
          <p:spPr>
            <a:xfrm rot="16200000" flipV="1">
              <a:off x="9624554" y="1646658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1EA6943-436E-4B2B-9CD4-318061722669}"/>
              </a:ext>
            </a:extLst>
          </p:cNvPr>
          <p:cNvSpPr txBox="1"/>
          <p:nvPr/>
        </p:nvSpPr>
        <p:spPr>
          <a:xfrm>
            <a:off x="7181850" y="7400925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54.46%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6434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5" grpId="0"/>
      <p:bldP spid="4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3D26C459-2547-480A-ADB5-1850FF651432}"/>
              </a:ext>
            </a:extLst>
          </p:cNvPr>
          <p:cNvSpPr txBox="1"/>
          <p:nvPr/>
        </p:nvSpPr>
        <p:spPr>
          <a:xfrm>
            <a:off x="-2251946" y="5495830"/>
            <a:ext cx="1712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代碼貢獻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20%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16DFD1-B019-42B4-A2AD-3330CB025E30}"/>
              </a:ext>
            </a:extLst>
          </p:cNvPr>
          <p:cNvSpPr txBox="1"/>
          <p:nvPr/>
        </p:nvSpPr>
        <p:spPr>
          <a:xfrm>
            <a:off x="-2239606" y="4625140"/>
            <a:ext cx="2400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款 （小遊戲共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款）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027FEF-0924-41D9-8C40-B8AF3CC5F8F4}"/>
              </a:ext>
            </a:extLst>
          </p:cNvPr>
          <p:cNvSpPr txBox="1"/>
          <p:nvPr/>
        </p:nvSpPr>
        <p:spPr>
          <a:xfrm>
            <a:off x="-1787645" y="3699146"/>
            <a:ext cx="1712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概念貢獻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20%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5058954-DEA0-47E0-816C-EA1C668B7725}"/>
              </a:ext>
            </a:extLst>
          </p:cNvPr>
          <p:cNvSpPr/>
          <p:nvPr/>
        </p:nvSpPr>
        <p:spPr>
          <a:xfrm>
            <a:off x="-1039598" y="3429000"/>
            <a:ext cx="3403283" cy="3331131"/>
          </a:xfrm>
          <a:prstGeom prst="rect">
            <a:avLst/>
          </a:prstGeom>
          <a:solidFill>
            <a:srgbClr val="3D4A55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6FADBD-D5BE-4F65-A70E-0479D83D1FE4}"/>
              </a:ext>
            </a:extLst>
          </p:cNvPr>
          <p:cNvSpPr/>
          <p:nvPr/>
        </p:nvSpPr>
        <p:spPr>
          <a:xfrm>
            <a:off x="6305917" y="-11551"/>
            <a:ext cx="5886083" cy="68674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2BB648-BC40-440F-A953-B44C0F78A004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專案工作分配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A8C42B-F39D-4AAA-B0A4-8105CABAA5B9}"/>
              </a:ext>
            </a:extLst>
          </p:cNvPr>
          <p:cNvGrpSpPr/>
          <p:nvPr/>
        </p:nvGrpSpPr>
        <p:grpSpPr>
          <a:xfrm>
            <a:off x="1036287" y="652719"/>
            <a:ext cx="2290168" cy="226847"/>
            <a:chOff x="862608" y="680150"/>
            <a:chExt cx="2290168" cy="22684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4E726CD-4084-4482-8513-A85CEEF01809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C750825-CF9D-4696-809F-DC0D0D1CC93E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B6D5D22-F62C-4D0E-BB44-A0354A2F4B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4094" y="3422166"/>
            <a:ext cx="923292" cy="9232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3601C3-BD92-41CF-AF43-1F461F94DA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65083" y="5268749"/>
            <a:ext cx="923292" cy="9232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77A4D3-2C6D-4ECE-8BBE-0EE1C2C783C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4094" y="1589251"/>
            <a:ext cx="923292" cy="92329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EE27C70-463B-45A8-9F35-A1C001D26E82}"/>
              </a:ext>
            </a:extLst>
          </p:cNvPr>
          <p:cNvGrpSpPr/>
          <p:nvPr/>
        </p:nvGrpSpPr>
        <p:grpSpPr>
          <a:xfrm>
            <a:off x="9715994" y="3373215"/>
            <a:ext cx="1018101" cy="1034862"/>
            <a:chOff x="9715994" y="1555218"/>
            <a:chExt cx="1018101" cy="1034862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82A4398-EE5E-4927-B013-B69B0D10593B}"/>
                </a:ext>
              </a:extLst>
            </p:cNvPr>
            <p:cNvSpPr/>
            <p:nvPr/>
          </p:nvSpPr>
          <p:spPr>
            <a:xfrm flipV="1">
              <a:off x="9726484" y="1556010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9EA98A4-318E-43FB-B60B-1D690DE733BD}"/>
                </a:ext>
              </a:extLst>
            </p:cNvPr>
            <p:cNvSpPr/>
            <p:nvPr/>
          </p:nvSpPr>
          <p:spPr>
            <a:xfrm flipV="1">
              <a:off x="10505495" y="2544360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D160DD8-64FA-49E0-AAD7-7FEF7F0239ED}"/>
                </a:ext>
              </a:extLst>
            </p:cNvPr>
            <p:cNvSpPr/>
            <p:nvPr/>
          </p:nvSpPr>
          <p:spPr>
            <a:xfrm rot="5400000" flipV="1">
              <a:off x="10596935" y="2444672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6F86ADA-FE65-41E0-8536-F35D707F2474}"/>
                </a:ext>
              </a:extLst>
            </p:cNvPr>
            <p:cNvSpPr/>
            <p:nvPr/>
          </p:nvSpPr>
          <p:spPr>
            <a:xfrm rot="16200000" flipV="1">
              <a:off x="9624554" y="1646658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CE8C8FC-FE0F-4524-AC89-3C18D515B753}"/>
              </a:ext>
            </a:extLst>
          </p:cNvPr>
          <p:cNvSpPr txBox="1"/>
          <p:nvPr/>
        </p:nvSpPr>
        <p:spPr>
          <a:xfrm>
            <a:off x="511724" y="1946634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陳科宇</a:t>
            </a:r>
            <a:r>
              <a:rPr lang="en-US" altLang="zh-CN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01257175</a:t>
            </a:r>
            <a:endParaRPr lang="zh-TW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032301-6471-4825-B20B-3FEF1B6DC853}"/>
              </a:ext>
            </a:extLst>
          </p:cNvPr>
          <p:cNvSpPr txBox="1"/>
          <p:nvPr/>
        </p:nvSpPr>
        <p:spPr>
          <a:xfrm>
            <a:off x="552328" y="161270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APPLE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 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組員</a:t>
            </a:r>
            <a:endParaRPr lang="zh-TW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CA085A9-F328-40BC-B67D-34AF56AA826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2236" y="5323660"/>
            <a:ext cx="766478" cy="76647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3F78AA5-5B0D-4D95-BD0C-0E1D9326710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2236" y="4399915"/>
            <a:ext cx="792098" cy="79209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A61872C-9E26-45AC-9E5E-38598D777CD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2044" y="3435787"/>
            <a:ext cx="832482" cy="832482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F047D3B3-E651-4D05-A3D7-76B43DDC263B}"/>
              </a:ext>
            </a:extLst>
          </p:cNvPr>
          <p:cNvGrpSpPr/>
          <p:nvPr/>
        </p:nvGrpSpPr>
        <p:grpSpPr>
          <a:xfrm>
            <a:off x="330833" y="1395619"/>
            <a:ext cx="4457018" cy="4912818"/>
            <a:chOff x="9715994" y="1555218"/>
            <a:chExt cx="1018101" cy="1034862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B771BD93-8258-4794-B66D-45A0644873B1}"/>
                </a:ext>
              </a:extLst>
            </p:cNvPr>
            <p:cNvSpPr/>
            <p:nvPr/>
          </p:nvSpPr>
          <p:spPr>
            <a:xfrm flipV="1">
              <a:off x="9726484" y="1556010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465178E0-0DCD-4B2F-8129-1F2E212AD0B4}"/>
                </a:ext>
              </a:extLst>
            </p:cNvPr>
            <p:cNvSpPr/>
            <p:nvPr/>
          </p:nvSpPr>
          <p:spPr>
            <a:xfrm flipV="1">
              <a:off x="10505495" y="2544360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5863A5-1812-409C-AB09-228CADA921ED}"/>
                </a:ext>
              </a:extLst>
            </p:cNvPr>
            <p:cNvSpPr/>
            <p:nvPr/>
          </p:nvSpPr>
          <p:spPr>
            <a:xfrm rot="5400000" flipV="1">
              <a:off x="10596935" y="2444672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6AAD831-A311-4992-85BF-5BC3C23ECF8E}"/>
                </a:ext>
              </a:extLst>
            </p:cNvPr>
            <p:cNvSpPr/>
            <p:nvPr/>
          </p:nvSpPr>
          <p:spPr>
            <a:xfrm rot="16200000" flipV="1">
              <a:off x="9624554" y="1646658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9690885-D223-44B1-B551-7597C6C7438D}"/>
              </a:ext>
            </a:extLst>
          </p:cNvPr>
          <p:cNvSpPr txBox="1"/>
          <p:nvPr/>
        </p:nvSpPr>
        <p:spPr>
          <a:xfrm>
            <a:off x="7181850" y="7400925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24.43%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878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33333E-6 L 0.34687 0.0016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44" y="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54167E-6 -3.7037E-7 L 0.38412 -0.00093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06" y="-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125E-6 -3.7037E-6 L 0.38724 -0.00162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62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6" grpId="0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EB560BF-7D9D-4B5C-8913-2ECCE047FC0B}"/>
              </a:ext>
            </a:extLst>
          </p:cNvPr>
          <p:cNvSpPr/>
          <p:nvPr/>
        </p:nvSpPr>
        <p:spPr>
          <a:xfrm>
            <a:off x="6305917" y="-11551"/>
            <a:ext cx="5886083" cy="68674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2BB648-BC40-440F-A953-B44C0F78A004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專案工作分配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A8C42B-F39D-4AAA-B0A4-8105CABAA5B9}"/>
              </a:ext>
            </a:extLst>
          </p:cNvPr>
          <p:cNvGrpSpPr/>
          <p:nvPr/>
        </p:nvGrpSpPr>
        <p:grpSpPr>
          <a:xfrm>
            <a:off x="1036287" y="646308"/>
            <a:ext cx="2290168" cy="226847"/>
            <a:chOff x="862608" y="680150"/>
            <a:chExt cx="2290168" cy="22684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4E726CD-4084-4482-8513-A85CEEF01809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C750825-CF9D-4696-809F-DC0D0D1CC93E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B6D5D22-F62C-4D0E-BB44-A0354A2F4B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4094" y="3422166"/>
            <a:ext cx="923292" cy="9232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3601C3-BD92-41CF-AF43-1F461F94DA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65083" y="5268749"/>
            <a:ext cx="923292" cy="9232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77A4D3-2C6D-4ECE-8BBE-0EE1C2C783C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4094" y="1589251"/>
            <a:ext cx="923292" cy="92329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EE27C70-463B-45A8-9F35-A1C001D26E82}"/>
              </a:ext>
            </a:extLst>
          </p:cNvPr>
          <p:cNvGrpSpPr/>
          <p:nvPr/>
        </p:nvGrpSpPr>
        <p:grpSpPr>
          <a:xfrm>
            <a:off x="9715994" y="5212964"/>
            <a:ext cx="1018101" cy="1034862"/>
            <a:chOff x="9715994" y="1555218"/>
            <a:chExt cx="1018101" cy="1034862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82A4398-EE5E-4927-B013-B69B0D10593B}"/>
                </a:ext>
              </a:extLst>
            </p:cNvPr>
            <p:cNvSpPr/>
            <p:nvPr/>
          </p:nvSpPr>
          <p:spPr>
            <a:xfrm flipV="1">
              <a:off x="9726484" y="1556010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9EA98A4-318E-43FB-B60B-1D690DE733BD}"/>
                </a:ext>
              </a:extLst>
            </p:cNvPr>
            <p:cNvSpPr/>
            <p:nvPr/>
          </p:nvSpPr>
          <p:spPr>
            <a:xfrm flipV="1">
              <a:off x="10505495" y="2544360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D160DD8-64FA-49E0-AAD7-7FEF7F0239ED}"/>
                </a:ext>
              </a:extLst>
            </p:cNvPr>
            <p:cNvSpPr/>
            <p:nvPr/>
          </p:nvSpPr>
          <p:spPr>
            <a:xfrm rot="5400000" flipV="1">
              <a:off x="10596935" y="2444672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6F86ADA-FE65-41E0-8536-F35D707F2474}"/>
                </a:ext>
              </a:extLst>
            </p:cNvPr>
            <p:cNvSpPr/>
            <p:nvPr/>
          </p:nvSpPr>
          <p:spPr>
            <a:xfrm rot="16200000" flipV="1">
              <a:off x="9624554" y="1646658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7437E21-3705-4C87-B75B-806DAC830D80}"/>
              </a:ext>
            </a:extLst>
          </p:cNvPr>
          <p:cNvSpPr txBox="1"/>
          <p:nvPr/>
        </p:nvSpPr>
        <p:spPr>
          <a:xfrm>
            <a:off x="511724" y="1946634"/>
            <a:ext cx="19143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美國人</a:t>
            </a:r>
            <a:r>
              <a:rPr lang="en-US" altLang="zh-CN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01257171</a:t>
            </a:r>
            <a:endParaRPr lang="zh-TW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A81F32-7A1F-4441-8309-8E2D9FFEA353}"/>
              </a:ext>
            </a:extLst>
          </p:cNvPr>
          <p:cNvSpPr txBox="1"/>
          <p:nvPr/>
        </p:nvSpPr>
        <p:spPr>
          <a:xfrm>
            <a:off x="2431178" y="5522233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代碼貢獻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10%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F8C42C5-9308-4BA0-B9CA-2FC069B6FF52}"/>
              </a:ext>
            </a:extLst>
          </p:cNvPr>
          <p:cNvSpPr txBox="1"/>
          <p:nvPr/>
        </p:nvSpPr>
        <p:spPr>
          <a:xfrm>
            <a:off x="2431178" y="4625140"/>
            <a:ext cx="2400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款 （小遊戲共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款）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FFDE5C6-C931-491F-BF11-C260F1F2293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2236" y="5323660"/>
            <a:ext cx="766478" cy="76647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5FF3754-DDE8-464F-8266-FABF8B52A7A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2236" y="4399915"/>
            <a:ext cx="792098" cy="79209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CBCBCAE-4E40-4A93-AAA2-6A87CB77BAD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2044" y="3435787"/>
            <a:ext cx="832482" cy="83248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72E9157-8F80-40FD-9798-91F47C38218F}"/>
              </a:ext>
            </a:extLst>
          </p:cNvPr>
          <p:cNvSpPr txBox="1"/>
          <p:nvPr/>
        </p:nvSpPr>
        <p:spPr>
          <a:xfrm>
            <a:off x="552328" y="161270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APPLE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 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組員</a:t>
            </a:r>
            <a:endParaRPr lang="zh-TW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C2D84-475E-4F9F-A9C8-6EA277708A1D}"/>
              </a:ext>
            </a:extLst>
          </p:cNvPr>
          <p:cNvGrpSpPr/>
          <p:nvPr/>
        </p:nvGrpSpPr>
        <p:grpSpPr>
          <a:xfrm>
            <a:off x="330833" y="1395619"/>
            <a:ext cx="4457018" cy="4912818"/>
            <a:chOff x="9715994" y="1555218"/>
            <a:chExt cx="1018101" cy="103486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27C00795-52DE-49E3-B08D-D7165A82E0B3}"/>
                </a:ext>
              </a:extLst>
            </p:cNvPr>
            <p:cNvSpPr/>
            <p:nvPr/>
          </p:nvSpPr>
          <p:spPr>
            <a:xfrm flipV="1">
              <a:off x="9726484" y="1556010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A3935557-1F7F-46B0-ADB7-9226D75EAA93}"/>
                </a:ext>
              </a:extLst>
            </p:cNvPr>
            <p:cNvSpPr/>
            <p:nvPr/>
          </p:nvSpPr>
          <p:spPr>
            <a:xfrm flipV="1">
              <a:off x="10505495" y="2544360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67468F1-D363-4837-9FC6-5AD3E7DF916B}"/>
                </a:ext>
              </a:extLst>
            </p:cNvPr>
            <p:cNvSpPr/>
            <p:nvPr/>
          </p:nvSpPr>
          <p:spPr>
            <a:xfrm rot="5400000" flipV="1">
              <a:off x="10596935" y="2444672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1021AD2-4295-43B0-9A62-24793C638F0E}"/>
                </a:ext>
              </a:extLst>
            </p:cNvPr>
            <p:cNvSpPr/>
            <p:nvPr/>
          </p:nvSpPr>
          <p:spPr>
            <a:xfrm rot="16200000" flipV="1">
              <a:off x="9624554" y="1646658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C2D5C40-488E-4CF6-A889-EA4640189FA5}"/>
              </a:ext>
            </a:extLst>
          </p:cNvPr>
          <p:cNvSpPr txBox="1"/>
          <p:nvPr/>
        </p:nvSpPr>
        <p:spPr>
          <a:xfrm>
            <a:off x="7181850" y="7400925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21.11%</a:t>
            </a:r>
            <a:endParaRPr lang="zh-TW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68F247-852B-46B9-B44F-1C57B12F545A}"/>
              </a:ext>
            </a:extLst>
          </p:cNvPr>
          <p:cNvSpPr txBox="1"/>
          <p:nvPr/>
        </p:nvSpPr>
        <p:spPr>
          <a:xfrm>
            <a:off x="2426031" y="3731493"/>
            <a:ext cx="1712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概念貢獻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20%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5337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7BDFF57-BDB3-462B-A87B-E8D4A2CBE38B}"/>
              </a:ext>
            </a:extLst>
          </p:cNvPr>
          <p:cNvSpPr/>
          <p:nvPr/>
        </p:nvSpPr>
        <p:spPr>
          <a:xfrm>
            <a:off x="6096001" y="-11551"/>
            <a:ext cx="6096000" cy="68674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FC451E-231E-4475-AB8F-9DF730C552D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09020" y="2815590"/>
            <a:ext cx="2456370" cy="2456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B13D59-24A7-4017-ABCE-5FDF676A827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98270" y="2815590"/>
            <a:ext cx="2456370" cy="24563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2BB648-BC40-440F-A953-B44C0F78A004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專案工作分配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A727E8-11AB-4662-9CF7-D4F23FF7569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67815" y="1237716"/>
            <a:ext cx="2456370" cy="245637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DAEC757-8BC5-47B4-AD1B-085CE8C22ED2}"/>
              </a:ext>
            </a:extLst>
          </p:cNvPr>
          <p:cNvGrpSpPr/>
          <p:nvPr/>
        </p:nvGrpSpPr>
        <p:grpSpPr>
          <a:xfrm>
            <a:off x="1036287" y="652719"/>
            <a:ext cx="2290168" cy="226847"/>
            <a:chOff x="862608" y="680150"/>
            <a:chExt cx="2290168" cy="22684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A277A89-4B41-4B95-88F5-12BC1E79CC94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0DEDA0C-BA5F-4329-A99C-13353C820D16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067DD50-DCEE-4800-9C65-68CACC504197}"/>
              </a:ext>
            </a:extLst>
          </p:cNvPr>
          <p:cNvSpPr txBox="1"/>
          <p:nvPr/>
        </p:nvSpPr>
        <p:spPr>
          <a:xfrm>
            <a:off x="5291933" y="3702844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林偉翔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01257174</a:t>
            </a:r>
            <a:endParaRPr lang="zh-TW" altLang="en-US" dirty="0">
              <a:solidFill>
                <a:schemeClr val="tx2">
                  <a:lumMod val="20000"/>
                  <a:lumOff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C95324-D37B-4B94-B8A0-F2223255C50B}"/>
              </a:ext>
            </a:extLst>
          </p:cNvPr>
          <p:cNvSpPr txBox="1"/>
          <p:nvPr/>
        </p:nvSpPr>
        <p:spPr>
          <a:xfrm>
            <a:off x="2523991" y="5295216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陳科宇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01257175</a:t>
            </a:r>
            <a:endParaRPr lang="zh-TW" altLang="en-US" dirty="0">
              <a:solidFill>
                <a:schemeClr val="tx2">
                  <a:lumMod val="20000"/>
                  <a:lumOff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418493-2174-4071-94B3-431FEAAE8A49}"/>
              </a:ext>
            </a:extLst>
          </p:cNvPr>
          <p:cNvSpPr txBox="1"/>
          <p:nvPr/>
        </p:nvSpPr>
        <p:spPr>
          <a:xfrm>
            <a:off x="8049708" y="5271960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美國人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01257171</a:t>
            </a:r>
            <a:endParaRPr lang="zh-TW" altLang="en-US" dirty="0">
              <a:solidFill>
                <a:schemeClr val="tx2">
                  <a:lumMod val="20000"/>
                  <a:lumOff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5532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67B5697-C5FC-479A-9FDC-193385C4ECEF}"/>
              </a:ext>
            </a:extLst>
          </p:cNvPr>
          <p:cNvSpPr/>
          <p:nvPr/>
        </p:nvSpPr>
        <p:spPr>
          <a:xfrm>
            <a:off x="1" y="-11551"/>
            <a:ext cx="12192000" cy="6867434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FC451E-231E-4475-AB8F-9DF730C552D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09020" y="2815590"/>
            <a:ext cx="2456370" cy="2456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B13D59-24A7-4017-ABCE-5FDF676A827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98270" y="2815590"/>
            <a:ext cx="2456370" cy="24563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2BB648-BC40-440F-A953-B44C0F78A004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專案工作分配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A727E8-11AB-4662-9CF7-D4F23FF7569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67815" y="1237716"/>
            <a:ext cx="2456370" cy="245637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DAEC757-8BC5-47B4-AD1B-085CE8C22ED2}"/>
              </a:ext>
            </a:extLst>
          </p:cNvPr>
          <p:cNvGrpSpPr/>
          <p:nvPr/>
        </p:nvGrpSpPr>
        <p:grpSpPr>
          <a:xfrm>
            <a:off x="1036287" y="652719"/>
            <a:ext cx="2290168" cy="226847"/>
            <a:chOff x="862608" y="680150"/>
            <a:chExt cx="2290168" cy="22684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A277A89-4B41-4B95-88F5-12BC1E79CC94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0DEDA0C-BA5F-4329-A99C-13353C820D16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BF25231-FE05-4CFA-B7D9-E1F2B0410D1E}"/>
              </a:ext>
            </a:extLst>
          </p:cNvPr>
          <p:cNvSpPr txBox="1"/>
          <p:nvPr/>
        </p:nvSpPr>
        <p:spPr>
          <a:xfrm>
            <a:off x="2523991" y="5295216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陳科宇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01257175</a:t>
            </a:r>
            <a:endParaRPr lang="zh-TW" altLang="en-US" dirty="0">
              <a:solidFill>
                <a:schemeClr val="tx2">
                  <a:lumMod val="20000"/>
                  <a:lumOff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78A3C3D-06F6-42CC-ACDA-D0E6FE3515B9}"/>
              </a:ext>
            </a:extLst>
          </p:cNvPr>
          <p:cNvSpPr txBox="1"/>
          <p:nvPr/>
        </p:nvSpPr>
        <p:spPr>
          <a:xfrm>
            <a:off x="8049708" y="5271960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美國人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01257171</a:t>
            </a:r>
            <a:endParaRPr lang="zh-TW" altLang="en-US" dirty="0">
              <a:solidFill>
                <a:schemeClr val="tx2">
                  <a:lumMod val="20000"/>
                  <a:lumOff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B650B71C-EC7D-4E1A-9ED5-7D16A15B5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58374" y="1223218"/>
            <a:ext cx="2479626" cy="24796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2FFEFE8B-2FCD-49B2-80AE-57C1834C9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98270" y="2818548"/>
            <a:ext cx="2479626" cy="247962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C552F399-137F-42D0-97CB-D600309270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97131" y="2815590"/>
            <a:ext cx="2479626" cy="247962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C153A22-8B62-4673-B39C-9560FE3DFFBD}"/>
              </a:ext>
            </a:extLst>
          </p:cNvPr>
          <p:cNvSpPr txBox="1"/>
          <p:nvPr/>
        </p:nvSpPr>
        <p:spPr>
          <a:xfrm>
            <a:off x="5291933" y="3702844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林偉翔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01257174</a:t>
            </a:r>
            <a:endParaRPr lang="zh-TW" altLang="en-US" dirty="0">
              <a:solidFill>
                <a:schemeClr val="tx2">
                  <a:lumMod val="20000"/>
                  <a:lumOff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7292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F77D51C1-4628-4E2B-80CA-D058623201C7}"/>
              </a:ext>
            </a:extLst>
          </p:cNvPr>
          <p:cNvSpPr/>
          <p:nvPr/>
        </p:nvSpPr>
        <p:spPr>
          <a:xfrm>
            <a:off x="7613007" y="5358841"/>
            <a:ext cx="2505075" cy="19526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A397BCE-5076-48B8-90C4-5AC8B12ED36C}"/>
              </a:ext>
            </a:extLst>
          </p:cNvPr>
          <p:cNvSpPr/>
          <p:nvPr/>
        </p:nvSpPr>
        <p:spPr>
          <a:xfrm>
            <a:off x="4843463" y="3758642"/>
            <a:ext cx="2505075" cy="19526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5A2F00C-0311-4586-936F-7DAEDDBBBE0E}"/>
              </a:ext>
            </a:extLst>
          </p:cNvPr>
          <p:cNvSpPr/>
          <p:nvPr/>
        </p:nvSpPr>
        <p:spPr>
          <a:xfrm>
            <a:off x="2073918" y="5358841"/>
            <a:ext cx="2505075" cy="19526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base">
            <a:extLst>
              <a:ext uri="{FF2B5EF4-FFF2-40B4-BE49-F238E27FC236}">
                <a16:creationId xmlns:a16="http://schemas.microsoft.com/office/drawing/2014/main" id="{FCC04B6E-FAD2-44A6-91CF-7407E1790239}"/>
              </a:ext>
            </a:extLst>
          </p:cNvPr>
          <p:cNvSpPr/>
          <p:nvPr/>
        </p:nvSpPr>
        <p:spPr>
          <a:xfrm>
            <a:off x="2" y="2"/>
            <a:ext cx="12191999" cy="6857999"/>
          </a:xfrm>
          <a:custGeom>
            <a:avLst/>
            <a:gdLst>
              <a:gd name="connsiteX0" fmla="*/ 8830756 w 12191999"/>
              <a:gd name="connsiteY0" fmla="*/ 4309053 h 6857999"/>
              <a:gd name="connsiteX1" fmla="*/ 7905841 w 12191999"/>
              <a:gd name="connsiteY1" fmla="*/ 5282985 h 6857999"/>
              <a:gd name="connsiteX2" fmla="*/ 8832147 w 12191999"/>
              <a:gd name="connsiteY2" fmla="*/ 5282984 h 6857999"/>
              <a:gd name="connsiteX3" fmla="*/ 9758449 w 12191999"/>
              <a:gd name="connsiteY3" fmla="*/ 5280338 h 6857999"/>
              <a:gd name="connsiteX4" fmla="*/ 8830756 w 12191999"/>
              <a:gd name="connsiteY4" fmla="*/ 4309053 h 6857999"/>
              <a:gd name="connsiteX5" fmla="*/ 3336691 w 12191999"/>
              <a:gd name="connsiteY5" fmla="*/ 4309053 h 6857999"/>
              <a:gd name="connsiteX6" fmla="*/ 2411776 w 12191999"/>
              <a:gd name="connsiteY6" fmla="*/ 5282985 h 6857999"/>
              <a:gd name="connsiteX7" fmla="*/ 3338082 w 12191999"/>
              <a:gd name="connsiteY7" fmla="*/ 5282984 h 6857999"/>
              <a:gd name="connsiteX8" fmla="*/ 4264385 w 12191999"/>
              <a:gd name="connsiteY8" fmla="*/ 5280338 h 6857999"/>
              <a:gd name="connsiteX9" fmla="*/ 3336691 w 12191999"/>
              <a:gd name="connsiteY9" fmla="*/ 4309053 h 6857999"/>
              <a:gd name="connsiteX10" fmla="*/ 8841694 w 12191999"/>
              <a:gd name="connsiteY10" fmla="*/ 2878738 h 6857999"/>
              <a:gd name="connsiteX11" fmla="*/ 8215425 w 12191999"/>
              <a:gd name="connsiteY11" fmla="*/ 3498645 h 6857999"/>
              <a:gd name="connsiteX12" fmla="*/ 8841694 w 12191999"/>
              <a:gd name="connsiteY12" fmla="*/ 4118552 h 6857999"/>
              <a:gd name="connsiteX13" fmla="*/ 9467963 w 12191999"/>
              <a:gd name="connsiteY13" fmla="*/ 3498645 h 6857999"/>
              <a:gd name="connsiteX14" fmla="*/ 8841694 w 12191999"/>
              <a:gd name="connsiteY14" fmla="*/ 2878738 h 6857999"/>
              <a:gd name="connsiteX15" fmla="*/ 3347630 w 12191999"/>
              <a:gd name="connsiteY15" fmla="*/ 2878738 h 6857999"/>
              <a:gd name="connsiteX16" fmla="*/ 2721361 w 12191999"/>
              <a:gd name="connsiteY16" fmla="*/ 3498645 h 6857999"/>
              <a:gd name="connsiteX17" fmla="*/ 3347630 w 12191999"/>
              <a:gd name="connsiteY17" fmla="*/ 4118552 h 6857999"/>
              <a:gd name="connsiteX18" fmla="*/ 3973899 w 12191999"/>
              <a:gd name="connsiteY18" fmla="*/ 3498645 h 6857999"/>
              <a:gd name="connsiteX19" fmla="*/ 3347630 w 12191999"/>
              <a:gd name="connsiteY19" fmla="*/ 2878738 h 6857999"/>
              <a:gd name="connsiteX20" fmla="*/ 6087206 w 12191999"/>
              <a:gd name="connsiteY20" fmla="*/ 2713261 h 6857999"/>
              <a:gd name="connsiteX21" fmla="*/ 5162292 w 12191999"/>
              <a:gd name="connsiteY21" fmla="*/ 3687193 h 6857999"/>
              <a:gd name="connsiteX22" fmla="*/ 6088597 w 12191999"/>
              <a:gd name="connsiteY22" fmla="*/ 3687192 h 6857999"/>
              <a:gd name="connsiteX23" fmla="*/ 7014900 w 12191999"/>
              <a:gd name="connsiteY23" fmla="*/ 3684546 h 6857999"/>
              <a:gd name="connsiteX24" fmla="*/ 6087206 w 12191999"/>
              <a:gd name="connsiteY24" fmla="*/ 2713261 h 6857999"/>
              <a:gd name="connsiteX25" fmla="*/ 6098144 w 12191999"/>
              <a:gd name="connsiteY25" fmla="*/ 1282947 h 6857999"/>
              <a:gd name="connsiteX26" fmla="*/ 5471876 w 12191999"/>
              <a:gd name="connsiteY26" fmla="*/ 1902854 h 6857999"/>
              <a:gd name="connsiteX27" fmla="*/ 6098144 w 12191999"/>
              <a:gd name="connsiteY27" fmla="*/ 2522761 h 6857999"/>
              <a:gd name="connsiteX28" fmla="*/ 6724413 w 12191999"/>
              <a:gd name="connsiteY28" fmla="*/ 1902854 h 6857999"/>
              <a:gd name="connsiteX29" fmla="*/ 6098144 w 12191999"/>
              <a:gd name="connsiteY29" fmla="*/ 1282947 h 6857999"/>
              <a:gd name="connsiteX30" fmla="*/ 0 w 12191999"/>
              <a:gd name="connsiteY30" fmla="*/ 0 h 6857999"/>
              <a:gd name="connsiteX31" fmla="*/ 12191999 w 12191999"/>
              <a:gd name="connsiteY31" fmla="*/ 0 h 6857999"/>
              <a:gd name="connsiteX32" fmla="*/ 12191999 w 12191999"/>
              <a:gd name="connsiteY32" fmla="*/ 6857999 h 6857999"/>
              <a:gd name="connsiteX33" fmla="*/ 0 w 12191999"/>
              <a:gd name="connsiteY3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2191999" h="6857999">
                <a:moveTo>
                  <a:pt x="8830756" y="4309053"/>
                </a:moveTo>
                <a:cubicBezTo>
                  <a:pt x="8319715" y="4309860"/>
                  <a:pt x="7905841" y="4745668"/>
                  <a:pt x="7905841" y="5282985"/>
                </a:cubicBezTo>
                <a:cubicBezTo>
                  <a:pt x="8214610" y="5282985"/>
                  <a:pt x="8523377" y="5282984"/>
                  <a:pt x="8832147" y="5282984"/>
                </a:cubicBezTo>
                <a:lnTo>
                  <a:pt x="9758449" y="5280338"/>
                </a:lnTo>
                <a:cubicBezTo>
                  <a:pt x="9757061" y="4742914"/>
                  <a:pt x="9341899" y="4308246"/>
                  <a:pt x="8830756" y="4309053"/>
                </a:cubicBezTo>
                <a:close/>
                <a:moveTo>
                  <a:pt x="3336691" y="4309053"/>
                </a:moveTo>
                <a:cubicBezTo>
                  <a:pt x="2825650" y="4309860"/>
                  <a:pt x="2411776" y="4745668"/>
                  <a:pt x="2411776" y="5282985"/>
                </a:cubicBezTo>
                <a:cubicBezTo>
                  <a:pt x="2720545" y="5282985"/>
                  <a:pt x="3029313" y="5282984"/>
                  <a:pt x="3338082" y="5282984"/>
                </a:cubicBezTo>
                <a:lnTo>
                  <a:pt x="4264385" y="5280338"/>
                </a:lnTo>
                <a:cubicBezTo>
                  <a:pt x="4262996" y="4742914"/>
                  <a:pt x="3847835" y="4308246"/>
                  <a:pt x="3336691" y="4309053"/>
                </a:cubicBezTo>
                <a:close/>
                <a:moveTo>
                  <a:pt x="8841694" y="2878738"/>
                </a:moveTo>
                <a:cubicBezTo>
                  <a:pt x="8495815" y="2878738"/>
                  <a:pt x="8215425" y="3156280"/>
                  <a:pt x="8215425" y="3498645"/>
                </a:cubicBezTo>
                <a:cubicBezTo>
                  <a:pt x="8215425" y="3841010"/>
                  <a:pt x="8495815" y="4118552"/>
                  <a:pt x="8841694" y="4118552"/>
                </a:cubicBezTo>
                <a:cubicBezTo>
                  <a:pt x="9187573" y="4118552"/>
                  <a:pt x="9467963" y="3841010"/>
                  <a:pt x="9467963" y="3498645"/>
                </a:cubicBezTo>
                <a:cubicBezTo>
                  <a:pt x="9467963" y="3156280"/>
                  <a:pt x="9187573" y="2878738"/>
                  <a:pt x="8841694" y="2878738"/>
                </a:cubicBezTo>
                <a:close/>
                <a:moveTo>
                  <a:pt x="3347630" y="2878738"/>
                </a:moveTo>
                <a:cubicBezTo>
                  <a:pt x="3001751" y="2878738"/>
                  <a:pt x="2721361" y="3156280"/>
                  <a:pt x="2721361" y="3498645"/>
                </a:cubicBezTo>
                <a:cubicBezTo>
                  <a:pt x="2721361" y="3841010"/>
                  <a:pt x="3001751" y="4118552"/>
                  <a:pt x="3347630" y="4118552"/>
                </a:cubicBezTo>
                <a:cubicBezTo>
                  <a:pt x="3693509" y="4118552"/>
                  <a:pt x="3973899" y="3841010"/>
                  <a:pt x="3973899" y="3498645"/>
                </a:cubicBezTo>
                <a:cubicBezTo>
                  <a:pt x="3973899" y="3156280"/>
                  <a:pt x="3693509" y="2878738"/>
                  <a:pt x="3347630" y="2878738"/>
                </a:cubicBezTo>
                <a:close/>
                <a:moveTo>
                  <a:pt x="6087206" y="2713261"/>
                </a:moveTo>
                <a:cubicBezTo>
                  <a:pt x="5576165" y="2714068"/>
                  <a:pt x="5162292" y="3149876"/>
                  <a:pt x="5162292" y="3687193"/>
                </a:cubicBezTo>
                <a:cubicBezTo>
                  <a:pt x="5471060" y="3687193"/>
                  <a:pt x="5779828" y="3687192"/>
                  <a:pt x="6088597" y="3687192"/>
                </a:cubicBezTo>
                <a:lnTo>
                  <a:pt x="7014900" y="3684546"/>
                </a:lnTo>
                <a:cubicBezTo>
                  <a:pt x="7013511" y="3147122"/>
                  <a:pt x="6598350" y="2712454"/>
                  <a:pt x="6087206" y="2713261"/>
                </a:cubicBezTo>
                <a:close/>
                <a:moveTo>
                  <a:pt x="6098144" y="1282947"/>
                </a:moveTo>
                <a:cubicBezTo>
                  <a:pt x="5752266" y="1282947"/>
                  <a:pt x="5471876" y="1560489"/>
                  <a:pt x="5471876" y="1902854"/>
                </a:cubicBezTo>
                <a:cubicBezTo>
                  <a:pt x="5471876" y="2245219"/>
                  <a:pt x="5752266" y="2522761"/>
                  <a:pt x="6098144" y="2522761"/>
                </a:cubicBezTo>
                <a:cubicBezTo>
                  <a:pt x="6444023" y="2522761"/>
                  <a:pt x="6724413" y="2245219"/>
                  <a:pt x="6724413" y="1902854"/>
                </a:cubicBezTo>
                <a:cubicBezTo>
                  <a:pt x="6724413" y="1560489"/>
                  <a:pt x="6444023" y="1282947"/>
                  <a:pt x="6098144" y="1282947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CB8F368-F5C2-4315-BB85-E7CDD0652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F7DADB0-D192-4BBF-BEB0-3D072F314374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專案工作分配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E1E9CB-5D36-4642-94DC-8239B53BB2A0}"/>
              </a:ext>
            </a:extLst>
          </p:cNvPr>
          <p:cNvGrpSpPr/>
          <p:nvPr/>
        </p:nvGrpSpPr>
        <p:grpSpPr>
          <a:xfrm>
            <a:off x="1036287" y="652719"/>
            <a:ext cx="2290168" cy="226847"/>
            <a:chOff x="862608" y="680150"/>
            <a:chExt cx="2290168" cy="226847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1BCC809-5C6D-4BBA-945B-8F99F486E5D4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3EC51F0B-54A0-421A-A526-0A0589AB18F6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F74A494-2E92-4C2B-AE1C-7D9391C79662}"/>
              </a:ext>
            </a:extLst>
          </p:cNvPr>
          <p:cNvSpPr txBox="1"/>
          <p:nvPr/>
        </p:nvSpPr>
        <p:spPr>
          <a:xfrm>
            <a:off x="5653176" y="2058990"/>
            <a:ext cx="933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C81A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5</a:t>
            </a:r>
            <a:r>
              <a:rPr lang="en-US" altLang="zh-TW" dirty="0">
                <a:solidFill>
                  <a:srgbClr val="FFC81A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4.</a:t>
            </a:r>
            <a:r>
              <a:rPr lang="en-US" altLang="zh-TW" sz="1100" dirty="0">
                <a:solidFill>
                  <a:srgbClr val="FFC81A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46</a:t>
            </a:r>
            <a:r>
              <a:rPr lang="en-US" altLang="zh-TW" sz="2000" dirty="0">
                <a:solidFill>
                  <a:srgbClr val="FFC81A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%</a:t>
            </a:r>
            <a:endParaRPr lang="zh-TW" altLang="en-US" dirty="0">
              <a:solidFill>
                <a:srgbClr val="FFC81A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6D3597-92A8-4C7B-B29B-146262A43DE3}"/>
              </a:ext>
            </a:extLst>
          </p:cNvPr>
          <p:cNvSpPr txBox="1"/>
          <p:nvPr/>
        </p:nvSpPr>
        <p:spPr>
          <a:xfrm>
            <a:off x="2911665" y="4418031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C718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</a:t>
            </a:r>
            <a:r>
              <a:rPr lang="en-US" altLang="zh-TW" dirty="0">
                <a:solidFill>
                  <a:srgbClr val="FFC718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4.</a:t>
            </a:r>
            <a:r>
              <a:rPr lang="en-US" altLang="zh-TW" sz="1100" dirty="0">
                <a:solidFill>
                  <a:srgbClr val="FFC718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43</a:t>
            </a:r>
            <a:r>
              <a:rPr lang="en-US" altLang="zh-TW" sz="2000" dirty="0">
                <a:solidFill>
                  <a:srgbClr val="FFC718"/>
                </a:solidFill>
              </a:rPr>
              <a:t>%</a:t>
            </a:r>
            <a:endParaRPr lang="zh-TW" altLang="en-US" dirty="0">
              <a:solidFill>
                <a:srgbClr val="FFC718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913846-2A26-4F9E-9734-3210E17FA8CA}"/>
              </a:ext>
            </a:extLst>
          </p:cNvPr>
          <p:cNvSpPr txBox="1"/>
          <p:nvPr/>
        </p:nvSpPr>
        <p:spPr>
          <a:xfrm>
            <a:off x="8450516" y="4550288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CA1B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</a:t>
            </a:r>
            <a:r>
              <a:rPr lang="en-US" altLang="zh-TW" dirty="0">
                <a:solidFill>
                  <a:srgbClr val="FFCA1B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1.</a:t>
            </a:r>
            <a:r>
              <a:rPr lang="en-US" altLang="zh-TW" sz="1100" dirty="0">
                <a:solidFill>
                  <a:srgbClr val="FFCA1B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11</a:t>
            </a:r>
            <a:r>
              <a:rPr lang="en-US" altLang="zh-TW" sz="2000" dirty="0">
                <a:solidFill>
                  <a:srgbClr val="FFCA1B"/>
                </a:solidFill>
              </a:rPr>
              <a:t>%</a:t>
            </a:r>
            <a:endParaRPr lang="zh-TW" altLang="en-US" dirty="0">
              <a:solidFill>
                <a:srgbClr val="FFCA1B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042811-C3ED-4D9D-A099-6CC453B6C432}"/>
              </a:ext>
            </a:extLst>
          </p:cNvPr>
          <p:cNvSpPr txBox="1"/>
          <p:nvPr/>
        </p:nvSpPr>
        <p:spPr>
          <a:xfrm>
            <a:off x="5291933" y="3702844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林偉翔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01257174</a:t>
            </a:r>
            <a:endParaRPr lang="zh-TW" altLang="en-US" dirty="0">
              <a:solidFill>
                <a:schemeClr val="tx2">
                  <a:lumMod val="20000"/>
                  <a:lumOff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6DAAD02-4CFC-4D86-B993-6F9BF3D4F268}"/>
              </a:ext>
            </a:extLst>
          </p:cNvPr>
          <p:cNvSpPr txBox="1"/>
          <p:nvPr/>
        </p:nvSpPr>
        <p:spPr>
          <a:xfrm>
            <a:off x="2523991" y="5295216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陳科宇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01257175</a:t>
            </a:r>
            <a:endParaRPr lang="zh-TW" altLang="en-US" dirty="0">
              <a:solidFill>
                <a:schemeClr val="tx2">
                  <a:lumMod val="20000"/>
                  <a:lumOff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C425666-C1D2-4F4D-A623-E810B9BC7260}"/>
              </a:ext>
            </a:extLst>
          </p:cNvPr>
          <p:cNvSpPr txBox="1"/>
          <p:nvPr/>
        </p:nvSpPr>
        <p:spPr>
          <a:xfrm>
            <a:off x="8049708" y="5271960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美國人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01257171</a:t>
            </a:r>
            <a:endParaRPr lang="zh-TW" altLang="en-US" dirty="0">
              <a:solidFill>
                <a:schemeClr val="tx2">
                  <a:lumMod val="20000"/>
                  <a:lumOff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089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40741E-7 L 0 -0.209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59259E-6 L 3.54167E-6 -0.1099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6 -0.00231 L -0.00299 -0.0828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27" grpId="0" animBg="1"/>
      <p:bldP spid="33" grpId="0"/>
      <p:bldP spid="34" grpId="0"/>
      <p:bldP spid="3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67B5697-C5FC-479A-9FDC-193385C4ECEF}"/>
              </a:ext>
            </a:extLst>
          </p:cNvPr>
          <p:cNvSpPr/>
          <p:nvPr/>
        </p:nvSpPr>
        <p:spPr>
          <a:xfrm>
            <a:off x="1" y="-11551"/>
            <a:ext cx="12192000" cy="6867434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8041E3E-80A6-4C15-B9AB-3EA2B0C9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F147B1C-F6E8-429B-83C7-F6C32066C62C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594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DCD52252-A3AE-41F7-A7F9-24D5768433BA}"/>
              </a:ext>
            </a:extLst>
          </p:cNvPr>
          <p:cNvSpPr/>
          <p:nvPr/>
        </p:nvSpPr>
        <p:spPr>
          <a:xfrm>
            <a:off x="-54444" y="5245642"/>
            <a:ext cx="3418151" cy="903514"/>
          </a:xfrm>
          <a:prstGeom prst="rect">
            <a:avLst/>
          </a:prstGeom>
          <a:solidFill>
            <a:srgbClr val="3D4A55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69C3F2-69DD-46E3-BC03-979A9C07A0EF}"/>
              </a:ext>
            </a:extLst>
          </p:cNvPr>
          <p:cNvSpPr/>
          <p:nvPr/>
        </p:nvSpPr>
        <p:spPr>
          <a:xfrm>
            <a:off x="-54444" y="3476511"/>
            <a:ext cx="3433021" cy="903514"/>
          </a:xfrm>
          <a:prstGeom prst="rect">
            <a:avLst/>
          </a:prstGeom>
          <a:solidFill>
            <a:srgbClr val="3D4A55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6CD2350-BBD9-49F4-8FD6-4C3B02CA1425}"/>
              </a:ext>
            </a:extLst>
          </p:cNvPr>
          <p:cNvSpPr/>
          <p:nvPr/>
        </p:nvSpPr>
        <p:spPr>
          <a:xfrm>
            <a:off x="-54444" y="1605415"/>
            <a:ext cx="3403283" cy="903514"/>
          </a:xfrm>
          <a:prstGeom prst="rect">
            <a:avLst/>
          </a:prstGeom>
          <a:solidFill>
            <a:srgbClr val="3D4A55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-460058" y="-969192"/>
            <a:ext cx="3403283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動機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725D8D-F4E2-4B83-BB29-1BA66DDC7FF9}"/>
              </a:ext>
            </a:extLst>
          </p:cNvPr>
          <p:cNvSpPr txBox="1"/>
          <p:nvPr/>
        </p:nvSpPr>
        <p:spPr>
          <a:xfrm>
            <a:off x="31908" y="7062315"/>
            <a:ext cx="1098232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Our motivation for creating these minigames is for the benefit of keeping the brain active. Even though it's just a few simple challenges, it's more for getting you to think and respond quickly. We added a leaderboard system to get players to be more competitive with others. Our program consists of simple math, pattern recognition, reaction time, memory, and English typing training.</a:t>
            </a:r>
          </a:p>
          <a:p>
            <a:endParaRPr lang="en-US" sz="1400" dirty="0">
              <a:solidFill>
                <a:schemeClr val="accent1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r>
              <a:rPr lang="zh-TW" alt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我們創建這些</a:t>
            </a:r>
            <a:r>
              <a:rPr lang="zh-CN" alt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小</a:t>
            </a:r>
            <a:r>
              <a:rPr lang="zh-TW" alt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遊戲的動機是為了保持大腦活躍。儘管這些挑戰很簡單，但主要是讓你快速思考和反應。我們增加了排行榜系統，讓玩家與其他人更具競爭性。我們的程序包括簡單的數學、模式識別、反應時間、記憶力和英語訓練。</a:t>
            </a:r>
            <a:endParaRPr lang="en-US" sz="1400" b="1" dirty="0">
              <a:solidFill>
                <a:schemeClr val="accent1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9ADC20-4661-4021-A451-96FFA6624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BE5B9DF-285F-490D-AE42-69DC0C1C1DC0}"/>
              </a:ext>
            </a:extLst>
          </p:cNvPr>
          <p:cNvGrpSpPr/>
          <p:nvPr/>
        </p:nvGrpSpPr>
        <p:grpSpPr>
          <a:xfrm>
            <a:off x="31908" y="675973"/>
            <a:ext cx="2290168" cy="226847"/>
            <a:chOff x="862608" y="680150"/>
            <a:chExt cx="2290168" cy="226847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ABA324E-893B-4711-8592-25774A648C74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6329002-7D27-4C15-9D23-1FA5C56EA345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8806E4E-DC7E-4A0D-B491-182F62895E5F}"/>
              </a:ext>
            </a:extLst>
          </p:cNvPr>
          <p:cNvSpPr txBox="1"/>
          <p:nvPr/>
        </p:nvSpPr>
        <p:spPr>
          <a:xfrm>
            <a:off x="12192000" y="0"/>
            <a:ext cx="2839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保持大腦活躍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快速思考和反應速度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排行榜系統增加趣味性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遊戲簡單。</a:t>
            </a:r>
            <a:endParaRPr lang="en-US" altLang="zh-CN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10F6FDD-4AFB-4F10-8525-B80853CEA414}"/>
              </a:ext>
            </a:extLst>
          </p:cNvPr>
          <p:cNvSpPr/>
          <p:nvPr/>
        </p:nvSpPr>
        <p:spPr>
          <a:xfrm>
            <a:off x="4733308" y="2996684"/>
            <a:ext cx="908463" cy="9062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endParaRPr lang="zh-TW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593CA46-7A1B-4455-A422-58A3B2FF7852}"/>
              </a:ext>
            </a:extLst>
          </p:cNvPr>
          <p:cNvSpPr/>
          <p:nvPr/>
        </p:nvSpPr>
        <p:spPr>
          <a:xfrm>
            <a:off x="5641768" y="2975892"/>
            <a:ext cx="908463" cy="9062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II</a:t>
            </a:r>
            <a:endParaRPr lang="zh-TW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54EB0A8-7BB2-405C-9F8F-49CCD574DFA8}"/>
              </a:ext>
            </a:extLst>
          </p:cNvPr>
          <p:cNvSpPr/>
          <p:nvPr/>
        </p:nvSpPr>
        <p:spPr>
          <a:xfrm>
            <a:off x="6542270" y="2996684"/>
            <a:ext cx="1050908" cy="9062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TW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III</a:t>
            </a:r>
            <a:endParaRPr lang="zh-TW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5169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67B5697-C5FC-479A-9FDC-193385C4ECEF}"/>
              </a:ext>
            </a:extLst>
          </p:cNvPr>
          <p:cNvSpPr/>
          <p:nvPr/>
        </p:nvSpPr>
        <p:spPr>
          <a:xfrm>
            <a:off x="12192000" y="-9434"/>
            <a:ext cx="12192000" cy="6867434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8041E3E-80A6-4C15-B9AB-3EA2B0C9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F147B1C-F6E8-429B-83C7-F6C32066C62C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9774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4F98A96-D458-4F7E-AB9E-5C2758538860}"/>
              </a:ext>
            </a:extLst>
          </p:cNvPr>
          <p:cNvSpPr/>
          <p:nvPr/>
        </p:nvSpPr>
        <p:spPr>
          <a:xfrm>
            <a:off x="1650810" y="2200311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材料們</a:t>
            </a:r>
            <a:r>
              <a:rPr lang="en-US" altLang="zh-CN" sz="88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o.O</a:t>
            </a:r>
            <a:endParaRPr lang="zh-TW" altLang="en-US" sz="8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153A90E-AB55-499E-B751-C430157FADBE}"/>
              </a:ext>
            </a:extLst>
          </p:cNvPr>
          <p:cNvGrpSpPr/>
          <p:nvPr/>
        </p:nvGrpSpPr>
        <p:grpSpPr>
          <a:xfrm>
            <a:off x="5432723" y="4149385"/>
            <a:ext cx="2290168" cy="226847"/>
            <a:chOff x="862608" y="680150"/>
            <a:chExt cx="2290168" cy="22684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5232E76-C1A5-4156-9AA0-9B990D325CF6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8601B3A-08A5-45C1-84DA-392E26C677DC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6229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87D1A8-5FA2-40FC-930B-08B147F45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52" y="0"/>
            <a:ext cx="418478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FB8F31-EEDD-439D-9A8E-F3EC37F01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30600"/>
            <a:ext cx="7029450" cy="3457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011357-5AC3-43DF-A31A-4533EFA48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3950" y="3918702"/>
            <a:ext cx="6115550" cy="353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9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F2CAFA-DE90-4D9B-91F1-3B78DD67F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77" y="0"/>
            <a:ext cx="4275355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07DE97-D72C-4BAA-BA81-C4A3070C5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0"/>
            <a:ext cx="54626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7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34A0DF-1D4E-4AD4-9D01-5D01834EF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85" y="0"/>
            <a:ext cx="102291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477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6AFA09-BA9A-493C-AD4F-FA5B67615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13" y="0"/>
            <a:ext cx="10975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113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C0CDAB-C569-493E-BC75-358CF0BED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13" y="0"/>
            <a:ext cx="10975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034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CFFFB2-871A-4E14-86D1-77103B52DEC2}"/>
              </a:ext>
            </a:extLst>
          </p:cNvPr>
          <p:cNvSpPr txBox="1"/>
          <p:nvPr/>
        </p:nvSpPr>
        <p:spPr>
          <a:xfrm>
            <a:off x="1526638" y="204728"/>
            <a:ext cx="422743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使用工具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(●’◡’●)</a:t>
            </a:r>
          </a:p>
          <a:p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MIRO 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（线上互动板）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Visual Studio Code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（寫一大段代碼用）</a:t>
            </a:r>
            <a:b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Google Collab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（寫一小段代碼用）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GitHUB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（同步代碼用）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ChatGPT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（喊救命用）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Copilot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（同上）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2B303B-BCCA-4F3A-A9F1-8EC884FF60AF}"/>
              </a:ext>
            </a:extLst>
          </p:cNvPr>
          <p:cNvSpPr txBox="1"/>
          <p:nvPr/>
        </p:nvSpPr>
        <p:spPr>
          <a:xfrm>
            <a:off x="1467376" y="2779369"/>
            <a:ext cx="311655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參考網站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(●’◡’●)</a:t>
            </a:r>
          </a:p>
          <a:p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CSDN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（雖然但是，有用！）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StackOverflow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菜鳥教程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W3 schools</a:t>
            </a:r>
          </a:p>
          <a:p>
            <a:r>
              <a:rPr lang="en-US" altLang="zh-CN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Flaticon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（做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用）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b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20E55-0BAC-4E98-9865-533015BA4E12}"/>
              </a:ext>
            </a:extLst>
          </p:cNvPr>
          <p:cNvSpPr txBox="1"/>
          <p:nvPr/>
        </p:nvSpPr>
        <p:spPr>
          <a:xfrm>
            <a:off x="1467375" y="4875087"/>
            <a:ext cx="174919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參考音樂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(●’◡’●)</a:t>
            </a:r>
          </a:p>
          <a:p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Youtube</a:t>
            </a:r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Music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b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693D18-B74E-422D-B5B4-6591506BB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026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ACB083-B790-4FFD-9609-353E621F96F0}"/>
              </a:ext>
            </a:extLst>
          </p:cNvPr>
          <p:cNvSpPr txBox="1"/>
          <p:nvPr/>
        </p:nvSpPr>
        <p:spPr>
          <a:xfrm>
            <a:off x="2420911" y="5443104"/>
            <a:ext cx="645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40000"/>
                    <a:lumOff val="60000"/>
                  </a:schemeClr>
                </a:solidFill>
              </a:rPr>
              <a:t>GitHub</a:t>
            </a:r>
            <a:r>
              <a:rPr lang="zh-CN" alt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庫的網址：</a:t>
            </a:r>
            <a:r>
              <a:rPr lang="en-US" altLang="zh-TW" dirty="0" err="1">
                <a:hlinkClick r:id="rId4"/>
              </a:rPr>
              <a:t>weisiangXD</a:t>
            </a:r>
            <a:r>
              <a:rPr lang="en-US" altLang="zh-TW" dirty="0">
                <a:hlinkClick r:id="rId4"/>
              </a:rPr>
              <a:t>/PythonFinalProject2024: </a:t>
            </a:r>
            <a:r>
              <a:rPr lang="zh-TW" altLang="en-US" dirty="0">
                <a:hlinkClick r:id="rId4"/>
              </a:rPr>
              <a:t>分享空间</a:t>
            </a:r>
            <a:endParaRPr lang="zh-TW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514142-752D-4FB7-988D-5844BA082D22}"/>
              </a:ext>
            </a:extLst>
          </p:cNvPr>
          <p:cNvSpPr txBox="1"/>
          <p:nvPr/>
        </p:nvSpPr>
        <p:spPr>
          <a:xfrm>
            <a:off x="3672590" y="5812436"/>
            <a:ext cx="359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Miro</a:t>
            </a:r>
            <a:r>
              <a:rPr lang="zh-CN" alt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：</a:t>
            </a:r>
            <a:r>
              <a:rPr lang="en-US" altLang="zh-TW" dirty="0">
                <a:hlinkClick r:id="rId5"/>
              </a:rPr>
              <a:t>Python </a:t>
            </a:r>
            <a:r>
              <a:rPr lang="zh-TW" altLang="en-US" dirty="0">
                <a:hlinkClick r:id="rId5"/>
              </a:rPr>
              <a:t>的</a:t>
            </a:r>
            <a:r>
              <a:rPr lang="en-US" altLang="zh-TW" dirty="0">
                <a:hlinkClick r:id="rId5"/>
              </a:rPr>
              <a:t>Final Project - Miro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75664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5D0866-60CC-42D6-8BFD-B669C3100D04}"/>
              </a:ext>
            </a:extLst>
          </p:cNvPr>
          <p:cNvSpPr txBox="1"/>
          <p:nvPr/>
        </p:nvSpPr>
        <p:spPr>
          <a:xfrm>
            <a:off x="3164043" y="2813447"/>
            <a:ext cx="58639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蘋果隊（第十九組）</a:t>
            </a:r>
            <a:endParaRPr lang="en-US" altLang="zh-CN" sz="5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r"/>
            <a:r>
              <a:rPr lang="en-US" altLang="zh-TW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2024 Python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專案簡報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r>
              <a:rPr lang="en-US" altLang="zh-CN" sz="2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</a:t>
            </a:r>
            <a:endParaRPr lang="zh-TW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0809D50-625B-4BC0-9A8C-BE43A5A32A08}"/>
              </a:ext>
            </a:extLst>
          </p:cNvPr>
          <p:cNvGrpSpPr/>
          <p:nvPr/>
        </p:nvGrpSpPr>
        <p:grpSpPr>
          <a:xfrm>
            <a:off x="6604298" y="4106109"/>
            <a:ext cx="2290168" cy="226847"/>
            <a:chOff x="862608" y="680150"/>
            <a:chExt cx="2290168" cy="22684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400804F-77D8-4B5F-9DF0-464903F1306A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4532523-8348-4300-AEB2-91F6A3F17CEE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4890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8DF24981-3EDE-41DC-AE61-992334DD90ED}"/>
              </a:ext>
            </a:extLst>
          </p:cNvPr>
          <p:cNvSpPr txBox="1"/>
          <p:nvPr/>
        </p:nvSpPr>
        <p:spPr>
          <a:xfrm>
            <a:off x="-8309111" y="1893501"/>
            <a:ext cx="8597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隨機事件無時無刻都在發生，沒有人能確認下一秒或明天是否有人會在珠穆朗瑪峰上煎雞蛋。</a:t>
            </a:r>
            <a:endParaRPr lang="zh-TW" altLang="en-US" sz="16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25FFEA-EF17-42A2-8C4B-CEEF0471063D}"/>
              </a:ext>
            </a:extLst>
          </p:cNvPr>
          <p:cNvSpPr txBox="1"/>
          <p:nvPr/>
        </p:nvSpPr>
        <p:spPr>
          <a:xfrm>
            <a:off x="-1999417" y="5536416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trike="sngStrike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當然還有因為</a:t>
            </a:r>
            <a:r>
              <a:rPr lang="zh-CN" altLang="en-US" sz="2000" strike="sngStrike" dirty="0">
                <a:solidFill>
                  <a:srgbClr val="3978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zh-CN" altLang="en-US" sz="2000" strike="sngStrike" dirty="0">
                <a:solidFill>
                  <a:srgbClr val="FFC6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數</a:t>
            </a:r>
            <a:r>
              <a:rPr lang="zh-CN" altLang="en-US" sz="2000" strike="sngStrike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嘛</a:t>
            </a:r>
            <a:endParaRPr lang="zh-TW" altLang="en-US" sz="2000" strike="sngStrike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01707A-6C64-4BEA-90CE-00624F47FC49}"/>
              </a:ext>
            </a:extLst>
          </p:cNvPr>
          <p:cNvSpPr txBox="1"/>
          <p:nvPr/>
        </p:nvSpPr>
        <p:spPr>
          <a:xfrm>
            <a:off x="-6226903" y="3726686"/>
            <a:ext cx="7818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所以我們選擇了使用</a:t>
            </a:r>
            <a:r>
              <a:rPr lang="en-US" altLang="zh-CN" sz="2000" dirty="0">
                <a:solidFill>
                  <a:srgbClr val="FF99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random</a:t>
            </a:r>
            <a:r>
              <a: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這個模塊來作為我們專案設計的主軸。</a:t>
            </a:r>
            <a:endParaRPr lang="zh-TW" altLang="en-US" sz="20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D52252-A3AE-41F7-A7F9-24D5768433BA}"/>
              </a:ext>
            </a:extLst>
          </p:cNvPr>
          <p:cNvSpPr/>
          <p:nvPr/>
        </p:nvSpPr>
        <p:spPr>
          <a:xfrm>
            <a:off x="-54444" y="5245642"/>
            <a:ext cx="3418151" cy="903514"/>
          </a:xfrm>
          <a:prstGeom prst="rect">
            <a:avLst/>
          </a:prstGeom>
          <a:solidFill>
            <a:srgbClr val="3D4A55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69C3F2-69DD-46E3-BC03-979A9C07A0EF}"/>
              </a:ext>
            </a:extLst>
          </p:cNvPr>
          <p:cNvSpPr/>
          <p:nvPr/>
        </p:nvSpPr>
        <p:spPr>
          <a:xfrm>
            <a:off x="-54444" y="3476511"/>
            <a:ext cx="3433021" cy="903514"/>
          </a:xfrm>
          <a:prstGeom prst="rect">
            <a:avLst/>
          </a:prstGeom>
          <a:solidFill>
            <a:srgbClr val="3D4A55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6CD2350-BBD9-49F4-8FD6-4C3B02CA1425}"/>
              </a:ext>
            </a:extLst>
          </p:cNvPr>
          <p:cNvSpPr/>
          <p:nvPr/>
        </p:nvSpPr>
        <p:spPr>
          <a:xfrm>
            <a:off x="-54444" y="1605415"/>
            <a:ext cx="3403283" cy="903514"/>
          </a:xfrm>
          <a:prstGeom prst="rect">
            <a:avLst/>
          </a:prstGeom>
          <a:solidFill>
            <a:srgbClr val="3D4A55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-460058" y="-969192"/>
            <a:ext cx="3403283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動機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725D8D-F4E2-4B83-BB29-1BA66DDC7FF9}"/>
              </a:ext>
            </a:extLst>
          </p:cNvPr>
          <p:cNvSpPr txBox="1"/>
          <p:nvPr/>
        </p:nvSpPr>
        <p:spPr>
          <a:xfrm>
            <a:off x="31908" y="7062315"/>
            <a:ext cx="1098232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Our motivation for creating these minigames is for the benefit of keeping the brain active. Even though it's just a few simple challenges, it's more for getting you to think and respond quickly. We added a leaderboard system to get players to be more competitive with others. Our program consists of simple math, pattern recognition, reaction time, memory, and English typing training.</a:t>
            </a:r>
          </a:p>
          <a:p>
            <a:endParaRPr lang="en-US" sz="1400" dirty="0">
              <a:solidFill>
                <a:schemeClr val="accent1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r>
              <a:rPr lang="zh-TW" alt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我們創建這些</a:t>
            </a:r>
            <a:r>
              <a:rPr lang="zh-CN" alt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小</a:t>
            </a:r>
            <a:r>
              <a:rPr lang="zh-TW" alt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遊戲的動機是為了保持大腦活躍。儘管這些挑戰很簡單，但主要是讓你快速思考和反應。我們增加了排行榜系統，讓玩家與其他人更具競爭性。我們的程序包括簡單的數學、模式識別、反應時間、記憶力和英語訓練。</a:t>
            </a:r>
            <a:endParaRPr lang="en-US" sz="1400" b="1" dirty="0">
              <a:solidFill>
                <a:schemeClr val="accent1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9ADC20-4661-4021-A451-96FFA6624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BE5B9DF-285F-490D-AE42-69DC0C1C1DC0}"/>
              </a:ext>
            </a:extLst>
          </p:cNvPr>
          <p:cNvGrpSpPr/>
          <p:nvPr/>
        </p:nvGrpSpPr>
        <p:grpSpPr>
          <a:xfrm>
            <a:off x="31908" y="675973"/>
            <a:ext cx="2290168" cy="226847"/>
            <a:chOff x="862608" y="680150"/>
            <a:chExt cx="2290168" cy="226847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ABA324E-893B-4711-8592-25774A648C74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6329002-7D27-4C15-9D23-1FA5C56EA345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8806E4E-DC7E-4A0D-B491-182F62895E5F}"/>
              </a:ext>
            </a:extLst>
          </p:cNvPr>
          <p:cNvSpPr txBox="1"/>
          <p:nvPr/>
        </p:nvSpPr>
        <p:spPr>
          <a:xfrm>
            <a:off x="12192000" y="0"/>
            <a:ext cx="2839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保持大腦活躍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快速思考和反應速度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排行榜系統增加趣味性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遊戲簡單。</a:t>
            </a:r>
            <a:endParaRPr lang="en-US" altLang="zh-CN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10F6FDD-4AFB-4F10-8525-B80853CEA414}"/>
              </a:ext>
            </a:extLst>
          </p:cNvPr>
          <p:cNvSpPr/>
          <p:nvPr/>
        </p:nvSpPr>
        <p:spPr>
          <a:xfrm>
            <a:off x="2440379" y="1605415"/>
            <a:ext cx="908463" cy="9062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endParaRPr lang="zh-TW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593CA46-7A1B-4455-A422-58A3B2FF7852}"/>
              </a:ext>
            </a:extLst>
          </p:cNvPr>
          <p:cNvSpPr/>
          <p:nvPr/>
        </p:nvSpPr>
        <p:spPr>
          <a:xfrm>
            <a:off x="2440378" y="3442855"/>
            <a:ext cx="908463" cy="9062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II</a:t>
            </a:r>
            <a:endParaRPr lang="zh-TW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54EB0A8-7BB2-405C-9F8F-49CCD574DFA8}"/>
              </a:ext>
            </a:extLst>
          </p:cNvPr>
          <p:cNvSpPr/>
          <p:nvPr/>
        </p:nvSpPr>
        <p:spPr>
          <a:xfrm>
            <a:off x="2440377" y="5252585"/>
            <a:ext cx="908463" cy="9062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III</a:t>
            </a:r>
            <a:endParaRPr lang="zh-TW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0065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44444E-6 L 0.95704 -4.44444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8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81481E-6 L 0.78567 4.81481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2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07407E-6 L 0.43763 -4.07407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5D0866-60CC-42D6-8BFD-B669C3100D04}"/>
              </a:ext>
            </a:extLst>
          </p:cNvPr>
          <p:cNvSpPr txBox="1"/>
          <p:nvPr/>
        </p:nvSpPr>
        <p:spPr>
          <a:xfrm>
            <a:off x="3164043" y="2813447"/>
            <a:ext cx="586391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介紹完畢</a:t>
            </a:r>
            <a:endParaRPr lang="en-US" altLang="zh-CN" sz="5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感謝你各位的時間！</a:t>
            </a:r>
            <a:endParaRPr lang="zh-TW" altLang="en-US" sz="1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10873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67B5697-C5FC-479A-9FDC-193385C4ECEF}"/>
              </a:ext>
            </a:extLst>
          </p:cNvPr>
          <p:cNvSpPr/>
          <p:nvPr/>
        </p:nvSpPr>
        <p:spPr>
          <a:xfrm>
            <a:off x="-159656" y="-101600"/>
            <a:ext cx="12511314" cy="7199086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8041E3E-80A6-4C15-B9AB-3EA2B0C9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0060" y="-243343"/>
            <a:ext cx="1496345" cy="1122907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F147B1C-F6E8-429B-83C7-F6C32066C62C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34605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67B5697-C5FC-479A-9FDC-193385C4ECEF}"/>
              </a:ext>
            </a:extLst>
          </p:cNvPr>
          <p:cNvSpPr/>
          <p:nvPr/>
        </p:nvSpPr>
        <p:spPr>
          <a:xfrm>
            <a:off x="-159656" y="-101600"/>
            <a:ext cx="12511314" cy="7199086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F147B1C-F6E8-429B-83C7-F6C32066C62C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9423B9-75FF-42BF-9701-E9F61A1F89C5}"/>
              </a:ext>
            </a:extLst>
          </p:cNvPr>
          <p:cNvSpPr txBox="1"/>
          <p:nvPr/>
        </p:nvSpPr>
        <p:spPr>
          <a:xfrm>
            <a:off x="2522362" y="2868168"/>
            <a:ext cx="71472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One more thing…</a:t>
            </a:r>
            <a:endParaRPr lang="zh-TW" altLang="en-US" sz="1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8709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67B5697-C5FC-479A-9FDC-193385C4ECEF}"/>
              </a:ext>
            </a:extLst>
          </p:cNvPr>
          <p:cNvSpPr/>
          <p:nvPr/>
        </p:nvSpPr>
        <p:spPr>
          <a:xfrm>
            <a:off x="0" y="-7199086"/>
            <a:ext cx="12511314" cy="7199086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F147B1C-F6E8-429B-83C7-F6C32066C62C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1FA80E-9D23-4E10-A4C8-CFE187BA3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71EF6B-3E5A-4363-9A34-55ED4234A49F}"/>
              </a:ext>
            </a:extLst>
          </p:cNvPr>
          <p:cNvSpPr txBox="1"/>
          <p:nvPr/>
        </p:nvSpPr>
        <p:spPr>
          <a:xfrm>
            <a:off x="3164044" y="2642751"/>
            <a:ext cx="58639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我們遇到的</a:t>
            </a:r>
            <a:r>
              <a:rPr lang="zh-CN" altLang="en-US" sz="6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問題</a:t>
            </a:r>
            <a:endParaRPr lang="zh-TW" altLang="en-US" sz="1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7C4EAD-6CEE-49E5-A43D-755F4FA515B9}"/>
              </a:ext>
            </a:extLst>
          </p:cNvPr>
          <p:cNvGrpSpPr/>
          <p:nvPr/>
        </p:nvGrpSpPr>
        <p:grpSpPr>
          <a:xfrm>
            <a:off x="6184364" y="3705027"/>
            <a:ext cx="2290168" cy="226847"/>
            <a:chOff x="862608" y="680150"/>
            <a:chExt cx="2290168" cy="226847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1C86859-2510-4E9A-80E2-DBB322A08611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8959E63-2D00-436C-AF57-9E20422B280E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4162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F147B1C-F6E8-429B-83C7-F6C32066C62C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71EF6B-3E5A-4363-9A34-55ED4234A49F}"/>
              </a:ext>
            </a:extLst>
          </p:cNvPr>
          <p:cNvSpPr txBox="1"/>
          <p:nvPr/>
        </p:nvSpPr>
        <p:spPr>
          <a:xfrm>
            <a:off x="-1430817" y="21777"/>
            <a:ext cx="586391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5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問題</a:t>
            </a:r>
            <a:endParaRPr lang="zh-TW" altLang="en-US" sz="35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0AA320-6F3F-4C1C-9C64-F1AB86555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C0EEB-A1D4-42A5-B868-F100F2E4DB38}"/>
              </a:ext>
            </a:extLst>
          </p:cNvPr>
          <p:cNvGrpSpPr/>
          <p:nvPr/>
        </p:nvGrpSpPr>
        <p:grpSpPr>
          <a:xfrm>
            <a:off x="60927" y="690990"/>
            <a:ext cx="2290168" cy="226847"/>
            <a:chOff x="862608" y="680150"/>
            <a:chExt cx="2290168" cy="226847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762A22B-51C6-41D0-8B0F-DFD3B918A759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7E0329A-BF9E-42CC-A664-B4B34267310B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F342DC3-E81F-4A20-8AE7-92B20BF5D19D}"/>
              </a:ext>
            </a:extLst>
          </p:cNvPr>
          <p:cNvSpPr/>
          <p:nvPr/>
        </p:nvSpPr>
        <p:spPr>
          <a:xfrm>
            <a:off x="5796007" y="4357514"/>
            <a:ext cx="3709784" cy="2105525"/>
          </a:xfrm>
          <a:custGeom>
            <a:avLst/>
            <a:gdLst>
              <a:gd name="connsiteX0" fmla="*/ 350921 w 3709784"/>
              <a:gd name="connsiteY0" fmla="*/ 0 h 2105525"/>
              <a:gd name="connsiteX1" fmla="*/ 3070459 w 3709784"/>
              <a:gd name="connsiteY1" fmla="*/ 0 h 2105525"/>
              <a:gd name="connsiteX2" fmla="*/ 3421380 w 3709784"/>
              <a:gd name="connsiteY2" fmla="*/ 350921 h 2105525"/>
              <a:gd name="connsiteX3" fmla="*/ 3421380 w 3709784"/>
              <a:gd name="connsiteY3" fmla="*/ 457996 h 2105525"/>
              <a:gd name="connsiteX4" fmla="*/ 3709784 w 3709784"/>
              <a:gd name="connsiteY4" fmla="*/ 572769 h 2105525"/>
              <a:gd name="connsiteX5" fmla="*/ 3421380 w 3709784"/>
              <a:gd name="connsiteY5" fmla="*/ 687542 h 2105525"/>
              <a:gd name="connsiteX6" fmla="*/ 3421380 w 3709784"/>
              <a:gd name="connsiteY6" fmla="*/ 1754604 h 2105525"/>
              <a:gd name="connsiteX7" fmla="*/ 3070459 w 3709784"/>
              <a:gd name="connsiteY7" fmla="*/ 2105525 h 2105525"/>
              <a:gd name="connsiteX8" fmla="*/ 350921 w 3709784"/>
              <a:gd name="connsiteY8" fmla="*/ 2105525 h 2105525"/>
              <a:gd name="connsiteX9" fmla="*/ 0 w 3709784"/>
              <a:gd name="connsiteY9" fmla="*/ 1754604 h 2105525"/>
              <a:gd name="connsiteX10" fmla="*/ 0 w 3709784"/>
              <a:gd name="connsiteY10" fmla="*/ 350921 h 2105525"/>
              <a:gd name="connsiteX11" fmla="*/ 350921 w 3709784"/>
              <a:gd name="connsiteY11" fmla="*/ 0 h 2105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09784" h="2105525">
                <a:moveTo>
                  <a:pt x="350921" y="0"/>
                </a:moveTo>
                <a:lnTo>
                  <a:pt x="3070459" y="0"/>
                </a:lnTo>
                <a:cubicBezTo>
                  <a:pt x="3264267" y="0"/>
                  <a:pt x="3421380" y="157113"/>
                  <a:pt x="3421380" y="350921"/>
                </a:cubicBezTo>
                <a:lnTo>
                  <a:pt x="3421380" y="457996"/>
                </a:lnTo>
                <a:lnTo>
                  <a:pt x="3709784" y="572769"/>
                </a:lnTo>
                <a:lnTo>
                  <a:pt x="3421380" y="687542"/>
                </a:lnTo>
                <a:lnTo>
                  <a:pt x="3421380" y="1754604"/>
                </a:lnTo>
                <a:cubicBezTo>
                  <a:pt x="3421380" y="1948412"/>
                  <a:pt x="3264267" y="2105525"/>
                  <a:pt x="3070459" y="2105525"/>
                </a:cubicBezTo>
                <a:lnTo>
                  <a:pt x="350921" y="2105525"/>
                </a:lnTo>
                <a:cubicBezTo>
                  <a:pt x="157113" y="2105525"/>
                  <a:pt x="0" y="1948412"/>
                  <a:pt x="0" y="1754604"/>
                </a:cubicBezTo>
                <a:lnTo>
                  <a:pt x="0" y="350921"/>
                </a:lnTo>
                <a:cubicBezTo>
                  <a:pt x="0" y="157113"/>
                  <a:pt x="157113" y="0"/>
                  <a:pt x="350921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TW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don’t speak Chinese.</a:t>
            </a:r>
            <a:endParaRPr lang="zh-TW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97C61BC-B766-4A9B-8DD6-CDD9982FB140}"/>
              </a:ext>
            </a:extLst>
          </p:cNvPr>
          <p:cNvSpPr/>
          <p:nvPr/>
        </p:nvSpPr>
        <p:spPr>
          <a:xfrm flipH="1">
            <a:off x="2793886" y="1601860"/>
            <a:ext cx="3709784" cy="2105525"/>
          </a:xfrm>
          <a:custGeom>
            <a:avLst/>
            <a:gdLst>
              <a:gd name="connsiteX0" fmla="*/ 350921 w 3709784"/>
              <a:gd name="connsiteY0" fmla="*/ 0 h 2105525"/>
              <a:gd name="connsiteX1" fmla="*/ 3070459 w 3709784"/>
              <a:gd name="connsiteY1" fmla="*/ 0 h 2105525"/>
              <a:gd name="connsiteX2" fmla="*/ 3421380 w 3709784"/>
              <a:gd name="connsiteY2" fmla="*/ 350921 h 2105525"/>
              <a:gd name="connsiteX3" fmla="*/ 3421380 w 3709784"/>
              <a:gd name="connsiteY3" fmla="*/ 457996 h 2105525"/>
              <a:gd name="connsiteX4" fmla="*/ 3709784 w 3709784"/>
              <a:gd name="connsiteY4" fmla="*/ 572769 h 2105525"/>
              <a:gd name="connsiteX5" fmla="*/ 3421380 w 3709784"/>
              <a:gd name="connsiteY5" fmla="*/ 687542 h 2105525"/>
              <a:gd name="connsiteX6" fmla="*/ 3421380 w 3709784"/>
              <a:gd name="connsiteY6" fmla="*/ 1754604 h 2105525"/>
              <a:gd name="connsiteX7" fmla="*/ 3070459 w 3709784"/>
              <a:gd name="connsiteY7" fmla="*/ 2105525 h 2105525"/>
              <a:gd name="connsiteX8" fmla="*/ 350921 w 3709784"/>
              <a:gd name="connsiteY8" fmla="*/ 2105525 h 2105525"/>
              <a:gd name="connsiteX9" fmla="*/ 0 w 3709784"/>
              <a:gd name="connsiteY9" fmla="*/ 1754604 h 2105525"/>
              <a:gd name="connsiteX10" fmla="*/ 0 w 3709784"/>
              <a:gd name="connsiteY10" fmla="*/ 350921 h 2105525"/>
              <a:gd name="connsiteX11" fmla="*/ 350921 w 3709784"/>
              <a:gd name="connsiteY11" fmla="*/ 0 h 2105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09784" h="2105525">
                <a:moveTo>
                  <a:pt x="350921" y="0"/>
                </a:moveTo>
                <a:lnTo>
                  <a:pt x="3070459" y="0"/>
                </a:lnTo>
                <a:cubicBezTo>
                  <a:pt x="3264267" y="0"/>
                  <a:pt x="3421380" y="157113"/>
                  <a:pt x="3421380" y="350921"/>
                </a:cubicBezTo>
                <a:lnTo>
                  <a:pt x="3421380" y="457996"/>
                </a:lnTo>
                <a:lnTo>
                  <a:pt x="3709784" y="572769"/>
                </a:lnTo>
                <a:lnTo>
                  <a:pt x="3421380" y="687542"/>
                </a:lnTo>
                <a:lnTo>
                  <a:pt x="3421380" y="1754604"/>
                </a:lnTo>
                <a:cubicBezTo>
                  <a:pt x="3421380" y="1948412"/>
                  <a:pt x="3264267" y="2105525"/>
                  <a:pt x="3070459" y="2105525"/>
                </a:cubicBezTo>
                <a:lnTo>
                  <a:pt x="350921" y="2105525"/>
                </a:lnTo>
                <a:cubicBezTo>
                  <a:pt x="157113" y="2105525"/>
                  <a:pt x="0" y="1948412"/>
                  <a:pt x="0" y="1754604"/>
                </a:cubicBezTo>
                <a:lnTo>
                  <a:pt x="0" y="350921"/>
                </a:lnTo>
                <a:cubicBezTo>
                  <a:pt x="0" y="157113"/>
                  <a:pt x="157113" y="0"/>
                  <a:pt x="350921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5760" rtlCol="0" anchor="ctr">
            <a:norm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誒誒，我負責的那個排行榜在每次寫入新的資料都會覆蓋掉之前的記錄欸。怎麼辦？</a:t>
            </a:r>
            <a:endParaRPr lang="zh-TW" altLang="en-US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C972B7F-3970-4C3B-A089-8CABC4A5B0CE}"/>
              </a:ext>
            </a:extLst>
          </p:cNvPr>
          <p:cNvGrpSpPr/>
          <p:nvPr/>
        </p:nvGrpSpPr>
        <p:grpSpPr>
          <a:xfrm>
            <a:off x="1501138" y="1605415"/>
            <a:ext cx="956736" cy="1301438"/>
            <a:chOff x="-1490164" y="1399884"/>
            <a:chExt cx="956736" cy="1301438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966B28C0-77FD-46B4-9AB5-69E94D3BE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1490164" y="1399884"/>
              <a:ext cx="956736" cy="95673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FC12C83-9ED5-40D3-9941-0138C371305F}"/>
                </a:ext>
              </a:extLst>
            </p:cNvPr>
            <p:cNvSpPr txBox="1"/>
            <p:nvPr/>
          </p:nvSpPr>
          <p:spPr>
            <a:xfrm>
              <a:off x="-1331124" y="233199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偉翔</a:t>
              </a:r>
              <a:endParaRPr lang="zh-TW" alt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A8936DA-925F-425E-8AD3-CDE179846D6F}"/>
              </a:ext>
            </a:extLst>
          </p:cNvPr>
          <p:cNvGrpSpPr/>
          <p:nvPr/>
        </p:nvGrpSpPr>
        <p:grpSpPr>
          <a:xfrm>
            <a:off x="9701252" y="4295484"/>
            <a:ext cx="956736" cy="1287968"/>
            <a:chOff x="-3862348" y="1399884"/>
            <a:chExt cx="956736" cy="1287968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48D1490E-5F18-4C72-A2FA-93D06FF66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3862348" y="1399884"/>
              <a:ext cx="956736" cy="95673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6241A4-45C0-4E83-B901-6959BB148B3B}"/>
                </a:ext>
              </a:extLst>
            </p:cNvPr>
            <p:cNvSpPr txBox="1"/>
            <p:nvPr/>
          </p:nvSpPr>
          <p:spPr>
            <a:xfrm>
              <a:off x="-3707146" y="231852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承濬</a:t>
              </a:r>
              <a:endParaRPr lang="zh-TW" alt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673E4B7-CF56-4F6C-AE2B-4370B0A49C3A}"/>
              </a:ext>
            </a:extLst>
          </p:cNvPr>
          <p:cNvSpPr/>
          <p:nvPr/>
        </p:nvSpPr>
        <p:spPr>
          <a:xfrm>
            <a:off x="13981703" y="4530689"/>
            <a:ext cx="3709784" cy="2105525"/>
          </a:xfrm>
          <a:custGeom>
            <a:avLst/>
            <a:gdLst>
              <a:gd name="connsiteX0" fmla="*/ 350921 w 3709784"/>
              <a:gd name="connsiteY0" fmla="*/ 0 h 2105525"/>
              <a:gd name="connsiteX1" fmla="*/ 3070459 w 3709784"/>
              <a:gd name="connsiteY1" fmla="*/ 0 h 2105525"/>
              <a:gd name="connsiteX2" fmla="*/ 3421380 w 3709784"/>
              <a:gd name="connsiteY2" fmla="*/ 350921 h 2105525"/>
              <a:gd name="connsiteX3" fmla="*/ 3421380 w 3709784"/>
              <a:gd name="connsiteY3" fmla="*/ 457996 h 2105525"/>
              <a:gd name="connsiteX4" fmla="*/ 3709784 w 3709784"/>
              <a:gd name="connsiteY4" fmla="*/ 572769 h 2105525"/>
              <a:gd name="connsiteX5" fmla="*/ 3421380 w 3709784"/>
              <a:gd name="connsiteY5" fmla="*/ 687542 h 2105525"/>
              <a:gd name="connsiteX6" fmla="*/ 3421380 w 3709784"/>
              <a:gd name="connsiteY6" fmla="*/ 1754604 h 2105525"/>
              <a:gd name="connsiteX7" fmla="*/ 3070459 w 3709784"/>
              <a:gd name="connsiteY7" fmla="*/ 2105525 h 2105525"/>
              <a:gd name="connsiteX8" fmla="*/ 350921 w 3709784"/>
              <a:gd name="connsiteY8" fmla="*/ 2105525 h 2105525"/>
              <a:gd name="connsiteX9" fmla="*/ 0 w 3709784"/>
              <a:gd name="connsiteY9" fmla="*/ 1754604 h 2105525"/>
              <a:gd name="connsiteX10" fmla="*/ 0 w 3709784"/>
              <a:gd name="connsiteY10" fmla="*/ 350921 h 2105525"/>
              <a:gd name="connsiteX11" fmla="*/ 350921 w 3709784"/>
              <a:gd name="connsiteY11" fmla="*/ 0 h 2105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09784" h="2105525">
                <a:moveTo>
                  <a:pt x="350921" y="0"/>
                </a:moveTo>
                <a:lnTo>
                  <a:pt x="3070459" y="0"/>
                </a:lnTo>
                <a:cubicBezTo>
                  <a:pt x="3264267" y="0"/>
                  <a:pt x="3421380" y="157113"/>
                  <a:pt x="3421380" y="350921"/>
                </a:cubicBezTo>
                <a:lnTo>
                  <a:pt x="3421380" y="457996"/>
                </a:lnTo>
                <a:lnTo>
                  <a:pt x="3709784" y="572769"/>
                </a:lnTo>
                <a:lnTo>
                  <a:pt x="3421380" y="687542"/>
                </a:lnTo>
                <a:lnTo>
                  <a:pt x="3421380" y="1754604"/>
                </a:lnTo>
                <a:cubicBezTo>
                  <a:pt x="3421380" y="1948412"/>
                  <a:pt x="3264267" y="2105525"/>
                  <a:pt x="3070459" y="2105525"/>
                </a:cubicBezTo>
                <a:lnTo>
                  <a:pt x="350921" y="2105525"/>
                </a:lnTo>
                <a:cubicBezTo>
                  <a:pt x="157113" y="2105525"/>
                  <a:pt x="0" y="1948412"/>
                  <a:pt x="0" y="1754604"/>
                </a:cubicBezTo>
                <a:lnTo>
                  <a:pt x="0" y="350921"/>
                </a:lnTo>
                <a:cubicBezTo>
                  <a:pt x="0" y="157113"/>
                  <a:pt x="157113" y="0"/>
                  <a:pt x="350921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255E0C9-4314-4018-B657-F80EF5B9BC42}"/>
              </a:ext>
            </a:extLst>
          </p:cNvPr>
          <p:cNvGrpSpPr/>
          <p:nvPr/>
        </p:nvGrpSpPr>
        <p:grpSpPr>
          <a:xfrm>
            <a:off x="-4025169" y="7835311"/>
            <a:ext cx="4741495" cy="2131542"/>
            <a:chOff x="1504353" y="8801354"/>
            <a:chExt cx="4741495" cy="2131542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7AB6C71-8F74-401C-92BE-BB3CC72EE4F2}"/>
                </a:ext>
              </a:extLst>
            </p:cNvPr>
            <p:cNvSpPr/>
            <p:nvPr/>
          </p:nvSpPr>
          <p:spPr>
            <a:xfrm>
              <a:off x="1504353" y="8827371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Ins="365760" rtlCol="0" anchor="ctr">
              <a:noAutofit/>
            </a:bodyPr>
            <a:lstStyle/>
            <a:p>
              <a:pPr algn="ctr"/>
              <a:endParaRPr lang="zh-TW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B9E8EEB-2FBE-4DF3-A926-65151442183A}"/>
                </a:ext>
              </a:extLst>
            </p:cNvPr>
            <p:cNvGrpSpPr/>
            <p:nvPr/>
          </p:nvGrpSpPr>
          <p:grpSpPr>
            <a:xfrm>
              <a:off x="5289112" y="8801354"/>
              <a:ext cx="956736" cy="1301438"/>
              <a:chOff x="-2750419" y="1399884"/>
              <a:chExt cx="956736" cy="1301438"/>
            </a:xfrm>
          </p:grpSpPr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42DE5804-750E-435C-8224-B52F43209E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2750419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46D43D1-F4B9-4D10-9721-E70493A76D5A}"/>
                  </a:ext>
                </a:extLst>
              </p:cNvPr>
              <p:cNvSpPr txBox="1"/>
              <p:nvPr/>
            </p:nvSpPr>
            <p:spPr>
              <a:xfrm>
                <a:off x="-2600468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科宇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A00B7E6-0D7B-4496-9B9D-4D373983A151}"/>
              </a:ext>
            </a:extLst>
          </p:cNvPr>
          <p:cNvGrpSpPr/>
          <p:nvPr/>
        </p:nvGrpSpPr>
        <p:grpSpPr>
          <a:xfrm>
            <a:off x="2557012" y="9218133"/>
            <a:ext cx="4761493" cy="2134903"/>
            <a:chOff x="432561" y="4313983"/>
            <a:chExt cx="4761493" cy="2134903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A5581C4-2DE9-411E-BCD9-F818593BDC51}"/>
                </a:ext>
              </a:extLst>
            </p:cNvPr>
            <p:cNvSpPr/>
            <p:nvPr/>
          </p:nvSpPr>
          <p:spPr>
            <a:xfrm>
              <a:off x="432561" y="4343361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Ins="365760" rtlCol="0" anchor="ctr">
              <a:noAutofit/>
            </a:bodyPr>
            <a:lstStyle/>
            <a:p>
              <a:pPr algn="ctr"/>
              <a:endParaRPr lang="zh-TW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157A624-DC02-4049-AC3A-194F64A1A9FF}"/>
                </a:ext>
              </a:extLst>
            </p:cNvPr>
            <p:cNvGrpSpPr/>
            <p:nvPr/>
          </p:nvGrpSpPr>
          <p:grpSpPr>
            <a:xfrm>
              <a:off x="4237318" y="4313983"/>
              <a:ext cx="956736" cy="1301438"/>
              <a:chOff x="-1490164" y="1399884"/>
              <a:chExt cx="956736" cy="1301438"/>
            </a:xfrm>
          </p:grpSpPr>
          <p:pic>
            <p:nvPicPr>
              <p:cNvPr id="44" name="Graphic 43">
                <a:extLst>
                  <a:ext uri="{FF2B5EF4-FFF2-40B4-BE49-F238E27FC236}">
                    <a16:creationId xmlns:a16="http://schemas.microsoft.com/office/drawing/2014/main" id="{8CBAB184-A6B2-496C-95BE-ACCBC22BCB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1490164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C5265E8-B232-40E0-831F-612390ADF096}"/>
                  </a:ext>
                </a:extLst>
              </p:cNvPr>
              <p:cNvSpPr txBox="1"/>
              <p:nvPr/>
            </p:nvSpPr>
            <p:spPr>
              <a:xfrm>
                <a:off x="-1331124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偉翔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7DEC768-A777-42BD-89E6-747E584C3AB5}"/>
              </a:ext>
            </a:extLst>
          </p:cNvPr>
          <p:cNvGrpSpPr/>
          <p:nvPr/>
        </p:nvGrpSpPr>
        <p:grpSpPr>
          <a:xfrm>
            <a:off x="7765890" y="7623401"/>
            <a:ext cx="4827457" cy="2131508"/>
            <a:chOff x="7523320" y="8589620"/>
            <a:chExt cx="4827457" cy="2131508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78FC602-B81E-423C-BE18-7F39D48C7639}"/>
                </a:ext>
              </a:extLst>
            </p:cNvPr>
            <p:cNvSpPr/>
            <p:nvPr/>
          </p:nvSpPr>
          <p:spPr>
            <a:xfrm>
              <a:off x="7523320" y="8615603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Ins="365760" rtlCol="0" anchor="ctr">
              <a:noAutofit/>
            </a:bodyPr>
            <a:lstStyle/>
            <a:p>
              <a:pPr algn="ctr"/>
              <a:endParaRPr lang="zh-TW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43850BE-EEBB-4B7E-978A-3C59111C7766}"/>
                </a:ext>
              </a:extLst>
            </p:cNvPr>
            <p:cNvGrpSpPr/>
            <p:nvPr/>
          </p:nvGrpSpPr>
          <p:grpSpPr>
            <a:xfrm>
              <a:off x="11394041" y="8589620"/>
              <a:ext cx="956736" cy="1287968"/>
              <a:chOff x="-3862348" y="1399884"/>
              <a:chExt cx="956736" cy="1287968"/>
            </a:xfrm>
          </p:grpSpPr>
          <p:pic>
            <p:nvPicPr>
              <p:cNvPr id="49" name="Graphic 48">
                <a:extLst>
                  <a:ext uri="{FF2B5EF4-FFF2-40B4-BE49-F238E27FC236}">
                    <a16:creationId xmlns:a16="http://schemas.microsoft.com/office/drawing/2014/main" id="{38D99310-763E-464C-B7D5-3445FC18F2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3862348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CCE2672-8572-41CE-8F9F-99B12893A620}"/>
                  </a:ext>
                </a:extLst>
              </p:cNvPr>
              <p:cNvSpPr txBox="1"/>
              <p:nvPr/>
            </p:nvSpPr>
            <p:spPr>
              <a:xfrm>
                <a:off x="-3707146" y="231852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承濬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85E077F-342B-403B-8085-0ED83AB35586}"/>
              </a:ext>
            </a:extLst>
          </p:cNvPr>
          <p:cNvGrpSpPr/>
          <p:nvPr/>
        </p:nvGrpSpPr>
        <p:grpSpPr>
          <a:xfrm>
            <a:off x="-5595793" y="-1725288"/>
            <a:ext cx="5024592" cy="2105525"/>
            <a:chOff x="1653538" y="1750435"/>
            <a:chExt cx="5024592" cy="2105525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2C4188C-7DA4-4850-93BB-78BA7724B54D}"/>
                </a:ext>
              </a:extLst>
            </p:cNvPr>
            <p:cNvSpPr/>
            <p:nvPr/>
          </p:nvSpPr>
          <p:spPr>
            <a:xfrm flipH="1">
              <a:off x="2968346" y="1750435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5760" rtlCol="0" anchor="ctr">
              <a:normAutofit/>
            </a:bodyPr>
            <a:lstStyle/>
            <a:p>
              <a:pPr algn="ctr"/>
              <a:endParaRPr lang="zh-TW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8F17EF0-037C-43DA-8995-36B68D540C4D}"/>
                </a:ext>
              </a:extLst>
            </p:cNvPr>
            <p:cNvGrpSpPr/>
            <p:nvPr/>
          </p:nvGrpSpPr>
          <p:grpSpPr>
            <a:xfrm>
              <a:off x="1653538" y="1757815"/>
              <a:ext cx="956736" cy="1301438"/>
              <a:chOff x="-1490164" y="1399884"/>
              <a:chExt cx="956736" cy="1301438"/>
            </a:xfrm>
          </p:grpSpPr>
          <p:pic>
            <p:nvPicPr>
              <p:cNvPr id="54" name="Graphic 53">
                <a:extLst>
                  <a:ext uri="{FF2B5EF4-FFF2-40B4-BE49-F238E27FC236}">
                    <a16:creationId xmlns:a16="http://schemas.microsoft.com/office/drawing/2014/main" id="{BE09BF9F-B707-406A-B36E-9D5462E80B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1490164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A4CFBC1-AFC1-4E0F-9D28-8FC0C0C837F2}"/>
                  </a:ext>
                </a:extLst>
              </p:cNvPr>
              <p:cNvSpPr txBox="1"/>
              <p:nvPr/>
            </p:nvSpPr>
            <p:spPr>
              <a:xfrm>
                <a:off x="-1331124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偉翔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E36E130-9DDB-4F57-ADF9-520D3A2628BC}"/>
              </a:ext>
            </a:extLst>
          </p:cNvPr>
          <p:cNvGrpSpPr/>
          <p:nvPr/>
        </p:nvGrpSpPr>
        <p:grpSpPr>
          <a:xfrm>
            <a:off x="-5745744" y="762296"/>
            <a:ext cx="4949674" cy="2116354"/>
            <a:chOff x="6993096" y="662328"/>
            <a:chExt cx="4949674" cy="2116354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B100B63-659E-4A8D-BBB2-DA9B4629BD37}"/>
                </a:ext>
              </a:extLst>
            </p:cNvPr>
            <p:cNvSpPr/>
            <p:nvPr/>
          </p:nvSpPr>
          <p:spPr>
            <a:xfrm flipH="1">
              <a:off x="8232986" y="673157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5760" rtlCol="0" anchor="ctr">
              <a:normAutofit/>
            </a:bodyPr>
            <a:lstStyle/>
            <a:p>
              <a:pPr algn="ctr"/>
              <a:endParaRPr lang="zh-TW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CB9DFB4-D996-41E6-BF75-4108373D18D4}"/>
                </a:ext>
              </a:extLst>
            </p:cNvPr>
            <p:cNvGrpSpPr/>
            <p:nvPr/>
          </p:nvGrpSpPr>
          <p:grpSpPr>
            <a:xfrm>
              <a:off x="6993096" y="662328"/>
              <a:ext cx="956736" cy="1301438"/>
              <a:chOff x="-2750419" y="1399884"/>
              <a:chExt cx="956736" cy="1301438"/>
            </a:xfrm>
          </p:grpSpPr>
          <p:pic>
            <p:nvPicPr>
              <p:cNvPr id="58" name="Graphic 57">
                <a:extLst>
                  <a:ext uri="{FF2B5EF4-FFF2-40B4-BE49-F238E27FC236}">
                    <a16:creationId xmlns:a16="http://schemas.microsoft.com/office/drawing/2014/main" id="{C1CB52A9-C289-4C6E-97DF-F62A55C2EA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2750419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64F1A98-0E0F-48AC-8020-2FECC173AF47}"/>
                  </a:ext>
                </a:extLst>
              </p:cNvPr>
              <p:cNvSpPr txBox="1"/>
              <p:nvPr/>
            </p:nvSpPr>
            <p:spPr>
              <a:xfrm>
                <a:off x="-2600468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科宇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2C0A92D-0C9C-4C58-B338-CECF56D7A080}"/>
              </a:ext>
            </a:extLst>
          </p:cNvPr>
          <p:cNvGrpSpPr/>
          <p:nvPr/>
        </p:nvGrpSpPr>
        <p:grpSpPr>
          <a:xfrm>
            <a:off x="-5595793" y="3337092"/>
            <a:ext cx="4861980" cy="2130685"/>
            <a:chOff x="6975107" y="652719"/>
            <a:chExt cx="4861980" cy="213068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F6B692C-8382-4DB0-860B-0EAC846C6084}"/>
                </a:ext>
              </a:extLst>
            </p:cNvPr>
            <p:cNvGrpSpPr/>
            <p:nvPr/>
          </p:nvGrpSpPr>
          <p:grpSpPr>
            <a:xfrm>
              <a:off x="6975107" y="652719"/>
              <a:ext cx="956736" cy="1287968"/>
              <a:chOff x="-3862348" y="1399884"/>
              <a:chExt cx="956736" cy="1287968"/>
            </a:xfrm>
          </p:grpSpPr>
          <p:pic>
            <p:nvPicPr>
              <p:cNvPr id="62" name="Graphic 61">
                <a:extLst>
                  <a:ext uri="{FF2B5EF4-FFF2-40B4-BE49-F238E27FC236}">
                    <a16:creationId xmlns:a16="http://schemas.microsoft.com/office/drawing/2014/main" id="{F1D59710-EBA5-43C8-B428-8320F967E6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3862348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E4CB604-1D34-49D1-BC85-C1FB0AF0E320}"/>
                  </a:ext>
                </a:extLst>
              </p:cNvPr>
              <p:cNvSpPr txBox="1"/>
              <p:nvPr/>
            </p:nvSpPr>
            <p:spPr>
              <a:xfrm>
                <a:off x="-3707146" y="231852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承濬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4BAE3CC-0003-4DD7-8DA5-8481A3B9EDE7}"/>
                </a:ext>
              </a:extLst>
            </p:cNvPr>
            <p:cNvSpPr/>
            <p:nvPr/>
          </p:nvSpPr>
          <p:spPr>
            <a:xfrm flipH="1">
              <a:off x="8127303" y="677879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5760" rtlCol="0" anchor="ctr">
              <a:normAutofit/>
            </a:bodyPr>
            <a:lstStyle/>
            <a:p>
              <a:pPr algn="ctr"/>
              <a:endParaRPr lang="zh-TW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8963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F147B1C-F6E8-429B-83C7-F6C32066C62C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71EF6B-3E5A-4363-9A34-55ED4234A49F}"/>
              </a:ext>
            </a:extLst>
          </p:cNvPr>
          <p:cNvSpPr txBox="1"/>
          <p:nvPr/>
        </p:nvSpPr>
        <p:spPr>
          <a:xfrm>
            <a:off x="-1430817" y="21777"/>
            <a:ext cx="586391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5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問題</a:t>
            </a:r>
            <a:endParaRPr lang="zh-TW" altLang="en-US" sz="35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0AA320-6F3F-4C1C-9C64-F1AB86555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C0EEB-A1D4-42A5-B868-F100F2E4DB38}"/>
              </a:ext>
            </a:extLst>
          </p:cNvPr>
          <p:cNvGrpSpPr/>
          <p:nvPr/>
        </p:nvGrpSpPr>
        <p:grpSpPr>
          <a:xfrm>
            <a:off x="60927" y="690990"/>
            <a:ext cx="2290168" cy="226847"/>
            <a:chOff x="862608" y="680150"/>
            <a:chExt cx="2290168" cy="226847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762A22B-51C6-41D0-8B0F-DFD3B918A759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7E0329A-BF9E-42CC-A664-B4B34267310B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97C61BC-B766-4A9B-8DD6-CDD9982FB140}"/>
              </a:ext>
            </a:extLst>
          </p:cNvPr>
          <p:cNvSpPr/>
          <p:nvPr/>
        </p:nvSpPr>
        <p:spPr>
          <a:xfrm flipH="1">
            <a:off x="2809052" y="1361575"/>
            <a:ext cx="3709784" cy="2105525"/>
          </a:xfrm>
          <a:custGeom>
            <a:avLst/>
            <a:gdLst>
              <a:gd name="connsiteX0" fmla="*/ 350921 w 3709784"/>
              <a:gd name="connsiteY0" fmla="*/ 0 h 2105525"/>
              <a:gd name="connsiteX1" fmla="*/ 3070459 w 3709784"/>
              <a:gd name="connsiteY1" fmla="*/ 0 h 2105525"/>
              <a:gd name="connsiteX2" fmla="*/ 3421380 w 3709784"/>
              <a:gd name="connsiteY2" fmla="*/ 350921 h 2105525"/>
              <a:gd name="connsiteX3" fmla="*/ 3421380 w 3709784"/>
              <a:gd name="connsiteY3" fmla="*/ 457996 h 2105525"/>
              <a:gd name="connsiteX4" fmla="*/ 3709784 w 3709784"/>
              <a:gd name="connsiteY4" fmla="*/ 572769 h 2105525"/>
              <a:gd name="connsiteX5" fmla="*/ 3421380 w 3709784"/>
              <a:gd name="connsiteY5" fmla="*/ 687542 h 2105525"/>
              <a:gd name="connsiteX6" fmla="*/ 3421380 w 3709784"/>
              <a:gd name="connsiteY6" fmla="*/ 1754604 h 2105525"/>
              <a:gd name="connsiteX7" fmla="*/ 3070459 w 3709784"/>
              <a:gd name="connsiteY7" fmla="*/ 2105525 h 2105525"/>
              <a:gd name="connsiteX8" fmla="*/ 350921 w 3709784"/>
              <a:gd name="connsiteY8" fmla="*/ 2105525 h 2105525"/>
              <a:gd name="connsiteX9" fmla="*/ 0 w 3709784"/>
              <a:gd name="connsiteY9" fmla="*/ 1754604 h 2105525"/>
              <a:gd name="connsiteX10" fmla="*/ 0 w 3709784"/>
              <a:gd name="connsiteY10" fmla="*/ 350921 h 2105525"/>
              <a:gd name="connsiteX11" fmla="*/ 350921 w 3709784"/>
              <a:gd name="connsiteY11" fmla="*/ 0 h 2105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09784" h="2105525">
                <a:moveTo>
                  <a:pt x="350921" y="0"/>
                </a:moveTo>
                <a:lnTo>
                  <a:pt x="3070459" y="0"/>
                </a:lnTo>
                <a:cubicBezTo>
                  <a:pt x="3264267" y="0"/>
                  <a:pt x="3421380" y="157113"/>
                  <a:pt x="3421380" y="350921"/>
                </a:cubicBezTo>
                <a:lnTo>
                  <a:pt x="3421380" y="457996"/>
                </a:lnTo>
                <a:lnTo>
                  <a:pt x="3709784" y="572769"/>
                </a:lnTo>
                <a:lnTo>
                  <a:pt x="3421380" y="687542"/>
                </a:lnTo>
                <a:lnTo>
                  <a:pt x="3421380" y="1754604"/>
                </a:lnTo>
                <a:cubicBezTo>
                  <a:pt x="3421380" y="1948412"/>
                  <a:pt x="3264267" y="2105525"/>
                  <a:pt x="3070459" y="2105525"/>
                </a:cubicBezTo>
                <a:lnTo>
                  <a:pt x="350921" y="2105525"/>
                </a:lnTo>
                <a:cubicBezTo>
                  <a:pt x="157113" y="2105525"/>
                  <a:pt x="0" y="1948412"/>
                  <a:pt x="0" y="1754604"/>
                </a:cubicBezTo>
                <a:lnTo>
                  <a:pt x="0" y="350921"/>
                </a:lnTo>
                <a:cubicBezTo>
                  <a:pt x="0" y="157113"/>
                  <a:pt x="157113" y="0"/>
                  <a:pt x="350921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5760" rtlCol="0" anchor="ctr">
            <a:norm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诶诶，我负责的那个排行榜在每次写入新的资料都会把之前的记录打乱欸。怎麽办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C972B7F-3970-4C3B-A089-8CABC4A5B0CE}"/>
              </a:ext>
            </a:extLst>
          </p:cNvPr>
          <p:cNvGrpSpPr/>
          <p:nvPr/>
        </p:nvGrpSpPr>
        <p:grpSpPr>
          <a:xfrm>
            <a:off x="1501138" y="1605415"/>
            <a:ext cx="956736" cy="1301438"/>
            <a:chOff x="-1490164" y="1399884"/>
            <a:chExt cx="956736" cy="1301438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966B28C0-77FD-46B4-9AB5-69E94D3BE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490164" y="1399884"/>
              <a:ext cx="956736" cy="95673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FC12C83-9ED5-40D3-9941-0138C371305F}"/>
                </a:ext>
              </a:extLst>
            </p:cNvPr>
            <p:cNvSpPr txBox="1"/>
            <p:nvPr/>
          </p:nvSpPr>
          <p:spPr>
            <a:xfrm>
              <a:off x="-1331124" y="233199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偉翔</a:t>
              </a:r>
              <a:endParaRPr lang="zh-TW" alt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DCFD059-CDC9-4484-A021-360FEA5FBB66}"/>
              </a:ext>
            </a:extLst>
          </p:cNvPr>
          <p:cNvGrpSpPr/>
          <p:nvPr/>
        </p:nvGrpSpPr>
        <p:grpSpPr>
          <a:xfrm>
            <a:off x="5835267" y="4052087"/>
            <a:ext cx="4822721" cy="2105525"/>
            <a:chOff x="5835267" y="4052087"/>
            <a:chExt cx="4822721" cy="2105525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F342DC3-E81F-4A20-8AE7-92B20BF5D19D}"/>
                </a:ext>
              </a:extLst>
            </p:cNvPr>
            <p:cNvSpPr/>
            <p:nvPr/>
          </p:nvSpPr>
          <p:spPr>
            <a:xfrm>
              <a:off x="5835267" y="4052087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Ins="365760" rtlCol="0" anchor="ctr"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I</a:t>
              </a:r>
              <a:r>
                <a:rPr lang="zh-CN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don’t speak Chinese.</a:t>
              </a:r>
              <a:endParaRPr lang="zh-TW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A8936DA-925F-425E-8AD3-CDE179846D6F}"/>
                </a:ext>
              </a:extLst>
            </p:cNvPr>
            <p:cNvGrpSpPr/>
            <p:nvPr/>
          </p:nvGrpSpPr>
          <p:grpSpPr>
            <a:xfrm>
              <a:off x="9701252" y="4295484"/>
              <a:ext cx="956736" cy="1287968"/>
              <a:chOff x="-3862348" y="1399884"/>
              <a:chExt cx="956736" cy="1287968"/>
            </a:xfrm>
          </p:grpSpPr>
          <p:pic>
            <p:nvPicPr>
              <p:cNvPr id="25" name="Graphic 24">
                <a:extLst>
                  <a:ext uri="{FF2B5EF4-FFF2-40B4-BE49-F238E27FC236}">
                    <a16:creationId xmlns:a16="http://schemas.microsoft.com/office/drawing/2014/main" id="{48D1490E-5F18-4C72-A2FA-93D06FF668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862348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6241A4-45C0-4E83-B901-6959BB148B3B}"/>
                  </a:ext>
                </a:extLst>
              </p:cNvPr>
              <p:cNvSpPr txBox="1"/>
              <p:nvPr/>
            </p:nvSpPr>
            <p:spPr>
              <a:xfrm>
                <a:off x="-3707146" y="231852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承濬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05A8129-2C8F-4A1D-BB5A-B779D7BD0601}"/>
              </a:ext>
            </a:extLst>
          </p:cNvPr>
          <p:cNvGrpSpPr/>
          <p:nvPr/>
        </p:nvGrpSpPr>
        <p:grpSpPr>
          <a:xfrm>
            <a:off x="5916493" y="7076248"/>
            <a:ext cx="4741495" cy="2131542"/>
            <a:chOff x="1504353" y="8801354"/>
            <a:chExt cx="4741495" cy="2131542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3FB562A-7724-451D-AC73-0F812D0E7B94}"/>
                </a:ext>
              </a:extLst>
            </p:cNvPr>
            <p:cNvSpPr/>
            <p:nvPr/>
          </p:nvSpPr>
          <p:spPr>
            <a:xfrm>
              <a:off x="1504353" y="8827371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37160" rIns="365760" rtlCol="0" anchor="ctr">
              <a:no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嘗試用不同的文件讀取模式看看？</a:t>
              </a:r>
              <a:endParaRPr lang="zh-TW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FD547B4-ACE2-466A-8B69-7AF0CFE6B9B6}"/>
                </a:ext>
              </a:extLst>
            </p:cNvPr>
            <p:cNvGrpSpPr/>
            <p:nvPr/>
          </p:nvGrpSpPr>
          <p:grpSpPr>
            <a:xfrm>
              <a:off x="5289112" y="8801354"/>
              <a:ext cx="956736" cy="1301438"/>
              <a:chOff x="-2750419" y="1399884"/>
              <a:chExt cx="956736" cy="1301438"/>
            </a:xfrm>
          </p:grpSpPr>
          <p:pic>
            <p:nvPicPr>
              <p:cNvPr id="35" name="Graphic 34">
                <a:extLst>
                  <a:ext uri="{FF2B5EF4-FFF2-40B4-BE49-F238E27FC236}">
                    <a16:creationId xmlns:a16="http://schemas.microsoft.com/office/drawing/2014/main" id="{A71E26AE-F4F6-4EC0-8D6A-7568CE3A8B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2750419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3AB0242-ABC8-4FFB-9B97-83598CFBD974}"/>
                  </a:ext>
                </a:extLst>
              </p:cNvPr>
              <p:cNvSpPr txBox="1"/>
              <p:nvPr/>
            </p:nvSpPr>
            <p:spPr>
              <a:xfrm>
                <a:off x="-2600468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科宇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EA2D22A-0E85-44D6-9D0B-94B05D747592}"/>
              </a:ext>
            </a:extLst>
          </p:cNvPr>
          <p:cNvGrpSpPr/>
          <p:nvPr/>
        </p:nvGrpSpPr>
        <p:grpSpPr>
          <a:xfrm>
            <a:off x="1494244" y="9700076"/>
            <a:ext cx="5024592" cy="2105525"/>
            <a:chOff x="1653538" y="1750435"/>
            <a:chExt cx="5024592" cy="2105525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AC1EABA-2C5B-4036-9403-F13AD0B2E624}"/>
                </a:ext>
              </a:extLst>
            </p:cNvPr>
            <p:cNvSpPr/>
            <p:nvPr/>
          </p:nvSpPr>
          <p:spPr>
            <a:xfrm flipH="1">
              <a:off x="2968346" y="1750435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5760" rtlCol="0" anchor="ctr">
              <a:norm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有料喔，我不考虑从文件的尾部写起就可以了喔，每次都重新读取后重新创建一遍就搞定了（我把</a:t>
              </a:r>
              <a:r>
                <a: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a+</a:t>
              </a:r>
              <a:r>
                <a:rPr lang="zh-CN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模式换成了</a:t>
              </a:r>
              <a:r>
                <a: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w</a:t>
              </a:r>
              <a:r>
                <a:rPr lang="zh-CN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模式）</a:t>
              </a:r>
              <a:endParaRPr lang="zh-TW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E55F599-7178-4C96-AA64-D6B879BF35CC}"/>
                </a:ext>
              </a:extLst>
            </p:cNvPr>
            <p:cNvGrpSpPr/>
            <p:nvPr/>
          </p:nvGrpSpPr>
          <p:grpSpPr>
            <a:xfrm>
              <a:off x="1653538" y="1757815"/>
              <a:ext cx="956736" cy="1301438"/>
              <a:chOff x="-1490164" y="1399884"/>
              <a:chExt cx="956736" cy="1301438"/>
            </a:xfrm>
          </p:grpSpPr>
          <p:pic>
            <p:nvPicPr>
              <p:cNvPr id="40" name="Graphic 39">
                <a:extLst>
                  <a:ext uri="{FF2B5EF4-FFF2-40B4-BE49-F238E27FC236}">
                    <a16:creationId xmlns:a16="http://schemas.microsoft.com/office/drawing/2014/main" id="{0EDA7B00-F22F-439A-B685-DC6838C27D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90164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F067C54-8F8B-460A-A5AD-55A871203E65}"/>
                  </a:ext>
                </a:extLst>
              </p:cNvPr>
              <p:cNvSpPr txBox="1"/>
              <p:nvPr/>
            </p:nvSpPr>
            <p:spPr>
              <a:xfrm>
                <a:off x="-1331124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偉翔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54707F3-909C-452D-9547-BB70BC858859}"/>
              </a:ext>
            </a:extLst>
          </p:cNvPr>
          <p:cNvGrpSpPr/>
          <p:nvPr/>
        </p:nvGrpSpPr>
        <p:grpSpPr>
          <a:xfrm>
            <a:off x="5916493" y="12134418"/>
            <a:ext cx="4741495" cy="2131542"/>
            <a:chOff x="1504353" y="8801354"/>
            <a:chExt cx="4741495" cy="2131542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759C903-2E34-4D71-9855-C0966D7034C5}"/>
                </a:ext>
              </a:extLst>
            </p:cNvPr>
            <p:cNvSpPr/>
            <p:nvPr/>
          </p:nvSpPr>
          <p:spPr>
            <a:xfrm>
              <a:off x="1504353" y="8827371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37160" rIns="365760" rtlCol="0" anchor="ctr">
              <a:no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誒誒，話說你們的小遊戲都完成了嗎？代碼同步是個問題欸。</a:t>
              </a:r>
              <a:endParaRPr lang="zh-TW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D65ECCF-D338-4814-AFFA-C155B7EF5FED}"/>
                </a:ext>
              </a:extLst>
            </p:cNvPr>
            <p:cNvGrpSpPr/>
            <p:nvPr/>
          </p:nvGrpSpPr>
          <p:grpSpPr>
            <a:xfrm>
              <a:off x="5289112" y="8801354"/>
              <a:ext cx="956736" cy="1301438"/>
              <a:chOff x="-2750419" y="1399884"/>
              <a:chExt cx="956736" cy="1301438"/>
            </a:xfrm>
          </p:grpSpPr>
          <p:pic>
            <p:nvPicPr>
              <p:cNvPr id="45" name="Graphic 44">
                <a:extLst>
                  <a:ext uri="{FF2B5EF4-FFF2-40B4-BE49-F238E27FC236}">
                    <a16:creationId xmlns:a16="http://schemas.microsoft.com/office/drawing/2014/main" id="{69FE36E4-C0E2-4FF7-BA75-5ED585C13A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2750419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ED06EE0-48F7-4982-9B49-D86038AF6130}"/>
                  </a:ext>
                </a:extLst>
              </p:cNvPr>
              <p:cNvSpPr txBox="1"/>
              <p:nvPr/>
            </p:nvSpPr>
            <p:spPr>
              <a:xfrm>
                <a:off x="-2600468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科宇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800BD53-AA07-4802-BABB-8061CE7E2831}"/>
              </a:ext>
            </a:extLst>
          </p:cNvPr>
          <p:cNvGrpSpPr/>
          <p:nvPr/>
        </p:nvGrpSpPr>
        <p:grpSpPr>
          <a:xfrm>
            <a:off x="5916493" y="14620794"/>
            <a:ext cx="4822721" cy="2105525"/>
            <a:chOff x="5835267" y="4052087"/>
            <a:chExt cx="4822721" cy="2105525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3156E75-EFB5-4906-AE0C-DCA114BE3FF9}"/>
                </a:ext>
              </a:extLst>
            </p:cNvPr>
            <p:cNvSpPr/>
            <p:nvPr/>
          </p:nvSpPr>
          <p:spPr>
            <a:xfrm>
              <a:off x="5835267" y="4052087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Ins="365760" rtlCol="0" anchor="ctr"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Have you guys ever heard of </a:t>
              </a:r>
              <a:r>
                <a:rPr lang="en-US" altLang="zh-TW" dirty="0" err="1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GitHUB</a:t>
              </a:r>
              <a:r>
                <a:rPr lang="en-US" altLang="zh-TW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?</a:t>
              </a:r>
              <a:endParaRPr lang="zh-TW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D66A262-C57E-4C8F-B5EF-C067412DF867}"/>
                </a:ext>
              </a:extLst>
            </p:cNvPr>
            <p:cNvGrpSpPr/>
            <p:nvPr/>
          </p:nvGrpSpPr>
          <p:grpSpPr>
            <a:xfrm>
              <a:off x="9701252" y="4295484"/>
              <a:ext cx="956736" cy="1287968"/>
              <a:chOff x="-3862348" y="1399884"/>
              <a:chExt cx="956736" cy="1287968"/>
            </a:xfrm>
          </p:grpSpPr>
          <p:pic>
            <p:nvPicPr>
              <p:cNvPr id="50" name="Graphic 49">
                <a:extLst>
                  <a:ext uri="{FF2B5EF4-FFF2-40B4-BE49-F238E27FC236}">
                    <a16:creationId xmlns:a16="http://schemas.microsoft.com/office/drawing/2014/main" id="{3ED48C1E-0326-40B0-B14D-DE78BAD51C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862348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9CEF85F-D3DA-4F35-A9C9-A4F82C857D41}"/>
                  </a:ext>
                </a:extLst>
              </p:cNvPr>
              <p:cNvSpPr txBox="1"/>
              <p:nvPr/>
            </p:nvSpPr>
            <p:spPr>
              <a:xfrm>
                <a:off x="-3707146" y="231852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承濬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A0026BF-696B-4E9E-B2CE-E1E49F8736E2}"/>
              </a:ext>
            </a:extLst>
          </p:cNvPr>
          <p:cNvGrpSpPr/>
          <p:nvPr/>
        </p:nvGrpSpPr>
        <p:grpSpPr>
          <a:xfrm>
            <a:off x="5916493" y="17081153"/>
            <a:ext cx="4822721" cy="2105525"/>
            <a:chOff x="5835267" y="4052087"/>
            <a:chExt cx="4822721" cy="210552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B54AD78-34BA-4D6D-8B57-55A1C745F3C8}"/>
                </a:ext>
              </a:extLst>
            </p:cNvPr>
            <p:cNvSpPr/>
            <p:nvPr/>
          </p:nvSpPr>
          <p:spPr>
            <a:xfrm>
              <a:off x="5835267" y="4052087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Ins="365760" rtlCol="0" anchor="ctr"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We can use git to sync our code easily in only one tap.</a:t>
              </a:r>
              <a:endParaRPr lang="zh-TW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337F59F-B832-4D8D-8FC5-86DC71E1688D}"/>
                </a:ext>
              </a:extLst>
            </p:cNvPr>
            <p:cNvGrpSpPr/>
            <p:nvPr/>
          </p:nvGrpSpPr>
          <p:grpSpPr>
            <a:xfrm>
              <a:off x="9701252" y="4295484"/>
              <a:ext cx="956736" cy="1287968"/>
              <a:chOff x="-3862348" y="1399884"/>
              <a:chExt cx="956736" cy="1287968"/>
            </a:xfrm>
          </p:grpSpPr>
          <p:pic>
            <p:nvPicPr>
              <p:cNvPr id="55" name="Graphic 54">
                <a:extLst>
                  <a:ext uri="{FF2B5EF4-FFF2-40B4-BE49-F238E27FC236}">
                    <a16:creationId xmlns:a16="http://schemas.microsoft.com/office/drawing/2014/main" id="{D10F4A70-B439-45D9-A049-4483CACDDB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862348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FE21FFC-0479-4AB9-86EC-C2DA1B0D2B95}"/>
                  </a:ext>
                </a:extLst>
              </p:cNvPr>
              <p:cNvSpPr txBox="1"/>
              <p:nvPr/>
            </p:nvSpPr>
            <p:spPr>
              <a:xfrm>
                <a:off x="-3707146" y="231852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承濬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561F5A9-C316-4304-8EC4-647FDB9CA7B8}"/>
              </a:ext>
            </a:extLst>
          </p:cNvPr>
          <p:cNvGrpSpPr/>
          <p:nvPr/>
        </p:nvGrpSpPr>
        <p:grpSpPr>
          <a:xfrm>
            <a:off x="5916493" y="19541512"/>
            <a:ext cx="4822721" cy="2105525"/>
            <a:chOff x="5835267" y="4052087"/>
            <a:chExt cx="4822721" cy="2105525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F512E07-F960-40F0-88A9-6C765D221114}"/>
                </a:ext>
              </a:extLst>
            </p:cNvPr>
            <p:cNvSpPr/>
            <p:nvPr/>
          </p:nvSpPr>
          <p:spPr>
            <a:xfrm>
              <a:off x="5835267" y="4052087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Ins="365760" rtlCol="0" anchor="ctr"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I</a:t>
              </a:r>
              <a:r>
                <a:rPr lang="zh-CN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can guide you guys to setup Git if needed.</a:t>
              </a:r>
              <a:endParaRPr lang="zh-TW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BD502FB-208A-4B28-94F8-4A0ED53DB591}"/>
                </a:ext>
              </a:extLst>
            </p:cNvPr>
            <p:cNvGrpSpPr/>
            <p:nvPr/>
          </p:nvGrpSpPr>
          <p:grpSpPr>
            <a:xfrm>
              <a:off x="9701252" y="4295484"/>
              <a:ext cx="956736" cy="1287968"/>
              <a:chOff x="-3862348" y="1399884"/>
              <a:chExt cx="956736" cy="1287968"/>
            </a:xfrm>
          </p:grpSpPr>
          <p:pic>
            <p:nvPicPr>
              <p:cNvPr id="60" name="Graphic 59">
                <a:extLst>
                  <a:ext uri="{FF2B5EF4-FFF2-40B4-BE49-F238E27FC236}">
                    <a16:creationId xmlns:a16="http://schemas.microsoft.com/office/drawing/2014/main" id="{D07C0BD5-EC27-4D27-A441-6B335E156D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862348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7A95F4F-BE86-4735-A110-BEB85BB12BE6}"/>
                  </a:ext>
                </a:extLst>
              </p:cNvPr>
              <p:cNvSpPr txBox="1"/>
              <p:nvPr/>
            </p:nvSpPr>
            <p:spPr>
              <a:xfrm>
                <a:off x="-3707146" y="231852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承濬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044EBE9-381F-4DEC-8E54-A76699AEDF5A}"/>
              </a:ext>
            </a:extLst>
          </p:cNvPr>
          <p:cNvGrpSpPr/>
          <p:nvPr/>
        </p:nvGrpSpPr>
        <p:grpSpPr>
          <a:xfrm>
            <a:off x="1653284" y="22001871"/>
            <a:ext cx="5024592" cy="2105525"/>
            <a:chOff x="1653538" y="1750435"/>
            <a:chExt cx="5024592" cy="2105525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AE1AD34-653B-40D0-B089-D615D234EB56}"/>
                </a:ext>
              </a:extLst>
            </p:cNvPr>
            <p:cNvSpPr/>
            <p:nvPr/>
          </p:nvSpPr>
          <p:spPr>
            <a:xfrm flipH="1">
              <a:off x="2968346" y="1750435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5760" rtlCol="0" anchor="ctr">
              <a:norm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好的，收到</a:t>
              </a:r>
              <a:endParaRPr lang="zh-TW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0BBA066F-8029-4D01-AB8B-0499F7A31ABF}"/>
                </a:ext>
              </a:extLst>
            </p:cNvPr>
            <p:cNvGrpSpPr/>
            <p:nvPr/>
          </p:nvGrpSpPr>
          <p:grpSpPr>
            <a:xfrm>
              <a:off x="1653538" y="1757815"/>
              <a:ext cx="956736" cy="1301438"/>
              <a:chOff x="-1490164" y="1399884"/>
              <a:chExt cx="956736" cy="1301438"/>
            </a:xfrm>
          </p:grpSpPr>
          <p:pic>
            <p:nvPicPr>
              <p:cNvPr id="65" name="Graphic 64">
                <a:extLst>
                  <a:ext uri="{FF2B5EF4-FFF2-40B4-BE49-F238E27FC236}">
                    <a16:creationId xmlns:a16="http://schemas.microsoft.com/office/drawing/2014/main" id="{A65C721F-99F9-4B1E-9150-7F6FD1C7E0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90164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20CD827-80BE-429B-822B-3E07CE050AF5}"/>
                  </a:ext>
                </a:extLst>
              </p:cNvPr>
              <p:cNvSpPr txBox="1"/>
              <p:nvPr/>
            </p:nvSpPr>
            <p:spPr>
              <a:xfrm>
                <a:off x="-1331124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偉翔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0766451-FA85-4B9C-9F0A-715017D4330D}"/>
              </a:ext>
            </a:extLst>
          </p:cNvPr>
          <p:cNvGrpSpPr/>
          <p:nvPr/>
        </p:nvGrpSpPr>
        <p:grpSpPr>
          <a:xfrm>
            <a:off x="5916493" y="24462230"/>
            <a:ext cx="4741495" cy="2131542"/>
            <a:chOff x="1504353" y="8801354"/>
            <a:chExt cx="4741495" cy="2131542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1F924DF-3F37-4B39-8E13-E8B39CED4342}"/>
                </a:ext>
              </a:extLst>
            </p:cNvPr>
            <p:cNvSpPr/>
            <p:nvPr/>
          </p:nvSpPr>
          <p:spPr>
            <a:xfrm>
              <a:off x="1504353" y="8827371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37160" rIns="365760" rtlCol="0" anchor="ctr">
              <a:no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啊對對對（已讀亂回，上班中）</a:t>
              </a:r>
              <a:endParaRPr lang="zh-TW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79AB890-C4D3-4C80-82D6-1D1FDCCCB7E0}"/>
                </a:ext>
              </a:extLst>
            </p:cNvPr>
            <p:cNvGrpSpPr/>
            <p:nvPr/>
          </p:nvGrpSpPr>
          <p:grpSpPr>
            <a:xfrm>
              <a:off x="5289112" y="8801354"/>
              <a:ext cx="956736" cy="1301438"/>
              <a:chOff x="-2750419" y="1399884"/>
              <a:chExt cx="956736" cy="1301438"/>
            </a:xfrm>
          </p:grpSpPr>
          <p:pic>
            <p:nvPicPr>
              <p:cNvPr id="70" name="Graphic 69">
                <a:extLst>
                  <a:ext uri="{FF2B5EF4-FFF2-40B4-BE49-F238E27FC236}">
                    <a16:creationId xmlns:a16="http://schemas.microsoft.com/office/drawing/2014/main" id="{87A25D6F-8373-4901-94AA-EB41C17108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2750419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3B1E62E-17DF-4EE6-B2F7-E9EC959537C9}"/>
                  </a:ext>
                </a:extLst>
              </p:cNvPr>
              <p:cNvSpPr txBox="1"/>
              <p:nvPr/>
            </p:nvSpPr>
            <p:spPr>
              <a:xfrm>
                <a:off x="-2600468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科宇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4CEAC2F-4D57-4433-BC06-882985814A8B}"/>
              </a:ext>
            </a:extLst>
          </p:cNvPr>
          <p:cNvSpPr txBox="1"/>
          <p:nvPr/>
        </p:nvSpPr>
        <p:spPr>
          <a:xfrm>
            <a:off x="5426586" y="2669762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FC818"/>
                </a:solidFill>
              </a:rPr>
              <a:t>一段時間後</a:t>
            </a:r>
            <a:endParaRPr lang="zh-TW" altLang="en-US" dirty="0">
              <a:solidFill>
                <a:srgbClr val="FFC818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46396C7-1C68-4E45-8B92-8DAAA74EBE1B}"/>
              </a:ext>
            </a:extLst>
          </p:cNvPr>
          <p:cNvGrpSpPr/>
          <p:nvPr/>
        </p:nvGrpSpPr>
        <p:grpSpPr>
          <a:xfrm>
            <a:off x="5916493" y="27143993"/>
            <a:ext cx="4741495" cy="2131542"/>
            <a:chOff x="1504353" y="8801354"/>
            <a:chExt cx="4741495" cy="2131542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3FBD91A-C4EB-49FB-A885-B9D7365EA237}"/>
                </a:ext>
              </a:extLst>
            </p:cNvPr>
            <p:cNvSpPr/>
            <p:nvPr/>
          </p:nvSpPr>
          <p:spPr>
            <a:xfrm>
              <a:off x="1504353" y="8827371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37160" rIns="365760" rtlCol="0" anchor="ctr">
              <a:no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為什麼我的小遊戲隨機數返回值全一樣？我在自己的</a:t>
              </a:r>
              <a:r>
                <a:rPr lang="en-US" altLang="zh-CN" dirty="0" err="1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ipynb</a:t>
              </a:r>
              <a:r>
                <a:rPr lang="zh-CN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做沒問題啊。</a:t>
              </a:r>
              <a:endParaRPr lang="zh-TW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D4540048-3C2C-416F-876D-DD5A8D5E4396}"/>
                </a:ext>
              </a:extLst>
            </p:cNvPr>
            <p:cNvGrpSpPr/>
            <p:nvPr/>
          </p:nvGrpSpPr>
          <p:grpSpPr>
            <a:xfrm>
              <a:off x="5289112" y="8801354"/>
              <a:ext cx="956736" cy="1301438"/>
              <a:chOff x="-2750419" y="1399884"/>
              <a:chExt cx="956736" cy="1301438"/>
            </a:xfrm>
          </p:grpSpPr>
          <p:pic>
            <p:nvPicPr>
              <p:cNvPr id="75" name="Graphic 74">
                <a:extLst>
                  <a:ext uri="{FF2B5EF4-FFF2-40B4-BE49-F238E27FC236}">
                    <a16:creationId xmlns:a16="http://schemas.microsoft.com/office/drawing/2014/main" id="{8D27B197-900D-4DAC-8B75-F906E7FC5C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2750419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92D6C4A-AA7F-46C9-8F0D-522D8A0A2EF7}"/>
                  </a:ext>
                </a:extLst>
              </p:cNvPr>
              <p:cNvSpPr txBox="1"/>
              <p:nvPr/>
            </p:nvSpPr>
            <p:spPr>
              <a:xfrm>
                <a:off x="-2600468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科宇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9345E42-44DA-4BDC-BDEC-185008952CE6}"/>
              </a:ext>
            </a:extLst>
          </p:cNvPr>
          <p:cNvGrpSpPr/>
          <p:nvPr/>
        </p:nvGrpSpPr>
        <p:grpSpPr>
          <a:xfrm>
            <a:off x="1609989" y="29657184"/>
            <a:ext cx="5024592" cy="2105525"/>
            <a:chOff x="1653538" y="1750435"/>
            <a:chExt cx="5024592" cy="2105525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E7C70FD-FC7E-4A3E-B369-D8FCFE37575D}"/>
                </a:ext>
              </a:extLst>
            </p:cNvPr>
            <p:cNvSpPr/>
            <p:nvPr/>
          </p:nvSpPr>
          <p:spPr>
            <a:xfrm flipH="1">
              <a:off x="2968346" y="1750435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5760" rtlCol="0" anchor="ctr">
              <a:norm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我们的方法</a:t>
              </a:r>
              <a:r>
                <a:rPr lang="en-US" altLang="zh-CN" dirty="0" err="1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Rnumber</a:t>
              </a:r>
              <a:r>
                <a: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()</a:t>
              </a:r>
              <a:r>
                <a:rPr lang="zh-CN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是以当前时间的作为随机种子的，所以你在呼叫这个函式设一个小小的间隔就可以了，用</a:t>
              </a:r>
              <a:r>
                <a:rPr lang="en-US" altLang="zh-CN" dirty="0" err="1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time.sleep</a:t>
              </a:r>
              <a:r>
                <a: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(</a:t>
              </a:r>
              <a:r>
                <a:rPr lang="zh-CN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秒数</a:t>
              </a:r>
              <a:r>
                <a: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)</a:t>
              </a: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D1201F3-A1E1-408C-9AEE-E5DB1009F6EB}"/>
                </a:ext>
              </a:extLst>
            </p:cNvPr>
            <p:cNvGrpSpPr/>
            <p:nvPr/>
          </p:nvGrpSpPr>
          <p:grpSpPr>
            <a:xfrm>
              <a:off x="1653538" y="1757815"/>
              <a:ext cx="956736" cy="1301438"/>
              <a:chOff x="-1490164" y="1399884"/>
              <a:chExt cx="956736" cy="1301438"/>
            </a:xfrm>
          </p:grpSpPr>
          <p:pic>
            <p:nvPicPr>
              <p:cNvPr id="80" name="Graphic 79">
                <a:extLst>
                  <a:ext uri="{FF2B5EF4-FFF2-40B4-BE49-F238E27FC236}">
                    <a16:creationId xmlns:a16="http://schemas.microsoft.com/office/drawing/2014/main" id="{C456DB19-B229-42E8-86CB-7C2AE2AEBD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90164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958463E-C88B-4A4E-A569-59383EB92F14}"/>
                  </a:ext>
                </a:extLst>
              </p:cNvPr>
              <p:cNvSpPr txBox="1"/>
              <p:nvPr/>
            </p:nvSpPr>
            <p:spPr>
              <a:xfrm>
                <a:off x="-1331124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偉翔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A44BB7A-5A7D-4909-8AB6-81F539995151}"/>
              </a:ext>
            </a:extLst>
          </p:cNvPr>
          <p:cNvGrpSpPr/>
          <p:nvPr/>
        </p:nvGrpSpPr>
        <p:grpSpPr>
          <a:xfrm>
            <a:off x="6068893" y="32117015"/>
            <a:ext cx="4822721" cy="2105525"/>
            <a:chOff x="5835267" y="4052087"/>
            <a:chExt cx="4822721" cy="2105525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C7B94F5-3706-4200-97CC-AF3FA9475A8F}"/>
                </a:ext>
              </a:extLst>
            </p:cNvPr>
            <p:cNvSpPr/>
            <p:nvPr/>
          </p:nvSpPr>
          <p:spPr>
            <a:xfrm>
              <a:off x="5835267" y="4052087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Ins="365760" rtlCol="0" anchor="ctr"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Yea, Wei Siang is right, cause I just faced the same problem before.</a:t>
              </a:r>
              <a:endParaRPr lang="zh-TW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5CB52911-DD6D-4F92-B7D6-7EEBDC4E82EE}"/>
                </a:ext>
              </a:extLst>
            </p:cNvPr>
            <p:cNvGrpSpPr/>
            <p:nvPr/>
          </p:nvGrpSpPr>
          <p:grpSpPr>
            <a:xfrm>
              <a:off x="9701252" y="4295484"/>
              <a:ext cx="956736" cy="1287968"/>
              <a:chOff x="-3862348" y="1399884"/>
              <a:chExt cx="956736" cy="1287968"/>
            </a:xfrm>
          </p:grpSpPr>
          <p:pic>
            <p:nvPicPr>
              <p:cNvPr id="85" name="Graphic 84">
                <a:extLst>
                  <a:ext uri="{FF2B5EF4-FFF2-40B4-BE49-F238E27FC236}">
                    <a16:creationId xmlns:a16="http://schemas.microsoft.com/office/drawing/2014/main" id="{C387D2C7-8DD5-4967-BA8C-93DCBAFBB3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862348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5ADE4EF-FD51-4F22-81DD-4F06C64ED0A0}"/>
                  </a:ext>
                </a:extLst>
              </p:cNvPr>
              <p:cNvSpPr txBox="1"/>
              <p:nvPr/>
            </p:nvSpPr>
            <p:spPr>
              <a:xfrm>
                <a:off x="-3707146" y="231852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承濬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59CB3BB-113B-44F3-8EF3-ACFD3D823A8E}"/>
              </a:ext>
            </a:extLst>
          </p:cNvPr>
          <p:cNvGrpSpPr/>
          <p:nvPr/>
        </p:nvGrpSpPr>
        <p:grpSpPr>
          <a:xfrm>
            <a:off x="5994916" y="37587954"/>
            <a:ext cx="4741495" cy="2131542"/>
            <a:chOff x="1504353" y="8801354"/>
            <a:chExt cx="4741495" cy="2131542"/>
          </a:xfrm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DCC5229-7561-4C36-9A26-B0FAE36AD0B0}"/>
                </a:ext>
              </a:extLst>
            </p:cNvPr>
            <p:cNvSpPr/>
            <p:nvPr/>
          </p:nvSpPr>
          <p:spPr>
            <a:xfrm>
              <a:off x="1504353" y="8827371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37160" rIns="365760" rtlCol="0" anchor="ctr">
              <a:no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話說那個</a:t>
              </a:r>
              <a:r>
                <a: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Git</a:t>
              </a:r>
              <a:r>
                <a:rPr lang="zh-CN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一直報錯是在說什麼？</a:t>
              </a:r>
              <a:endParaRPr lang="zh-TW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860EC098-C328-4255-ACB5-A723452E2036}"/>
                </a:ext>
              </a:extLst>
            </p:cNvPr>
            <p:cNvGrpSpPr/>
            <p:nvPr/>
          </p:nvGrpSpPr>
          <p:grpSpPr>
            <a:xfrm>
              <a:off x="5289112" y="8801354"/>
              <a:ext cx="956736" cy="1301438"/>
              <a:chOff x="-2750419" y="1399884"/>
              <a:chExt cx="956736" cy="1301438"/>
            </a:xfrm>
          </p:grpSpPr>
          <p:pic>
            <p:nvPicPr>
              <p:cNvPr id="90" name="Graphic 89">
                <a:extLst>
                  <a:ext uri="{FF2B5EF4-FFF2-40B4-BE49-F238E27FC236}">
                    <a16:creationId xmlns:a16="http://schemas.microsoft.com/office/drawing/2014/main" id="{2EEE1BD4-ECA7-41CA-8425-DAC71CA36B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2750419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62EAF8F-DF2C-461E-9D09-73CC796883C3}"/>
                  </a:ext>
                </a:extLst>
              </p:cNvPr>
              <p:cNvSpPr txBox="1"/>
              <p:nvPr/>
            </p:nvSpPr>
            <p:spPr>
              <a:xfrm>
                <a:off x="-2600468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科宇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790025B0-A7AF-43B3-B299-9DD6BE088B38}"/>
              </a:ext>
            </a:extLst>
          </p:cNvPr>
          <p:cNvSpPr txBox="1"/>
          <p:nvPr/>
        </p:nvSpPr>
        <p:spPr>
          <a:xfrm>
            <a:off x="5435765" y="3704692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FC818"/>
                </a:solidFill>
              </a:rPr>
              <a:t>一段時間後</a:t>
            </a:r>
            <a:endParaRPr lang="zh-TW" altLang="en-US" dirty="0">
              <a:solidFill>
                <a:srgbClr val="FFC818"/>
              </a:solidFill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8D04863F-1CBB-4BC7-BA30-233B918D73FD}"/>
              </a:ext>
            </a:extLst>
          </p:cNvPr>
          <p:cNvGrpSpPr/>
          <p:nvPr/>
        </p:nvGrpSpPr>
        <p:grpSpPr>
          <a:xfrm>
            <a:off x="6096000" y="34798778"/>
            <a:ext cx="4741495" cy="2131542"/>
            <a:chOff x="1504353" y="8801354"/>
            <a:chExt cx="4741495" cy="2131542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94D1FB61-CD81-4386-A809-7E830D8AB106}"/>
                </a:ext>
              </a:extLst>
            </p:cNvPr>
            <p:cNvSpPr/>
            <p:nvPr/>
          </p:nvSpPr>
          <p:spPr>
            <a:xfrm>
              <a:off x="1504353" y="8827371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37160" rIns="365760" rtlCol="0" anchor="ctr">
              <a:no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好，我等等就試試</a:t>
              </a:r>
              <a:endParaRPr lang="zh-TW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76B2108C-4A60-4B21-954A-EACFC96248D3}"/>
                </a:ext>
              </a:extLst>
            </p:cNvPr>
            <p:cNvGrpSpPr/>
            <p:nvPr/>
          </p:nvGrpSpPr>
          <p:grpSpPr>
            <a:xfrm>
              <a:off x="5289112" y="8801354"/>
              <a:ext cx="956736" cy="1301438"/>
              <a:chOff x="-2750419" y="1399884"/>
              <a:chExt cx="956736" cy="1301438"/>
            </a:xfrm>
          </p:grpSpPr>
          <p:pic>
            <p:nvPicPr>
              <p:cNvPr id="96" name="Graphic 95">
                <a:extLst>
                  <a:ext uri="{FF2B5EF4-FFF2-40B4-BE49-F238E27FC236}">
                    <a16:creationId xmlns:a16="http://schemas.microsoft.com/office/drawing/2014/main" id="{E2CEEA6D-9DF1-45AB-8153-3CD23A9214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2750419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C5EA34C-1FBA-4D72-8F8C-3D3BEF8384E0}"/>
                  </a:ext>
                </a:extLst>
              </p:cNvPr>
              <p:cNvSpPr txBox="1"/>
              <p:nvPr/>
            </p:nvSpPr>
            <p:spPr>
              <a:xfrm>
                <a:off x="-2600468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科宇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F9528C6A-1D5B-41A7-8BAF-058F526CBF31}"/>
              </a:ext>
            </a:extLst>
          </p:cNvPr>
          <p:cNvGrpSpPr/>
          <p:nvPr/>
        </p:nvGrpSpPr>
        <p:grpSpPr>
          <a:xfrm>
            <a:off x="1653284" y="39894656"/>
            <a:ext cx="5024592" cy="2105525"/>
            <a:chOff x="1653538" y="1750435"/>
            <a:chExt cx="5024592" cy="2105525"/>
          </a:xfrm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8854133-984D-4D09-B367-DD8FE5C19DF1}"/>
                </a:ext>
              </a:extLst>
            </p:cNvPr>
            <p:cNvSpPr/>
            <p:nvPr/>
          </p:nvSpPr>
          <p:spPr>
            <a:xfrm flipH="1">
              <a:off x="2968346" y="1750435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5760" rtlCol="0" anchor="ctr">
              <a:norm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我也有遇到，我看哪个是亮色的我就点，或者是往</a:t>
              </a:r>
              <a:r>
                <a: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yes</a:t>
              </a:r>
              <a:r>
                <a:rPr lang="zh-CN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点，全是英文字，拜托不要</a:t>
              </a:r>
              <a:endPara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751FC234-57C5-4349-9DBF-33F20680C15C}"/>
                </a:ext>
              </a:extLst>
            </p:cNvPr>
            <p:cNvGrpSpPr/>
            <p:nvPr/>
          </p:nvGrpSpPr>
          <p:grpSpPr>
            <a:xfrm>
              <a:off x="1653538" y="1757815"/>
              <a:ext cx="956736" cy="1301438"/>
              <a:chOff x="-1490164" y="1399884"/>
              <a:chExt cx="956736" cy="1301438"/>
            </a:xfrm>
          </p:grpSpPr>
          <p:pic>
            <p:nvPicPr>
              <p:cNvPr id="101" name="Graphic 100">
                <a:extLst>
                  <a:ext uri="{FF2B5EF4-FFF2-40B4-BE49-F238E27FC236}">
                    <a16:creationId xmlns:a16="http://schemas.microsoft.com/office/drawing/2014/main" id="{98A39E35-BA6B-4E37-AAA5-A682E315E6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90164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526D979-A0D3-4FAA-92C3-3AAD4140A854}"/>
                  </a:ext>
                </a:extLst>
              </p:cNvPr>
              <p:cNvSpPr txBox="1"/>
              <p:nvPr/>
            </p:nvSpPr>
            <p:spPr>
              <a:xfrm>
                <a:off x="-1331124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偉翔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BA89B19-D5C7-44FE-9414-911B8898C6E7}"/>
              </a:ext>
            </a:extLst>
          </p:cNvPr>
          <p:cNvGrpSpPr/>
          <p:nvPr/>
        </p:nvGrpSpPr>
        <p:grpSpPr>
          <a:xfrm>
            <a:off x="6014774" y="42175341"/>
            <a:ext cx="4822721" cy="2105525"/>
            <a:chOff x="5835267" y="4052087"/>
            <a:chExt cx="4822721" cy="2105525"/>
          </a:xfrm>
        </p:grpSpPr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CCD1D67F-7C49-40CA-94E6-4045EA2F5EFE}"/>
                </a:ext>
              </a:extLst>
            </p:cNvPr>
            <p:cNvSpPr/>
            <p:nvPr/>
          </p:nvSpPr>
          <p:spPr>
            <a:xfrm>
              <a:off x="5835267" y="4052087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Ins="365760" rtlCol="0" anchor="ctr"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It must be a conflict error, check your local file and save that file on the cloud for it to be the latest one and click accept or deny the changes.</a:t>
              </a:r>
              <a:endParaRPr lang="zh-TW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7667052-F5BA-4F9F-8BE8-2D71BC9FF3E2}"/>
                </a:ext>
              </a:extLst>
            </p:cNvPr>
            <p:cNvGrpSpPr/>
            <p:nvPr/>
          </p:nvGrpSpPr>
          <p:grpSpPr>
            <a:xfrm>
              <a:off x="9701252" y="4295484"/>
              <a:ext cx="956736" cy="1287968"/>
              <a:chOff x="-3862348" y="1399884"/>
              <a:chExt cx="956736" cy="1287968"/>
            </a:xfrm>
          </p:grpSpPr>
          <p:pic>
            <p:nvPicPr>
              <p:cNvPr id="107" name="Graphic 106">
                <a:extLst>
                  <a:ext uri="{FF2B5EF4-FFF2-40B4-BE49-F238E27FC236}">
                    <a16:creationId xmlns:a16="http://schemas.microsoft.com/office/drawing/2014/main" id="{AE102B2A-0649-40C7-8477-A2BB7783AE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862348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CA271A5-C314-4D0E-AC41-F7B113653AA8}"/>
                  </a:ext>
                </a:extLst>
              </p:cNvPr>
              <p:cNvSpPr txBox="1"/>
              <p:nvPr/>
            </p:nvSpPr>
            <p:spPr>
              <a:xfrm>
                <a:off x="-3707146" y="231852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承濬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B7BA8BA4-1DC3-44AF-953A-7F1E06A7BD43}"/>
              </a:ext>
            </a:extLst>
          </p:cNvPr>
          <p:cNvSpPr txBox="1"/>
          <p:nvPr/>
        </p:nvSpPr>
        <p:spPr>
          <a:xfrm>
            <a:off x="5089516" y="4447734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FC818"/>
                </a:solidFill>
              </a:rPr>
              <a:t>又双叒一段時間後</a:t>
            </a:r>
            <a:endParaRPr lang="zh-TW" altLang="en-US" dirty="0">
              <a:solidFill>
                <a:srgbClr val="FFC818"/>
              </a:solidFill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F0EC111A-09E0-4E3B-A1AF-66EB93E38978}"/>
              </a:ext>
            </a:extLst>
          </p:cNvPr>
          <p:cNvGrpSpPr/>
          <p:nvPr/>
        </p:nvGrpSpPr>
        <p:grpSpPr>
          <a:xfrm>
            <a:off x="6002911" y="45040054"/>
            <a:ext cx="4822721" cy="2105525"/>
            <a:chOff x="5835267" y="4052087"/>
            <a:chExt cx="4822721" cy="2105525"/>
          </a:xfrm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19963C-069B-4087-A424-8AFAE6FC7CF4}"/>
                </a:ext>
              </a:extLst>
            </p:cNvPr>
            <p:cNvSpPr/>
            <p:nvPr/>
          </p:nvSpPr>
          <p:spPr>
            <a:xfrm>
              <a:off x="5835267" y="4052087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Ins="365760" rtlCol="0" anchor="ctr"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Should we put our source code to the ppt?</a:t>
              </a:r>
              <a:endParaRPr lang="zh-TW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9AA3B830-8D9A-47C5-A396-AAD881040A91}"/>
                </a:ext>
              </a:extLst>
            </p:cNvPr>
            <p:cNvGrpSpPr/>
            <p:nvPr/>
          </p:nvGrpSpPr>
          <p:grpSpPr>
            <a:xfrm>
              <a:off x="9701252" y="4295484"/>
              <a:ext cx="956736" cy="1287968"/>
              <a:chOff x="-3862348" y="1399884"/>
              <a:chExt cx="956736" cy="1287968"/>
            </a:xfrm>
          </p:grpSpPr>
          <p:pic>
            <p:nvPicPr>
              <p:cNvPr id="113" name="Graphic 112">
                <a:extLst>
                  <a:ext uri="{FF2B5EF4-FFF2-40B4-BE49-F238E27FC236}">
                    <a16:creationId xmlns:a16="http://schemas.microsoft.com/office/drawing/2014/main" id="{FE68CCC5-1965-4FB8-9EF1-41E4472DC2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862348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757D12A-D6C2-4D60-A063-647EE1557810}"/>
                  </a:ext>
                </a:extLst>
              </p:cNvPr>
              <p:cNvSpPr txBox="1"/>
              <p:nvPr/>
            </p:nvSpPr>
            <p:spPr>
              <a:xfrm>
                <a:off x="-3707146" y="231852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承濬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A16488F-EBF5-4893-B663-4EE422E2082D}"/>
              </a:ext>
            </a:extLst>
          </p:cNvPr>
          <p:cNvGrpSpPr/>
          <p:nvPr/>
        </p:nvGrpSpPr>
        <p:grpSpPr>
          <a:xfrm>
            <a:off x="1609989" y="47323841"/>
            <a:ext cx="5024592" cy="2105525"/>
            <a:chOff x="1653538" y="1750435"/>
            <a:chExt cx="5024592" cy="2105525"/>
          </a:xfrm>
        </p:grpSpPr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AAF0F44-863A-4278-91B9-5DFDDA06F79C}"/>
                </a:ext>
              </a:extLst>
            </p:cNvPr>
            <p:cNvSpPr/>
            <p:nvPr/>
          </p:nvSpPr>
          <p:spPr>
            <a:xfrm flipH="1">
              <a:off x="2968346" y="1750435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5760" rtlCol="0" anchor="ctr">
              <a:normAutofit/>
            </a:bodyPr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VScode</a:t>
              </a:r>
              <a:r>
                <a: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</a:t>
              </a:r>
              <a:r>
                <a:rPr lang="zh-CN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崩溃了，代码无了，我也无了。</a:t>
              </a:r>
              <a:endPara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A018E277-70BC-4148-A7E5-659437246D0A}"/>
                </a:ext>
              </a:extLst>
            </p:cNvPr>
            <p:cNvGrpSpPr/>
            <p:nvPr/>
          </p:nvGrpSpPr>
          <p:grpSpPr>
            <a:xfrm>
              <a:off x="1653538" y="1757815"/>
              <a:ext cx="956736" cy="1301438"/>
              <a:chOff x="-1490164" y="1399884"/>
              <a:chExt cx="956736" cy="1301438"/>
            </a:xfrm>
          </p:grpSpPr>
          <p:pic>
            <p:nvPicPr>
              <p:cNvPr id="119" name="Graphic 118">
                <a:extLst>
                  <a:ext uri="{FF2B5EF4-FFF2-40B4-BE49-F238E27FC236}">
                    <a16:creationId xmlns:a16="http://schemas.microsoft.com/office/drawing/2014/main" id="{B98DD0A5-2347-4ED9-A674-1023D005C6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90164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0909D20A-A1F2-4BBD-85B7-2670C5FEF759}"/>
                  </a:ext>
                </a:extLst>
              </p:cNvPr>
              <p:cNvSpPr txBox="1"/>
              <p:nvPr/>
            </p:nvSpPr>
            <p:spPr>
              <a:xfrm>
                <a:off x="-1331124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偉翔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2C2E85E-2947-443A-BC9B-8E730C7EA6B7}"/>
              </a:ext>
            </a:extLst>
          </p:cNvPr>
          <p:cNvGrpSpPr/>
          <p:nvPr/>
        </p:nvGrpSpPr>
        <p:grpSpPr>
          <a:xfrm>
            <a:off x="6147316" y="49696254"/>
            <a:ext cx="4741495" cy="2131542"/>
            <a:chOff x="1504353" y="8801354"/>
            <a:chExt cx="4741495" cy="2131542"/>
          </a:xfrm>
        </p:grpSpPr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2E1437-7E19-416A-88F1-76C9BDC5688C}"/>
                </a:ext>
              </a:extLst>
            </p:cNvPr>
            <p:cNvSpPr/>
            <p:nvPr/>
          </p:nvSpPr>
          <p:spPr>
            <a:xfrm>
              <a:off x="1504353" y="8827371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37160" rIns="365760" rtlCol="0" anchor="ctr">
              <a:no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上交代碼又報錯，你們是不是有人沒有更新代碼庫就直接開寫？</a:t>
              </a:r>
              <a:endParaRPr lang="zh-TW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F6F5BEE7-4F66-4A04-B2A0-CC1EBC2D9A19}"/>
                </a:ext>
              </a:extLst>
            </p:cNvPr>
            <p:cNvGrpSpPr/>
            <p:nvPr/>
          </p:nvGrpSpPr>
          <p:grpSpPr>
            <a:xfrm>
              <a:off x="5289112" y="8801354"/>
              <a:ext cx="956736" cy="1301438"/>
              <a:chOff x="-2750419" y="1399884"/>
              <a:chExt cx="956736" cy="1301438"/>
            </a:xfrm>
          </p:grpSpPr>
          <p:pic>
            <p:nvPicPr>
              <p:cNvPr id="124" name="Graphic 123">
                <a:extLst>
                  <a:ext uri="{FF2B5EF4-FFF2-40B4-BE49-F238E27FC236}">
                    <a16:creationId xmlns:a16="http://schemas.microsoft.com/office/drawing/2014/main" id="{9C24C14F-F59C-4779-82D1-B6C7A019F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2750419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481D7826-3D2E-4231-B072-F731F07DD7F7}"/>
                  </a:ext>
                </a:extLst>
              </p:cNvPr>
              <p:cNvSpPr txBox="1"/>
              <p:nvPr/>
            </p:nvSpPr>
            <p:spPr>
              <a:xfrm>
                <a:off x="-2600468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科宇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8C009BC7-4F3A-4820-94DF-D18896A8E2A3}"/>
              </a:ext>
            </a:extLst>
          </p:cNvPr>
          <p:cNvGrpSpPr/>
          <p:nvPr/>
        </p:nvGrpSpPr>
        <p:grpSpPr>
          <a:xfrm>
            <a:off x="6096000" y="52120701"/>
            <a:ext cx="4822721" cy="2105525"/>
            <a:chOff x="5835267" y="4052087"/>
            <a:chExt cx="4822721" cy="2105525"/>
          </a:xfrm>
        </p:grpSpPr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E9EC1FE4-5372-4A77-B940-45252F86CE6A}"/>
                </a:ext>
              </a:extLst>
            </p:cNvPr>
            <p:cNvSpPr/>
            <p:nvPr/>
          </p:nvSpPr>
          <p:spPr>
            <a:xfrm>
              <a:off x="5835267" y="4052087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Ins="365760" rtlCol="0" anchor="ctr"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OMG, who </a:t>
              </a:r>
              <a:r>
                <a:rPr lang="en-US" altLang="zh-TW" dirty="0" err="1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tf</a:t>
              </a:r>
              <a:r>
                <a:rPr lang="en-US" altLang="zh-TW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overwrite my code, WTH!!!</a:t>
              </a:r>
              <a:endParaRPr lang="zh-TW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D76BE6AA-C1C2-408A-8B42-20CCBA107EF2}"/>
                </a:ext>
              </a:extLst>
            </p:cNvPr>
            <p:cNvGrpSpPr/>
            <p:nvPr/>
          </p:nvGrpSpPr>
          <p:grpSpPr>
            <a:xfrm>
              <a:off x="9701252" y="4295484"/>
              <a:ext cx="956736" cy="1287968"/>
              <a:chOff x="-3862348" y="1399884"/>
              <a:chExt cx="956736" cy="1287968"/>
            </a:xfrm>
          </p:grpSpPr>
          <p:pic>
            <p:nvPicPr>
              <p:cNvPr id="129" name="Graphic 128">
                <a:extLst>
                  <a:ext uri="{FF2B5EF4-FFF2-40B4-BE49-F238E27FC236}">
                    <a16:creationId xmlns:a16="http://schemas.microsoft.com/office/drawing/2014/main" id="{82CFA63D-E7ED-42DD-8E5E-A52FACD47A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862348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0AD79F3-F664-4845-937C-5EF8908568FE}"/>
                  </a:ext>
                </a:extLst>
              </p:cNvPr>
              <p:cNvSpPr txBox="1"/>
              <p:nvPr/>
            </p:nvSpPr>
            <p:spPr>
              <a:xfrm>
                <a:off x="-3707146" y="231852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承濬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3149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935FE13-9B2C-47AF-B15F-C25C7620EC86}"/>
              </a:ext>
            </a:extLst>
          </p:cNvPr>
          <p:cNvGrpSpPr/>
          <p:nvPr/>
        </p:nvGrpSpPr>
        <p:grpSpPr>
          <a:xfrm>
            <a:off x="-1430817" y="-969192"/>
            <a:ext cx="12349538" cy="62295240"/>
            <a:chOff x="-1430817" y="-969192"/>
            <a:chExt cx="12349538" cy="6229524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F147B1C-F6E8-429B-83C7-F6C32066C62C}"/>
                </a:ext>
              </a:extLst>
            </p:cNvPr>
            <p:cNvSpPr/>
            <p:nvPr/>
          </p:nvSpPr>
          <p:spPr>
            <a:xfrm>
              <a:off x="492570" y="-969192"/>
              <a:ext cx="8890378" cy="257460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71EF6B-3E5A-4363-9A34-55ED4234A49F}"/>
                </a:ext>
              </a:extLst>
            </p:cNvPr>
            <p:cNvSpPr txBox="1"/>
            <p:nvPr/>
          </p:nvSpPr>
          <p:spPr>
            <a:xfrm>
              <a:off x="-1430817" y="21777"/>
              <a:ext cx="586391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5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問題</a:t>
              </a:r>
              <a:endParaRPr lang="zh-TW" altLang="en-US" sz="35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40AA320-6F3F-4C1C-9C64-F1AB8655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60058" y="-243341"/>
              <a:ext cx="1496345" cy="1122907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47C0EEB-A1D4-42A5-B868-F100F2E4DB38}"/>
                </a:ext>
              </a:extLst>
            </p:cNvPr>
            <p:cNvGrpSpPr/>
            <p:nvPr/>
          </p:nvGrpSpPr>
          <p:grpSpPr>
            <a:xfrm>
              <a:off x="60927" y="690990"/>
              <a:ext cx="2290168" cy="226847"/>
              <a:chOff x="862608" y="680150"/>
              <a:chExt cx="2290168" cy="226847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E762A22B-51C6-41D0-8B0F-DFD3B918A759}"/>
                  </a:ext>
                </a:extLst>
              </p:cNvPr>
              <p:cNvSpPr/>
              <p:nvPr/>
            </p:nvSpPr>
            <p:spPr>
              <a:xfrm flipV="1">
                <a:off x="862608" y="680150"/>
                <a:ext cx="2290168" cy="45720"/>
              </a:xfrm>
              <a:prstGeom prst="roundRect">
                <a:avLst/>
              </a:prstGeom>
              <a:solidFill>
                <a:srgbClr val="387BB2"/>
              </a:solidFill>
              <a:ln>
                <a:solidFill>
                  <a:srgbClr val="3A7B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C7E0329A-BF9E-42CC-A664-B4B34267310B}"/>
                  </a:ext>
                </a:extLst>
              </p:cNvPr>
              <p:cNvSpPr/>
              <p:nvPr/>
            </p:nvSpPr>
            <p:spPr>
              <a:xfrm flipV="1">
                <a:off x="1745482" y="861277"/>
                <a:ext cx="1332376" cy="45720"/>
              </a:xfrm>
              <a:prstGeom prst="roundRect">
                <a:avLst/>
              </a:prstGeom>
              <a:solidFill>
                <a:srgbClr val="FFC81D"/>
              </a:solidFill>
              <a:ln>
                <a:solidFill>
                  <a:srgbClr val="FFC9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7C61BC-B766-4A9B-8DD6-CDD9982FB140}"/>
                </a:ext>
              </a:extLst>
            </p:cNvPr>
            <p:cNvSpPr/>
            <p:nvPr/>
          </p:nvSpPr>
          <p:spPr>
            <a:xfrm flipH="1">
              <a:off x="2809052" y="1361575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5760" rtlCol="0" anchor="ctr">
              <a:norm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诶诶，我负责的那个排行榜在每次写入新的资料都会把之前的记录打乱欸。怎麽办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C972B7F-3970-4C3B-A089-8CABC4A5B0CE}"/>
                </a:ext>
              </a:extLst>
            </p:cNvPr>
            <p:cNvGrpSpPr/>
            <p:nvPr/>
          </p:nvGrpSpPr>
          <p:grpSpPr>
            <a:xfrm>
              <a:off x="1501138" y="1605415"/>
              <a:ext cx="956736" cy="1301438"/>
              <a:chOff x="-1490164" y="1399884"/>
              <a:chExt cx="956736" cy="1301438"/>
            </a:xfrm>
          </p:grpSpPr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966B28C0-77FD-46B4-9AB5-69E94D3BEC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90164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C12C83-9ED5-40D3-9941-0138C371305F}"/>
                  </a:ext>
                </a:extLst>
              </p:cNvPr>
              <p:cNvSpPr txBox="1"/>
              <p:nvPr/>
            </p:nvSpPr>
            <p:spPr>
              <a:xfrm>
                <a:off x="-1331124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偉翔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DCFD059-CDC9-4484-A021-360FEA5FBB66}"/>
                </a:ext>
              </a:extLst>
            </p:cNvPr>
            <p:cNvGrpSpPr/>
            <p:nvPr/>
          </p:nvGrpSpPr>
          <p:grpSpPr>
            <a:xfrm>
              <a:off x="5835267" y="4052087"/>
              <a:ext cx="4822721" cy="2105525"/>
              <a:chOff x="5835267" y="4052087"/>
              <a:chExt cx="4822721" cy="210552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F342DC3-E81F-4A20-8AE7-92B20BF5D19D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don’t speak Chinese.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CA8936DA-925F-425E-8AD3-CDE179846D6F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25" name="Graphic 24">
                  <a:extLst>
                    <a:ext uri="{FF2B5EF4-FFF2-40B4-BE49-F238E27FC236}">
                      <a16:creationId xmlns:a16="http://schemas.microsoft.com/office/drawing/2014/main" id="{48D1490E-5F18-4C72-A2FA-93D06FF668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C6241A4-45C0-4E83-B901-6959BB148B3B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05A8129-2C8F-4A1D-BB5A-B779D7BD0601}"/>
                </a:ext>
              </a:extLst>
            </p:cNvPr>
            <p:cNvGrpSpPr/>
            <p:nvPr/>
          </p:nvGrpSpPr>
          <p:grpSpPr>
            <a:xfrm>
              <a:off x="5916493" y="7076248"/>
              <a:ext cx="4741495" cy="2131542"/>
              <a:chOff x="1504353" y="8801354"/>
              <a:chExt cx="4741495" cy="2131542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3FB562A-7724-451D-AC73-0F812D0E7B94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嘗試用不同的文件讀取模式看看？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FD547B4-ACE2-466A-8B69-7AF0CFE6B9B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35" name="Graphic 34">
                  <a:extLst>
                    <a:ext uri="{FF2B5EF4-FFF2-40B4-BE49-F238E27FC236}">
                      <a16:creationId xmlns:a16="http://schemas.microsoft.com/office/drawing/2014/main" id="{A71E26AE-F4F6-4EC0-8D6A-7568CE3A8B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3AB0242-ABC8-4FFB-9B97-83598CFBD974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EA2D22A-0E85-44D6-9D0B-94B05D747592}"/>
                </a:ext>
              </a:extLst>
            </p:cNvPr>
            <p:cNvGrpSpPr/>
            <p:nvPr/>
          </p:nvGrpSpPr>
          <p:grpSpPr>
            <a:xfrm>
              <a:off x="1494244" y="9700076"/>
              <a:ext cx="5024592" cy="2105525"/>
              <a:chOff x="1653538" y="1750435"/>
              <a:chExt cx="5024592" cy="2105525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AC1EABA-2C5B-4036-9403-F13AD0B2E624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有料喔，我不考虑从文件的尾部写起就可以了喔，每次都重新读取后重新创建一遍就搞定了（我把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a+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模式换成了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E55F599-7178-4C96-AA64-D6B879BF35CC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40" name="Graphic 39">
                  <a:extLst>
                    <a:ext uri="{FF2B5EF4-FFF2-40B4-BE49-F238E27FC236}">
                      <a16:creationId xmlns:a16="http://schemas.microsoft.com/office/drawing/2014/main" id="{0EDA7B00-F22F-439A-B685-DC6838C27D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F067C54-8F8B-460A-A5AD-55A871203E65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54707F3-909C-452D-9547-BB70BC858859}"/>
                </a:ext>
              </a:extLst>
            </p:cNvPr>
            <p:cNvGrpSpPr/>
            <p:nvPr/>
          </p:nvGrpSpPr>
          <p:grpSpPr>
            <a:xfrm>
              <a:off x="5916493" y="12134418"/>
              <a:ext cx="4741495" cy="2131542"/>
              <a:chOff x="1504353" y="8801354"/>
              <a:chExt cx="4741495" cy="2131542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759C903-2E34-4D71-9855-C0966D7034C5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誒誒，話說你們的小遊戲都完成了嗎？代碼同步是個問題欸。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2D65ECCF-D338-4814-AFFA-C155B7EF5FED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45" name="Graphic 44">
                  <a:extLst>
                    <a:ext uri="{FF2B5EF4-FFF2-40B4-BE49-F238E27FC236}">
                      <a16:creationId xmlns:a16="http://schemas.microsoft.com/office/drawing/2014/main" id="{69FE36E4-C0E2-4FF7-BA75-5ED585C13A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ED06EE0-48F7-4982-9B49-D86038AF613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800BD53-AA07-4802-BABB-8061CE7E2831}"/>
                </a:ext>
              </a:extLst>
            </p:cNvPr>
            <p:cNvGrpSpPr/>
            <p:nvPr/>
          </p:nvGrpSpPr>
          <p:grpSpPr>
            <a:xfrm>
              <a:off x="5916493" y="14620794"/>
              <a:ext cx="4822721" cy="2105525"/>
              <a:chOff x="5835267" y="4052087"/>
              <a:chExt cx="4822721" cy="2105525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F3156E75-EFB5-4906-AE0C-DCA114BE3FF9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Have you guys ever heard of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GitHUB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9D66A262-C57E-4C8F-B5EF-C067412DF867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0" name="Graphic 49">
                  <a:extLst>
                    <a:ext uri="{FF2B5EF4-FFF2-40B4-BE49-F238E27FC236}">
                      <a16:creationId xmlns:a16="http://schemas.microsoft.com/office/drawing/2014/main" id="{3ED48C1E-0326-40B0-B14D-DE78BAD51C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9CEF85F-D3DA-4F35-A9C9-A4F82C857D41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A0026BF-696B-4E9E-B2CE-E1E49F8736E2}"/>
                </a:ext>
              </a:extLst>
            </p:cNvPr>
            <p:cNvGrpSpPr/>
            <p:nvPr/>
          </p:nvGrpSpPr>
          <p:grpSpPr>
            <a:xfrm>
              <a:off x="5916493" y="17081153"/>
              <a:ext cx="4822721" cy="2105525"/>
              <a:chOff x="5835267" y="4052087"/>
              <a:chExt cx="4822721" cy="2105525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DB54AD78-34BA-4D6D-8B57-55A1C745F3C8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We can use git to sync our code easily in only one tap.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6337F59F-B832-4D8D-8FC5-86DC71E1688D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5" name="Graphic 54">
                  <a:extLst>
                    <a:ext uri="{FF2B5EF4-FFF2-40B4-BE49-F238E27FC236}">
                      <a16:creationId xmlns:a16="http://schemas.microsoft.com/office/drawing/2014/main" id="{D10F4A70-B439-45D9-A049-4483CACDDB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FE21FFC-0479-4AB9-86EC-C2DA1B0D2B95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561F5A9-C316-4304-8EC4-647FDB9CA7B8}"/>
                </a:ext>
              </a:extLst>
            </p:cNvPr>
            <p:cNvGrpSpPr/>
            <p:nvPr/>
          </p:nvGrpSpPr>
          <p:grpSpPr>
            <a:xfrm>
              <a:off x="5916493" y="19541512"/>
              <a:ext cx="4822721" cy="2105525"/>
              <a:chOff x="5835267" y="4052087"/>
              <a:chExt cx="4822721" cy="2105525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F512E07-F960-40F0-88A9-6C765D221114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can guide you guys to setup Git if needed.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9BD502FB-208A-4B28-94F8-4A0ED53DB591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60" name="Graphic 59">
                  <a:extLst>
                    <a:ext uri="{FF2B5EF4-FFF2-40B4-BE49-F238E27FC236}">
                      <a16:creationId xmlns:a16="http://schemas.microsoft.com/office/drawing/2014/main" id="{D07C0BD5-EC27-4D27-A441-6B335E156D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07A95F4F-BE86-4735-A110-BEB85BB12BE6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044EBE9-381F-4DEC-8E54-A76699AEDF5A}"/>
                </a:ext>
              </a:extLst>
            </p:cNvPr>
            <p:cNvGrpSpPr/>
            <p:nvPr/>
          </p:nvGrpSpPr>
          <p:grpSpPr>
            <a:xfrm>
              <a:off x="1653284" y="22001871"/>
              <a:ext cx="5024592" cy="2105525"/>
              <a:chOff x="1653538" y="1750435"/>
              <a:chExt cx="5024592" cy="2105525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AE1AD34-653B-40D0-B089-D615D234EB56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好的，收到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BBA066F-8029-4D01-AB8B-0499F7A31ABF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65" name="Graphic 64">
                  <a:extLst>
                    <a:ext uri="{FF2B5EF4-FFF2-40B4-BE49-F238E27FC236}">
                      <a16:creationId xmlns:a16="http://schemas.microsoft.com/office/drawing/2014/main" id="{A65C721F-99F9-4B1E-9150-7F6FD1C7E0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20CD827-80BE-429B-822B-3E07CE050AF5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0766451-FA85-4B9C-9F0A-715017D4330D}"/>
                </a:ext>
              </a:extLst>
            </p:cNvPr>
            <p:cNvGrpSpPr/>
            <p:nvPr/>
          </p:nvGrpSpPr>
          <p:grpSpPr>
            <a:xfrm>
              <a:off x="5916493" y="24462230"/>
              <a:ext cx="4741495" cy="2131542"/>
              <a:chOff x="1504353" y="8801354"/>
              <a:chExt cx="4741495" cy="2131542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1F924DF-3F37-4B39-8E13-E8B39CED4342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啊對對對（已讀亂回，上班中）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779AB890-C4D3-4C80-82D6-1D1FDCCCB7E0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0" name="Graphic 69">
                  <a:extLst>
                    <a:ext uri="{FF2B5EF4-FFF2-40B4-BE49-F238E27FC236}">
                      <a16:creationId xmlns:a16="http://schemas.microsoft.com/office/drawing/2014/main" id="{87A25D6F-8373-4901-94AA-EB41C17108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3B1E62E-17DF-4EE6-B2F7-E9EC959537C9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4CEAC2F-4D57-4433-BC06-882985814A8B}"/>
                </a:ext>
              </a:extLst>
            </p:cNvPr>
            <p:cNvSpPr txBox="1"/>
            <p:nvPr/>
          </p:nvSpPr>
          <p:spPr>
            <a:xfrm>
              <a:off x="5426586" y="2669762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46396C7-1C68-4E45-8B92-8DAAA74EBE1B}"/>
                </a:ext>
              </a:extLst>
            </p:cNvPr>
            <p:cNvGrpSpPr/>
            <p:nvPr/>
          </p:nvGrpSpPr>
          <p:grpSpPr>
            <a:xfrm>
              <a:off x="5916493" y="27143993"/>
              <a:ext cx="4741495" cy="2131542"/>
              <a:chOff x="1504353" y="8801354"/>
              <a:chExt cx="4741495" cy="2131542"/>
            </a:xfrm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3FBD91A-C4EB-49FB-A885-B9D7365EA237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為什麼我的小遊戲隨機數返回值全一樣？我在自己的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ipynb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做沒問題啊。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D4540048-3C2C-416F-876D-DD5A8D5E439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5" name="Graphic 74">
                  <a:extLst>
                    <a:ext uri="{FF2B5EF4-FFF2-40B4-BE49-F238E27FC236}">
                      <a16:creationId xmlns:a16="http://schemas.microsoft.com/office/drawing/2014/main" id="{8D27B197-900D-4DAC-8B75-F906E7FC5C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92D6C4A-AA7F-46C9-8F0D-522D8A0A2EF7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9345E42-44DA-4BDC-BDEC-185008952CE6}"/>
                </a:ext>
              </a:extLst>
            </p:cNvPr>
            <p:cNvGrpSpPr/>
            <p:nvPr/>
          </p:nvGrpSpPr>
          <p:grpSpPr>
            <a:xfrm>
              <a:off x="1609989" y="29657184"/>
              <a:ext cx="5024592" cy="2105525"/>
              <a:chOff x="1653538" y="1750435"/>
              <a:chExt cx="5024592" cy="2105525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E7C70FD-FC7E-4A3E-B369-D8FCFE37575D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我们的方法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Rnumber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()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是以当前时间的作为随机种子的，所以你在呼叫这个函式设一个小小的间隔就可以了，用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time.sleep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秒数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)</a:t>
                </a:r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4D1201F3-A1E1-408C-9AEE-E5DB1009F6EB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80" name="Graphic 79">
                  <a:extLst>
                    <a:ext uri="{FF2B5EF4-FFF2-40B4-BE49-F238E27FC236}">
                      <a16:creationId xmlns:a16="http://schemas.microsoft.com/office/drawing/2014/main" id="{C456DB19-B229-42E8-86CB-7C2AE2AEBD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4958463E-C88B-4A4E-A569-59383EB92F14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EA44BB7A-5A7D-4909-8AB6-81F539995151}"/>
                </a:ext>
              </a:extLst>
            </p:cNvPr>
            <p:cNvGrpSpPr/>
            <p:nvPr/>
          </p:nvGrpSpPr>
          <p:grpSpPr>
            <a:xfrm>
              <a:off x="6068893" y="32117015"/>
              <a:ext cx="4822721" cy="2105525"/>
              <a:chOff x="5835267" y="4052087"/>
              <a:chExt cx="4822721" cy="2105525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C7B94F5-3706-4200-97CC-AF3FA9475A8F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Yea, Wei Siang is right, cause I just faced the same problem before.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5CB52911-DD6D-4F92-B7D6-7EEBDC4E82EE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85" name="Graphic 84">
                  <a:extLst>
                    <a:ext uri="{FF2B5EF4-FFF2-40B4-BE49-F238E27FC236}">
                      <a16:creationId xmlns:a16="http://schemas.microsoft.com/office/drawing/2014/main" id="{C387D2C7-8DD5-4967-BA8C-93DCBAFBB3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5ADE4EF-FD51-4F22-81DD-4F06C64ED0A0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59CB3BB-113B-44F3-8EF3-ACFD3D823A8E}"/>
                </a:ext>
              </a:extLst>
            </p:cNvPr>
            <p:cNvGrpSpPr/>
            <p:nvPr/>
          </p:nvGrpSpPr>
          <p:grpSpPr>
            <a:xfrm>
              <a:off x="5994916" y="37587954"/>
              <a:ext cx="4741495" cy="2131542"/>
              <a:chOff x="1504353" y="8801354"/>
              <a:chExt cx="4741495" cy="213154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DCC5229-7561-4C36-9A26-B0FAE36AD0B0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話說那個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一直報錯是在說什麼？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860EC098-C328-4255-ACB5-A723452E203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90" name="Graphic 89">
                  <a:extLst>
                    <a:ext uri="{FF2B5EF4-FFF2-40B4-BE49-F238E27FC236}">
                      <a16:creationId xmlns:a16="http://schemas.microsoft.com/office/drawing/2014/main" id="{2EEE1BD4-ECA7-41CA-8425-DAC71CA36B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62EAF8F-DF2C-461E-9D09-73CC796883C3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90025B0-A7AF-43B3-B299-9DD6BE088B38}"/>
                </a:ext>
              </a:extLst>
            </p:cNvPr>
            <p:cNvSpPr txBox="1"/>
            <p:nvPr/>
          </p:nvSpPr>
          <p:spPr>
            <a:xfrm>
              <a:off x="5435765" y="37046929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8D04863F-1CBB-4BC7-BA30-233B918D73FD}"/>
                </a:ext>
              </a:extLst>
            </p:cNvPr>
            <p:cNvGrpSpPr/>
            <p:nvPr/>
          </p:nvGrpSpPr>
          <p:grpSpPr>
            <a:xfrm>
              <a:off x="6096000" y="34798778"/>
              <a:ext cx="4741495" cy="2131542"/>
              <a:chOff x="1504353" y="8801354"/>
              <a:chExt cx="4741495" cy="2131542"/>
            </a:xfrm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94D1FB61-CD81-4386-A809-7E830D8AB106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好，我等等就試試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76B2108C-4A60-4B21-954A-EACFC96248D3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96" name="Graphic 95">
                  <a:extLst>
                    <a:ext uri="{FF2B5EF4-FFF2-40B4-BE49-F238E27FC236}">
                      <a16:creationId xmlns:a16="http://schemas.microsoft.com/office/drawing/2014/main" id="{E2CEEA6D-9DF1-45AB-8153-3CD23A9214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C5EA34C-1FBA-4D72-8F8C-3D3BEF8384E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9528C6A-1D5B-41A7-8BAF-058F526CBF31}"/>
                </a:ext>
              </a:extLst>
            </p:cNvPr>
            <p:cNvGrpSpPr/>
            <p:nvPr/>
          </p:nvGrpSpPr>
          <p:grpSpPr>
            <a:xfrm>
              <a:off x="1653284" y="39894656"/>
              <a:ext cx="5024592" cy="2105525"/>
              <a:chOff x="1653538" y="1750435"/>
              <a:chExt cx="5024592" cy="2105525"/>
            </a:xfrm>
          </p:grpSpPr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8854133-984D-4D09-B367-DD8FE5C19DF1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我也有遇到，我看哪个是亮色的我就点，或者是往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yes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点，全是英文字，拜托不要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751FC234-57C5-4349-9DBF-33F20680C15C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101" name="Graphic 100">
                  <a:extLst>
                    <a:ext uri="{FF2B5EF4-FFF2-40B4-BE49-F238E27FC236}">
                      <a16:creationId xmlns:a16="http://schemas.microsoft.com/office/drawing/2014/main" id="{98A39E35-BA6B-4E37-AAA5-A682E315E6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526D979-A0D3-4FAA-92C3-3AAD4140A854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EBA89B19-D5C7-44FE-9414-911B8898C6E7}"/>
                </a:ext>
              </a:extLst>
            </p:cNvPr>
            <p:cNvGrpSpPr/>
            <p:nvPr/>
          </p:nvGrpSpPr>
          <p:grpSpPr>
            <a:xfrm>
              <a:off x="6014774" y="42175341"/>
              <a:ext cx="4822721" cy="2105525"/>
              <a:chOff x="5835267" y="4052087"/>
              <a:chExt cx="4822721" cy="2105525"/>
            </a:xfrm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CD1D67F-7C49-40CA-94E6-4045EA2F5EFE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It must be a conflict error, check your local file and save that file on the cloud for it to be the latest one and click accept or deny the changes.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67667052-F5BA-4F9F-8BE8-2D71BC9FF3E2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07" name="Graphic 106">
                  <a:extLst>
                    <a:ext uri="{FF2B5EF4-FFF2-40B4-BE49-F238E27FC236}">
                      <a16:creationId xmlns:a16="http://schemas.microsoft.com/office/drawing/2014/main" id="{AE102B2A-0649-40C7-8477-A2BB7783AE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1CA271A5-C314-4D0E-AC41-F7B113653AA8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7BA8BA4-1DC3-44AF-953A-7F1E06A7BD43}"/>
                </a:ext>
              </a:extLst>
            </p:cNvPr>
            <p:cNvSpPr txBox="1"/>
            <p:nvPr/>
          </p:nvSpPr>
          <p:spPr>
            <a:xfrm>
              <a:off x="5089516" y="44477345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又双叒一段時間後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F0EC111A-09E0-4E3B-A1AF-66EB93E38978}"/>
                </a:ext>
              </a:extLst>
            </p:cNvPr>
            <p:cNvGrpSpPr/>
            <p:nvPr/>
          </p:nvGrpSpPr>
          <p:grpSpPr>
            <a:xfrm>
              <a:off x="6002911" y="45040054"/>
              <a:ext cx="4822721" cy="2105525"/>
              <a:chOff x="5835267" y="4052087"/>
              <a:chExt cx="4822721" cy="2105525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0719963C-069B-4087-A424-8AFAE6FC7CF4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Should we put our source code to the ppt?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9AA3B830-8D9A-47C5-A396-AAD881040A91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13" name="Graphic 112">
                  <a:extLst>
                    <a:ext uri="{FF2B5EF4-FFF2-40B4-BE49-F238E27FC236}">
                      <a16:creationId xmlns:a16="http://schemas.microsoft.com/office/drawing/2014/main" id="{FE68CCC5-1965-4FB8-9EF1-41E4472DC2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E757D12A-D6C2-4D60-A063-647EE1557810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3A16488F-EBF5-4893-B663-4EE422E2082D}"/>
                </a:ext>
              </a:extLst>
            </p:cNvPr>
            <p:cNvGrpSpPr/>
            <p:nvPr/>
          </p:nvGrpSpPr>
          <p:grpSpPr>
            <a:xfrm>
              <a:off x="1609989" y="47323841"/>
              <a:ext cx="5024592" cy="2105525"/>
              <a:chOff x="1653538" y="1750435"/>
              <a:chExt cx="5024592" cy="2105525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DAAF0F44-863A-4278-91B9-5DFDDA06F79C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VScode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崩溃了，代码无了，我也无了。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A018E277-70BC-4148-A7E5-659437246D0A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119" name="Graphic 118">
                  <a:extLst>
                    <a:ext uri="{FF2B5EF4-FFF2-40B4-BE49-F238E27FC236}">
                      <a16:creationId xmlns:a16="http://schemas.microsoft.com/office/drawing/2014/main" id="{B98DD0A5-2347-4ED9-A674-1023D005C6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0909D20A-A1F2-4BBD-85B7-2670C5FEF759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72C2E85E-2947-443A-BC9B-8E730C7EA6B7}"/>
                </a:ext>
              </a:extLst>
            </p:cNvPr>
            <p:cNvGrpSpPr/>
            <p:nvPr/>
          </p:nvGrpSpPr>
          <p:grpSpPr>
            <a:xfrm>
              <a:off x="6147316" y="49696254"/>
              <a:ext cx="4741495" cy="2131542"/>
              <a:chOff x="1504353" y="8801354"/>
              <a:chExt cx="4741495" cy="2131542"/>
            </a:xfrm>
          </p:grpSpPr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922E1437-7E19-416A-88F1-76C9BDC5688C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上交代碼又報錯，你們是不是有人沒有更新代碼庫就直接開寫？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F6F5BEE7-4F66-4A04-B2A0-CC1EBC2D9A19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124" name="Graphic 123">
                  <a:extLst>
                    <a:ext uri="{FF2B5EF4-FFF2-40B4-BE49-F238E27FC236}">
                      <a16:creationId xmlns:a16="http://schemas.microsoft.com/office/drawing/2014/main" id="{9C24C14F-F59C-4779-82D1-B6C7A019F2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481D7826-3D2E-4231-B072-F731F07DD7F7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8C009BC7-4F3A-4820-94DF-D18896A8E2A3}"/>
                </a:ext>
              </a:extLst>
            </p:cNvPr>
            <p:cNvGrpSpPr/>
            <p:nvPr/>
          </p:nvGrpSpPr>
          <p:grpSpPr>
            <a:xfrm>
              <a:off x="6096000" y="52120701"/>
              <a:ext cx="4822721" cy="2105525"/>
              <a:chOff x="5835267" y="4052087"/>
              <a:chExt cx="4822721" cy="2105525"/>
            </a:xfrm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E9EC1FE4-5372-4A77-B940-45252F86CE6A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OMG, who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tf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overwrite my code, WTH!!!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D76BE6AA-C1C2-408A-8B42-20CCBA107EF2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29" name="Graphic 128">
                  <a:extLst>
                    <a:ext uri="{FF2B5EF4-FFF2-40B4-BE49-F238E27FC236}">
                      <a16:creationId xmlns:a16="http://schemas.microsoft.com/office/drawing/2014/main" id="{82CFA63D-E7ED-42DD-8E5E-A52FACD47A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70AD79F3-F664-4845-937C-5EF8908568FE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03D80A56-AA40-411A-8B98-FE9556C64C5A}"/>
                </a:ext>
              </a:extLst>
            </p:cNvPr>
            <p:cNvGrpSpPr/>
            <p:nvPr/>
          </p:nvGrpSpPr>
          <p:grpSpPr>
            <a:xfrm>
              <a:off x="1494244" y="54519131"/>
              <a:ext cx="5024592" cy="2105525"/>
              <a:chOff x="1653538" y="1750435"/>
              <a:chExt cx="5024592" cy="2105525"/>
            </a:xfrm>
          </p:grpSpPr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5FA82447-0F80-4EE9-877A-116D9FC847A1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（已读不敢回，亮哪点哪，好像是在说我）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7A9CA48E-E45A-4EEE-9036-6633E9A5A408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133" name="Graphic 132">
                  <a:extLst>
                    <a:ext uri="{FF2B5EF4-FFF2-40B4-BE49-F238E27FC236}">
                      <a16:creationId xmlns:a16="http://schemas.microsoft.com/office/drawing/2014/main" id="{D64049FE-DEE5-4018-96BB-9D603EE6F2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1E5D4181-A04B-4B4F-B714-2559B3443628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1F099D87-8847-4CB7-84A2-97014CD75C92}"/>
                </a:ext>
              </a:extLst>
            </p:cNvPr>
            <p:cNvGrpSpPr/>
            <p:nvPr/>
          </p:nvGrpSpPr>
          <p:grpSpPr>
            <a:xfrm>
              <a:off x="6084137" y="56790697"/>
              <a:ext cx="4741495" cy="2131542"/>
              <a:chOff x="1504353" y="8801354"/>
              <a:chExt cx="4741495" cy="2131542"/>
            </a:xfrm>
          </p:grpSpPr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A2F236F5-F4CF-44BF-A629-6C394C36830B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教我装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VScode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0AFA52A9-7130-4810-9370-BD90E651F91B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138" name="Graphic 137">
                  <a:extLst>
                    <a:ext uri="{FF2B5EF4-FFF2-40B4-BE49-F238E27FC236}">
                      <a16:creationId xmlns:a16="http://schemas.microsoft.com/office/drawing/2014/main" id="{76C79B74-9F05-4957-9BD8-60E20A0E2C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A2DC6594-ADD0-41A0-B669-6BEEC6E12199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97FFF48B-60BE-4E26-82D0-A5FFDEFE8271}"/>
                </a:ext>
              </a:extLst>
            </p:cNvPr>
            <p:cNvGrpSpPr/>
            <p:nvPr/>
          </p:nvGrpSpPr>
          <p:grpSpPr>
            <a:xfrm>
              <a:off x="6068893" y="59220523"/>
              <a:ext cx="4822721" cy="2105525"/>
              <a:chOff x="5835267" y="4052087"/>
              <a:chExt cx="4822721" cy="2105525"/>
            </a:xfrm>
          </p:grpSpPr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DC789241-2009-451A-8604-15EC109DFBD5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 have done my mini games code part, where should I place the codes?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62B3C29B-6934-4291-8D62-8CC650C0764F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43" name="Graphic 142">
                  <a:extLst>
                    <a:ext uri="{FF2B5EF4-FFF2-40B4-BE49-F238E27FC236}">
                      <a16:creationId xmlns:a16="http://schemas.microsoft.com/office/drawing/2014/main" id="{02B73FD6-8C21-4257-9D94-9AF02F998C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9CE51038-F256-4C7A-BD79-BF614FB3ABA5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63013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935FE13-9B2C-47AF-B15F-C25C7620EC86}"/>
              </a:ext>
            </a:extLst>
          </p:cNvPr>
          <p:cNvGrpSpPr/>
          <p:nvPr/>
        </p:nvGrpSpPr>
        <p:grpSpPr>
          <a:xfrm>
            <a:off x="-1430817" y="-8141517"/>
            <a:ext cx="12349538" cy="62295240"/>
            <a:chOff x="-1430817" y="-969192"/>
            <a:chExt cx="12349538" cy="6229524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F147B1C-F6E8-429B-83C7-F6C32066C62C}"/>
                </a:ext>
              </a:extLst>
            </p:cNvPr>
            <p:cNvSpPr/>
            <p:nvPr/>
          </p:nvSpPr>
          <p:spPr>
            <a:xfrm>
              <a:off x="492570" y="-969192"/>
              <a:ext cx="8890378" cy="257460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71EF6B-3E5A-4363-9A34-55ED4234A49F}"/>
                </a:ext>
              </a:extLst>
            </p:cNvPr>
            <p:cNvSpPr txBox="1"/>
            <p:nvPr/>
          </p:nvSpPr>
          <p:spPr>
            <a:xfrm>
              <a:off x="-1430817" y="21777"/>
              <a:ext cx="586391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5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問題</a:t>
              </a:r>
              <a:endParaRPr lang="zh-TW" altLang="en-US" sz="35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40AA320-6F3F-4C1C-9C64-F1AB8655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60058" y="-243341"/>
              <a:ext cx="1496345" cy="1122907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47C0EEB-A1D4-42A5-B868-F100F2E4DB38}"/>
                </a:ext>
              </a:extLst>
            </p:cNvPr>
            <p:cNvGrpSpPr/>
            <p:nvPr/>
          </p:nvGrpSpPr>
          <p:grpSpPr>
            <a:xfrm>
              <a:off x="60927" y="690990"/>
              <a:ext cx="2290168" cy="226847"/>
              <a:chOff x="862608" y="680150"/>
              <a:chExt cx="2290168" cy="226847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E762A22B-51C6-41D0-8B0F-DFD3B918A759}"/>
                  </a:ext>
                </a:extLst>
              </p:cNvPr>
              <p:cNvSpPr/>
              <p:nvPr/>
            </p:nvSpPr>
            <p:spPr>
              <a:xfrm flipV="1">
                <a:off x="862608" y="680150"/>
                <a:ext cx="2290168" cy="45720"/>
              </a:xfrm>
              <a:prstGeom prst="roundRect">
                <a:avLst/>
              </a:prstGeom>
              <a:solidFill>
                <a:srgbClr val="387BB2"/>
              </a:solidFill>
              <a:ln>
                <a:solidFill>
                  <a:srgbClr val="3A7B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C7E0329A-BF9E-42CC-A664-B4B34267310B}"/>
                  </a:ext>
                </a:extLst>
              </p:cNvPr>
              <p:cNvSpPr/>
              <p:nvPr/>
            </p:nvSpPr>
            <p:spPr>
              <a:xfrm flipV="1">
                <a:off x="1745482" y="861277"/>
                <a:ext cx="1332376" cy="45720"/>
              </a:xfrm>
              <a:prstGeom prst="roundRect">
                <a:avLst/>
              </a:prstGeom>
              <a:solidFill>
                <a:srgbClr val="FFC81D"/>
              </a:solidFill>
              <a:ln>
                <a:solidFill>
                  <a:srgbClr val="FFC9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7C61BC-B766-4A9B-8DD6-CDD9982FB140}"/>
                </a:ext>
              </a:extLst>
            </p:cNvPr>
            <p:cNvSpPr/>
            <p:nvPr/>
          </p:nvSpPr>
          <p:spPr>
            <a:xfrm flipH="1">
              <a:off x="2809052" y="1361575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5760" rtlCol="0" anchor="ctr">
              <a:norm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诶诶，我负责的那个排行榜在每次写入新的资料都会把之前的记录打乱欸。怎麽办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C972B7F-3970-4C3B-A089-8CABC4A5B0CE}"/>
                </a:ext>
              </a:extLst>
            </p:cNvPr>
            <p:cNvGrpSpPr/>
            <p:nvPr/>
          </p:nvGrpSpPr>
          <p:grpSpPr>
            <a:xfrm>
              <a:off x="1501138" y="1605415"/>
              <a:ext cx="956736" cy="1301438"/>
              <a:chOff x="-1490164" y="1399884"/>
              <a:chExt cx="956736" cy="1301438"/>
            </a:xfrm>
          </p:grpSpPr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966B28C0-77FD-46B4-9AB5-69E94D3BEC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90164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C12C83-9ED5-40D3-9941-0138C371305F}"/>
                  </a:ext>
                </a:extLst>
              </p:cNvPr>
              <p:cNvSpPr txBox="1"/>
              <p:nvPr/>
            </p:nvSpPr>
            <p:spPr>
              <a:xfrm>
                <a:off x="-1331124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偉翔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DCFD059-CDC9-4484-A021-360FEA5FBB66}"/>
                </a:ext>
              </a:extLst>
            </p:cNvPr>
            <p:cNvGrpSpPr/>
            <p:nvPr/>
          </p:nvGrpSpPr>
          <p:grpSpPr>
            <a:xfrm>
              <a:off x="5835267" y="4052087"/>
              <a:ext cx="4822721" cy="2105525"/>
              <a:chOff x="5835267" y="4052087"/>
              <a:chExt cx="4822721" cy="210552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F342DC3-E81F-4A20-8AE7-92B20BF5D19D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don’t speak Chinese.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CA8936DA-925F-425E-8AD3-CDE179846D6F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25" name="Graphic 24">
                  <a:extLst>
                    <a:ext uri="{FF2B5EF4-FFF2-40B4-BE49-F238E27FC236}">
                      <a16:creationId xmlns:a16="http://schemas.microsoft.com/office/drawing/2014/main" id="{48D1490E-5F18-4C72-A2FA-93D06FF668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C6241A4-45C0-4E83-B901-6959BB148B3B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05A8129-2C8F-4A1D-BB5A-B779D7BD0601}"/>
                </a:ext>
              </a:extLst>
            </p:cNvPr>
            <p:cNvGrpSpPr/>
            <p:nvPr/>
          </p:nvGrpSpPr>
          <p:grpSpPr>
            <a:xfrm>
              <a:off x="5916493" y="7076248"/>
              <a:ext cx="4741495" cy="2131542"/>
              <a:chOff x="1504353" y="8801354"/>
              <a:chExt cx="4741495" cy="2131542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3FB562A-7724-451D-AC73-0F812D0E7B94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嘗試用不同的文件讀取模式看看？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FD547B4-ACE2-466A-8B69-7AF0CFE6B9B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35" name="Graphic 34">
                  <a:extLst>
                    <a:ext uri="{FF2B5EF4-FFF2-40B4-BE49-F238E27FC236}">
                      <a16:creationId xmlns:a16="http://schemas.microsoft.com/office/drawing/2014/main" id="{A71E26AE-F4F6-4EC0-8D6A-7568CE3A8B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3AB0242-ABC8-4FFB-9B97-83598CFBD974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EA2D22A-0E85-44D6-9D0B-94B05D747592}"/>
                </a:ext>
              </a:extLst>
            </p:cNvPr>
            <p:cNvGrpSpPr/>
            <p:nvPr/>
          </p:nvGrpSpPr>
          <p:grpSpPr>
            <a:xfrm>
              <a:off x="1494244" y="9700076"/>
              <a:ext cx="5024592" cy="2105525"/>
              <a:chOff x="1653538" y="1750435"/>
              <a:chExt cx="5024592" cy="2105525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AC1EABA-2C5B-4036-9403-F13AD0B2E624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有料喔，我不考虑从文件的尾部写起就可以了喔，每次都重新读取后重新创建一遍就搞定了（我把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a+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模式换成了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E55F599-7178-4C96-AA64-D6B879BF35CC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40" name="Graphic 39">
                  <a:extLst>
                    <a:ext uri="{FF2B5EF4-FFF2-40B4-BE49-F238E27FC236}">
                      <a16:creationId xmlns:a16="http://schemas.microsoft.com/office/drawing/2014/main" id="{0EDA7B00-F22F-439A-B685-DC6838C27D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F067C54-8F8B-460A-A5AD-55A871203E65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54707F3-909C-452D-9547-BB70BC858859}"/>
                </a:ext>
              </a:extLst>
            </p:cNvPr>
            <p:cNvGrpSpPr/>
            <p:nvPr/>
          </p:nvGrpSpPr>
          <p:grpSpPr>
            <a:xfrm>
              <a:off x="5916493" y="12134418"/>
              <a:ext cx="4741495" cy="2131542"/>
              <a:chOff x="1504353" y="8801354"/>
              <a:chExt cx="4741495" cy="2131542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759C903-2E34-4D71-9855-C0966D7034C5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誒誒，話說你們的小遊戲都完成了嗎？代碼同步是個問題欸。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2D65ECCF-D338-4814-AFFA-C155B7EF5FED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45" name="Graphic 44">
                  <a:extLst>
                    <a:ext uri="{FF2B5EF4-FFF2-40B4-BE49-F238E27FC236}">
                      <a16:creationId xmlns:a16="http://schemas.microsoft.com/office/drawing/2014/main" id="{69FE36E4-C0E2-4FF7-BA75-5ED585C13A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ED06EE0-48F7-4982-9B49-D86038AF613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800BD53-AA07-4802-BABB-8061CE7E2831}"/>
                </a:ext>
              </a:extLst>
            </p:cNvPr>
            <p:cNvGrpSpPr/>
            <p:nvPr/>
          </p:nvGrpSpPr>
          <p:grpSpPr>
            <a:xfrm>
              <a:off x="5916493" y="14620794"/>
              <a:ext cx="4822721" cy="2105525"/>
              <a:chOff x="5835267" y="4052087"/>
              <a:chExt cx="4822721" cy="2105525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F3156E75-EFB5-4906-AE0C-DCA114BE3FF9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Have you guys ever heard of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GitHUB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9D66A262-C57E-4C8F-B5EF-C067412DF867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0" name="Graphic 49">
                  <a:extLst>
                    <a:ext uri="{FF2B5EF4-FFF2-40B4-BE49-F238E27FC236}">
                      <a16:creationId xmlns:a16="http://schemas.microsoft.com/office/drawing/2014/main" id="{3ED48C1E-0326-40B0-B14D-DE78BAD51C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9CEF85F-D3DA-4F35-A9C9-A4F82C857D41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A0026BF-696B-4E9E-B2CE-E1E49F8736E2}"/>
                </a:ext>
              </a:extLst>
            </p:cNvPr>
            <p:cNvGrpSpPr/>
            <p:nvPr/>
          </p:nvGrpSpPr>
          <p:grpSpPr>
            <a:xfrm>
              <a:off x="5916493" y="17081153"/>
              <a:ext cx="4822721" cy="2105525"/>
              <a:chOff x="5835267" y="4052087"/>
              <a:chExt cx="4822721" cy="2105525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DB54AD78-34BA-4D6D-8B57-55A1C745F3C8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We can use git to sync our code easily in only one tap.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6337F59F-B832-4D8D-8FC5-86DC71E1688D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5" name="Graphic 54">
                  <a:extLst>
                    <a:ext uri="{FF2B5EF4-FFF2-40B4-BE49-F238E27FC236}">
                      <a16:creationId xmlns:a16="http://schemas.microsoft.com/office/drawing/2014/main" id="{D10F4A70-B439-45D9-A049-4483CACDDB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FE21FFC-0479-4AB9-86EC-C2DA1B0D2B95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561F5A9-C316-4304-8EC4-647FDB9CA7B8}"/>
                </a:ext>
              </a:extLst>
            </p:cNvPr>
            <p:cNvGrpSpPr/>
            <p:nvPr/>
          </p:nvGrpSpPr>
          <p:grpSpPr>
            <a:xfrm>
              <a:off x="5916493" y="19541512"/>
              <a:ext cx="4822721" cy="2105525"/>
              <a:chOff x="5835267" y="4052087"/>
              <a:chExt cx="4822721" cy="2105525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F512E07-F960-40F0-88A9-6C765D221114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can guide you guys to setup Git if needed.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9BD502FB-208A-4B28-94F8-4A0ED53DB591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60" name="Graphic 59">
                  <a:extLst>
                    <a:ext uri="{FF2B5EF4-FFF2-40B4-BE49-F238E27FC236}">
                      <a16:creationId xmlns:a16="http://schemas.microsoft.com/office/drawing/2014/main" id="{D07C0BD5-EC27-4D27-A441-6B335E156D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07A95F4F-BE86-4735-A110-BEB85BB12BE6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044EBE9-381F-4DEC-8E54-A76699AEDF5A}"/>
                </a:ext>
              </a:extLst>
            </p:cNvPr>
            <p:cNvGrpSpPr/>
            <p:nvPr/>
          </p:nvGrpSpPr>
          <p:grpSpPr>
            <a:xfrm>
              <a:off x="1653284" y="22001871"/>
              <a:ext cx="5024592" cy="2105525"/>
              <a:chOff x="1653538" y="1750435"/>
              <a:chExt cx="5024592" cy="2105525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AE1AD34-653B-40D0-B089-D615D234EB56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好的，收到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BBA066F-8029-4D01-AB8B-0499F7A31ABF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65" name="Graphic 64">
                  <a:extLst>
                    <a:ext uri="{FF2B5EF4-FFF2-40B4-BE49-F238E27FC236}">
                      <a16:creationId xmlns:a16="http://schemas.microsoft.com/office/drawing/2014/main" id="{A65C721F-99F9-4B1E-9150-7F6FD1C7E0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20CD827-80BE-429B-822B-3E07CE050AF5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0766451-FA85-4B9C-9F0A-715017D4330D}"/>
                </a:ext>
              </a:extLst>
            </p:cNvPr>
            <p:cNvGrpSpPr/>
            <p:nvPr/>
          </p:nvGrpSpPr>
          <p:grpSpPr>
            <a:xfrm>
              <a:off x="5916493" y="24462230"/>
              <a:ext cx="4741495" cy="2131542"/>
              <a:chOff x="1504353" y="8801354"/>
              <a:chExt cx="4741495" cy="2131542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1F924DF-3F37-4B39-8E13-E8B39CED4342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啊對對對（已讀亂回，上班中）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779AB890-C4D3-4C80-82D6-1D1FDCCCB7E0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0" name="Graphic 69">
                  <a:extLst>
                    <a:ext uri="{FF2B5EF4-FFF2-40B4-BE49-F238E27FC236}">
                      <a16:creationId xmlns:a16="http://schemas.microsoft.com/office/drawing/2014/main" id="{87A25D6F-8373-4901-94AA-EB41C17108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3B1E62E-17DF-4EE6-B2F7-E9EC959537C9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4CEAC2F-4D57-4433-BC06-882985814A8B}"/>
                </a:ext>
              </a:extLst>
            </p:cNvPr>
            <p:cNvSpPr txBox="1"/>
            <p:nvPr/>
          </p:nvSpPr>
          <p:spPr>
            <a:xfrm>
              <a:off x="5426586" y="2669762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46396C7-1C68-4E45-8B92-8DAAA74EBE1B}"/>
                </a:ext>
              </a:extLst>
            </p:cNvPr>
            <p:cNvGrpSpPr/>
            <p:nvPr/>
          </p:nvGrpSpPr>
          <p:grpSpPr>
            <a:xfrm>
              <a:off x="5916493" y="27143993"/>
              <a:ext cx="4741495" cy="2131542"/>
              <a:chOff x="1504353" y="8801354"/>
              <a:chExt cx="4741495" cy="2131542"/>
            </a:xfrm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3FBD91A-C4EB-49FB-A885-B9D7365EA237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為什麼我的小遊戲隨機數返回值全一樣？我在自己的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ipynb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做沒問題啊。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D4540048-3C2C-416F-876D-DD5A8D5E439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5" name="Graphic 74">
                  <a:extLst>
                    <a:ext uri="{FF2B5EF4-FFF2-40B4-BE49-F238E27FC236}">
                      <a16:creationId xmlns:a16="http://schemas.microsoft.com/office/drawing/2014/main" id="{8D27B197-900D-4DAC-8B75-F906E7FC5C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92D6C4A-AA7F-46C9-8F0D-522D8A0A2EF7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9345E42-44DA-4BDC-BDEC-185008952CE6}"/>
                </a:ext>
              </a:extLst>
            </p:cNvPr>
            <p:cNvGrpSpPr/>
            <p:nvPr/>
          </p:nvGrpSpPr>
          <p:grpSpPr>
            <a:xfrm>
              <a:off x="1609989" y="29657184"/>
              <a:ext cx="5024592" cy="2105525"/>
              <a:chOff x="1653538" y="1750435"/>
              <a:chExt cx="5024592" cy="2105525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E7C70FD-FC7E-4A3E-B369-D8FCFE37575D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我们的方法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Rnumber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()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是以当前时间的作为随机种子的，所以你在呼叫这个函式设一个小小的间隔就可以了，用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time.sleep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秒数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)</a:t>
                </a:r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4D1201F3-A1E1-408C-9AEE-E5DB1009F6EB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80" name="Graphic 79">
                  <a:extLst>
                    <a:ext uri="{FF2B5EF4-FFF2-40B4-BE49-F238E27FC236}">
                      <a16:creationId xmlns:a16="http://schemas.microsoft.com/office/drawing/2014/main" id="{C456DB19-B229-42E8-86CB-7C2AE2AEBD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4958463E-C88B-4A4E-A569-59383EB92F14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EA44BB7A-5A7D-4909-8AB6-81F539995151}"/>
                </a:ext>
              </a:extLst>
            </p:cNvPr>
            <p:cNvGrpSpPr/>
            <p:nvPr/>
          </p:nvGrpSpPr>
          <p:grpSpPr>
            <a:xfrm>
              <a:off x="6068893" y="32117015"/>
              <a:ext cx="4822721" cy="2105525"/>
              <a:chOff x="5835267" y="4052087"/>
              <a:chExt cx="4822721" cy="2105525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C7B94F5-3706-4200-97CC-AF3FA9475A8F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Yea, Wei Siang is right, cause I just faced the same problem before.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5CB52911-DD6D-4F92-B7D6-7EEBDC4E82EE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85" name="Graphic 84">
                  <a:extLst>
                    <a:ext uri="{FF2B5EF4-FFF2-40B4-BE49-F238E27FC236}">
                      <a16:creationId xmlns:a16="http://schemas.microsoft.com/office/drawing/2014/main" id="{C387D2C7-8DD5-4967-BA8C-93DCBAFBB3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5ADE4EF-FD51-4F22-81DD-4F06C64ED0A0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59CB3BB-113B-44F3-8EF3-ACFD3D823A8E}"/>
                </a:ext>
              </a:extLst>
            </p:cNvPr>
            <p:cNvGrpSpPr/>
            <p:nvPr/>
          </p:nvGrpSpPr>
          <p:grpSpPr>
            <a:xfrm>
              <a:off x="5994916" y="37587954"/>
              <a:ext cx="4741495" cy="2131542"/>
              <a:chOff x="1504353" y="8801354"/>
              <a:chExt cx="4741495" cy="213154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DCC5229-7561-4C36-9A26-B0FAE36AD0B0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話說那個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一直報錯是在說什麼？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860EC098-C328-4255-ACB5-A723452E203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90" name="Graphic 89">
                  <a:extLst>
                    <a:ext uri="{FF2B5EF4-FFF2-40B4-BE49-F238E27FC236}">
                      <a16:creationId xmlns:a16="http://schemas.microsoft.com/office/drawing/2014/main" id="{2EEE1BD4-ECA7-41CA-8425-DAC71CA36B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62EAF8F-DF2C-461E-9D09-73CC796883C3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90025B0-A7AF-43B3-B299-9DD6BE088B38}"/>
                </a:ext>
              </a:extLst>
            </p:cNvPr>
            <p:cNvSpPr txBox="1"/>
            <p:nvPr/>
          </p:nvSpPr>
          <p:spPr>
            <a:xfrm>
              <a:off x="5435765" y="37046929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8D04863F-1CBB-4BC7-BA30-233B918D73FD}"/>
                </a:ext>
              </a:extLst>
            </p:cNvPr>
            <p:cNvGrpSpPr/>
            <p:nvPr/>
          </p:nvGrpSpPr>
          <p:grpSpPr>
            <a:xfrm>
              <a:off x="6096000" y="34798778"/>
              <a:ext cx="4741495" cy="2131542"/>
              <a:chOff x="1504353" y="8801354"/>
              <a:chExt cx="4741495" cy="2131542"/>
            </a:xfrm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94D1FB61-CD81-4386-A809-7E830D8AB106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好，我等等就試試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76B2108C-4A60-4B21-954A-EACFC96248D3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96" name="Graphic 95">
                  <a:extLst>
                    <a:ext uri="{FF2B5EF4-FFF2-40B4-BE49-F238E27FC236}">
                      <a16:creationId xmlns:a16="http://schemas.microsoft.com/office/drawing/2014/main" id="{E2CEEA6D-9DF1-45AB-8153-3CD23A9214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C5EA34C-1FBA-4D72-8F8C-3D3BEF8384E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9528C6A-1D5B-41A7-8BAF-058F526CBF31}"/>
                </a:ext>
              </a:extLst>
            </p:cNvPr>
            <p:cNvGrpSpPr/>
            <p:nvPr/>
          </p:nvGrpSpPr>
          <p:grpSpPr>
            <a:xfrm>
              <a:off x="1653284" y="39894656"/>
              <a:ext cx="5024592" cy="2105525"/>
              <a:chOff x="1653538" y="1750435"/>
              <a:chExt cx="5024592" cy="2105525"/>
            </a:xfrm>
          </p:grpSpPr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8854133-984D-4D09-B367-DD8FE5C19DF1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我也有遇到，我看哪个是亮色的我就点，或者是往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yes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点，全是英文字，拜托不要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751FC234-57C5-4349-9DBF-33F20680C15C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101" name="Graphic 100">
                  <a:extLst>
                    <a:ext uri="{FF2B5EF4-FFF2-40B4-BE49-F238E27FC236}">
                      <a16:creationId xmlns:a16="http://schemas.microsoft.com/office/drawing/2014/main" id="{98A39E35-BA6B-4E37-AAA5-A682E315E6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526D979-A0D3-4FAA-92C3-3AAD4140A854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EBA89B19-D5C7-44FE-9414-911B8898C6E7}"/>
                </a:ext>
              </a:extLst>
            </p:cNvPr>
            <p:cNvGrpSpPr/>
            <p:nvPr/>
          </p:nvGrpSpPr>
          <p:grpSpPr>
            <a:xfrm>
              <a:off x="6014774" y="42175341"/>
              <a:ext cx="4822721" cy="2105525"/>
              <a:chOff x="5835267" y="4052087"/>
              <a:chExt cx="4822721" cy="2105525"/>
            </a:xfrm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CD1D67F-7C49-40CA-94E6-4045EA2F5EFE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It must be a conflict error, check your local file and save that file on the cloud for it to be the latest one and click accept or deny the changes.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67667052-F5BA-4F9F-8BE8-2D71BC9FF3E2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07" name="Graphic 106">
                  <a:extLst>
                    <a:ext uri="{FF2B5EF4-FFF2-40B4-BE49-F238E27FC236}">
                      <a16:creationId xmlns:a16="http://schemas.microsoft.com/office/drawing/2014/main" id="{AE102B2A-0649-40C7-8477-A2BB7783AE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1CA271A5-C314-4D0E-AC41-F7B113653AA8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7BA8BA4-1DC3-44AF-953A-7F1E06A7BD43}"/>
                </a:ext>
              </a:extLst>
            </p:cNvPr>
            <p:cNvSpPr txBox="1"/>
            <p:nvPr/>
          </p:nvSpPr>
          <p:spPr>
            <a:xfrm>
              <a:off x="5089516" y="44477345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又双叒一段時間後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F0EC111A-09E0-4E3B-A1AF-66EB93E38978}"/>
                </a:ext>
              </a:extLst>
            </p:cNvPr>
            <p:cNvGrpSpPr/>
            <p:nvPr/>
          </p:nvGrpSpPr>
          <p:grpSpPr>
            <a:xfrm>
              <a:off x="6002911" y="45040054"/>
              <a:ext cx="4822721" cy="2105525"/>
              <a:chOff x="5835267" y="4052087"/>
              <a:chExt cx="4822721" cy="2105525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0719963C-069B-4087-A424-8AFAE6FC7CF4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Should we put our source code to the ppt?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9AA3B830-8D9A-47C5-A396-AAD881040A91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13" name="Graphic 112">
                  <a:extLst>
                    <a:ext uri="{FF2B5EF4-FFF2-40B4-BE49-F238E27FC236}">
                      <a16:creationId xmlns:a16="http://schemas.microsoft.com/office/drawing/2014/main" id="{FE68CCC5-1965-4FB8-9EF1-41E4472DC2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E757D12A-D6C2-4D60-A063-647EE1557810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3A16488F-EBF5-4893-B663-4EE422E2082D}"/>
                </a:ext>
              </a:extLst>
            </p:cNvPr>
            <p:cNvGrpSpPr/>
            <p:nvPr/>
          </p:nvGrpSpPr>
          <p:grpSpPr>
            <a:xfrm>
              <a:off x="1609989" y="47323841"/>
              <a:ext cx="5024592" cy="2105525"/>
              <a:chOff x="1653538" y="1750435"/>
              <a:chExt cx="5024592" cy="2105525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DAAF0F44-863A-4278-91B9-5DFDDA06F79C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VScode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崩溃了，代码无了，我也无了。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A018E277-70BC-4148-A7E5-659437246D0A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119" name="Graphic 118">
                  <a:extLst>
                    <a:ext uri="{FF2B5EF4-FFF2-40B4-BE49-F238E27FC236}">
                      <a16:creationId xmlns:a16="http://schemas.microsoft.com/office/drawing/2014/main" id="{B98DD0A5-2347-4ED9-A674-1023D005C6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0909D20A-A1F2-4BBD-85B7-2670C5FEF759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72C2E85E-2947-443A-BC9B-8E730C7EA6B7}"/>
                </a:ext>
              </a:extLst>
            </p:cNvPr>
            <p:cNvGrpSpPr/>
            <p:nvPr/>
          </p:nvGrpSpPr>
          <p:grpSpPr>
            <a:xfrm>
              <a:off x="6147316" y="49696254"/>
              <a:ext cx="4741495" cy="2131542"/>
              <a:chOff x="1504353" y="8801354"/>
              <a:chExt cx="4741495" cy="2131542"/>
            </a:xfrm>
          </p:grpSpPr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922E1437-7E19-416A-88F1-76C9BDC5688C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上交代碼又報錯，你們是不是有人沒有更新代碼庫就直接開寫？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F6F5BEE7-4F66-4A04-B2A0-CC1EBC2D9A19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124" name="Graphic 123">
                  <a:extLst>
                    <a:ext uri="{FF2B5EF4-FFF2-40B4-BE49-F238E27FC236}">
                      <a16:creationId xmlns:a16="http://schemas.microsoft.com/office/drawing/2014/main" id="{9C24C14F-F59C-4779-82D1-B6C7A019F2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481D7826-3D2E-4231-B072-F731F07DD7F7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8C009BC7-4F3A-4820-94DF-D18896A8E2A3}"/>
                </a:ext>
              </a:extLst>
            </p:cNvPr>
            <p:cNvGrpSpPr/>
            <p:nvPr/>
          </p:nvGrpSpPr>
          <p:grpSpPr>
            <a:xfrm>
              <a:off x="6096000" y="52120701"/>
              <a:ext cx="4822721" cy="2105525"/>
              <a:chOff x="5835267" y="4052087"/>
              <a:chExt cx="4822721" cy="2105525"/>
            </a:xfrm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E9EC1FE4-5372-4A77-B940-45252F86CE6A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OMG, who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tf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overwrite my code, WTH!!!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D76BE6AA-C1C2-408A-8B42-20CCBA107EF2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29" name="Graphic 128">
                  <a:extLst>
                    <a:ext uri="{FF2B5EF4-FFF2-40B4-BE49-F238E27FC236}">
                      <a16:creationId xmlns:a16="http://schemas.microsoft.com/office/drawing/2014/main" id="{82CFA63D-E7ED-42DD-8E5E-A52FACD47A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70AD79F3-F664-4845-937C-5EF8908568FE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03D80A56-AA40-411A-8B98-FE9556C64C5A}"/>
                </a:ext>
              </a:extLst>
            </p:cNvPr>
            <p:cNvGrpSpPr/>
            <p:nvPr/>
          </p:nvGrpSpPr>
          <p:grpSpPr>
            <a:xfrm>
              <a:off x="1494244" y="54519131"/>
              <a:ext cx="5024592" cy="2105525"/>
              <a:chOff x="1653538" y="1750435"/>
              <a:chExt cx="5024592" cy="2105525"/>
            </a:xfrm>
          </p:grpSpPr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5FA82447-0F80-4EE9-877A-116D9FC847A1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（已读不敢回，亮哪点哪，好像是在说我）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7A9CA48E-E45A-4EEE-9036-6633E9A5A408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133" name="Graphic 132">
                  <a:extLst>
                    <a:ext uri="{FF2B5EF4-FFF2-40B4-BE49-F238E27FC236}">
                      <a16:creationId xmlns:a16="http://schemas.microsoft.com/office/drawing/2014/main" id="{D64049FE-DEE5-4018-96BB-9D603EE6F2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1E5D4181-A04B-4B4F-B714-2559B3443628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1F099D87-8847-4CB7-84A2-97014CD75C92}"/>
                </a:ext>
              </a:extLst>
            </p:cNvPr>
            <p:cNvGrpSpPr/>
            <p:nvPr/>
          </p:nvGrpSpPr>
          <p:grpSpPr>
            <a:xfrm>
              <a:off x="6084137" y="56790697"/>
              <a:ext cx="4741495" cy="2131542"/>
              <a:chOff x="1504353" y="8801354"/>
              <a:chExt cx="4741495" cy="2131542"/>
            </a:xfrm>
          </p:grpSpPr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A2F236F5-F4CF-44BF-A629-6C394C36830B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教我装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VScode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0AFA52A9-7130-4810-9370-BD90E651F91B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138" name="Graphic 137">
                  <a:extLst>
                    <a:ext uri="{FF2B5EF4-FFF2-40B4-BE49-F238E27FC236}">
                      <a16:creationId xmlns:a16="http://schemas.microsoft.com/office/drawing/2014/main" id="{76C79B74-9F05-4957-9BD8-60E20A0E2C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A2DC6594-ADD0-41A0-B669-6BEEC6E12199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97FFF48B-60BE-4E26-82D0-A5FFDEFE8271}"/>
                </a:ext>
              </a:extLst>
            </p:cNvPr>
            <p:cNvGrpSpPr/>
            <p:nvPr/>
          </p:nvGrpSpPr>
          <p:grpSpPr>
            <a:xfrm>
              <a:off x="6068893" y="59220523"/>
              <a:ext cx="4822721" cy="2105525"/>
              <a:chOff x="5835267" y="4052087"/>
              <a:chExt cx="4822721" cy="2105525"/>
            </a:xfrm>
          </p:grpSpPr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DC789241-2009-451A-8604-15EC109DFBD5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 have done my mini games code part, where should I place the codes?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62B3C29B-6934-4291-8D62-8CC650C0764F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43" name="Graphic 142">
                  <a:extLst>
                    <a:ext uri="{FF2B5EF4-FFF2-40B4-BE49-F238E27FC236}">
                      <a16:creationId xmlns:a16="http://schemas.microsoft.com/office/drawing/2014/main" id="{02B73FD6-8C21-4257-9D94-9AF02F998C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9CE51038-F256-4C7A-BD79-BF614FB3ABA5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81755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935FE13-9B2C-47AF-B15F-C25C7620EC86}"/>
              </a:ext>
            </a:extLst>
          </p:cNvPr>
          <p:cNvGrpSpPr/>
          <p:nvPr/>
        </p:nvGrpSpPr>
        <p:grpSpPr>
          <a:xfrm>
            <a:off x="-1430817" y="-15780567"/>
            <a:ext cx="12349538" cy="62295240"/>
            <a:chOff x="-1430817" y="-969192"/>
            <a:chExt cx="12349538" cy="6229524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F147B1C-F6E8-429B-83C7-F6C32066C62C}"/>
                </a:ext>
              </a:extLst>
            </p:cNvPr>
            <p:cNvSpPr/>
            <p:nvPr/>
          </p:nvSpPr>
          <p:spPr>
            <a:xfrm>
              <a:off x="492570" y="-969192"/>
              <a:ext cx="8890378" cy="257460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71EF6B-3E5A-4363-9A34-55ED4234A49F}"/>
                </a:ext>
              </a:extLst>
            </p:cNvPr>
            <p:cNvSpPr txBox="1"/>
            <p:nvPr/>
          </p:nvSpPr>
          <p:spPr>
            <a:xfrm>
              <a:off x="-1430817" y="21777"/>
              <a:ext cx="586391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5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問題</a:t>
              </a:r>
              <a:endParaRPr lang="zh-TW" altLang="en-US" sz="35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40AA320-6F3F-4C1C-9C64-F1AB8655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60058" y="-243341"/>
              <a:ext cx="1496345" cy="1122907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47C0EEB-A1D4-42A5-B868-F100F2E4DB38}"/>
                </a:ext>
              </a:extLst>
            </p:cNvPr>
            <p:cNvGrpSpPr/>
            <p:nvPr/>
          </p:nvGrpSpPr>
          <p:grpSpPr>
            <a:xfrm>
              <a:off x="60927" y="690990"/>
              <a:ext cx="2290168" cy="226847"/>
              <a:chOff x="862608" y="680150"/>
              <a:chExt cx="2290168" cy="226847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E762A22B-51C6-41D0-8B0F-DFD3B918A759}"/>
                  </a:ext>
                </a:extLst>
              </p:cNvPr>
              <p:cNvSpPr/>
              <p:nvPr/>
            </p:nvSpPr>
            <p:spPr>
              <a:xfrm flipV="1">
                <a:off x="862608" y="680150"/>
                <a:ext cx="2290168" cy="45720"/>
              </a:xfrm>
              <a:prstGeom prst="roundRect">
                <a:avLst/>
              </a:prstGeom>
              <a:solidFill>
                <a:srgbClr val="387BB2"/>
              </a:solidFill>
              <a:ln>
                <a:solidFill>
                  <a:srgbClr val="3A7B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C7E0329A-BF9E-42CC-A664-B4B34267310B}"/>
                  </a:ext>
                </a:extLst>
              </p:cNvPr>
              <p:cNvSpPr/>
              <p:nvPr/>
            </p:nvSpPr>
            <p:spPr>
              <a:xfrm flipV="1">
                <a:off x="1745482" y="861277"/>
                <a:ext cx="1332376" cy="45720"/>
              </a:xfrm>
              <a:prstGeom prst="roundRect">
                <a:avLst/>
              </a:prstGeom>
              <a:solidFill>
                <a:srgbClr val="FFC81D"/>
              </a:solidFill>
              <a:ln>
                <a:solidFill>
                  <a:srgbClr val="FFC9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7C61BC-B766-4A9B-8DD6-CDD9982FB140}"/>
                </a:ext>
              </a:extLst>
            </p:cNvPr>
            <p:cNvSpPr/>
            <p:nvPr/>
          </p:nvSpPr>
          <p:spPr>
            <a:xfrm flipH="1">
              <a:off x="2809052" y="1361575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5760" rtlCol="0" anchor="ctr">
              <a:norm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诶诶，我负责的那个排行榜在每次写入新的资料都会把之前的记录打乱欸。怎麽办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C972B7F-3970-4C3B-A089-8CABC4A5B0CE}"/>
                </a:ext>
              </a:extLst>
            </p:cNvPr>
            <p:cNvGrpSpPr/>
            <p:nvPr/>
          </p:nvGrpSpPr>
          <p:grpSpPr>
            <a:xfrm>
              <a:off x="1501138" y="1605415"/>
              <a:ext cx="956736" cy="1301438"/>
              <a:chOff x="-1490164" y="1399884"/>
              <a:chExt cx="956736" cy="1301438"/>
            </a:xfrm>
          </p:grpSpPr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966B28C0-77FD-46B4-9AB5-69E94D3BEC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90164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C12C83-9ED5-40D3-9941-0138C371305F}"/>
                  </a:ext>
                </a:extLst>
              </p:cNvPr>
              <p:cNvSpPr txBox="1"/>
              <p:nvPr/>
            </p:nvSpPr>
            <p:spPr>
              <a:xfrm>
                <a:off x="-1331124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偉翔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DCFD059-CDC9-4484-A021-360FEA5FBB66}"/>
                </a:ext>
              </a:extLst>
            </p:cNvPr>
            <p:cNvGrpSpPr/>
            <p:nvPr/>
          </p:nvGrpSpPr>
          <p:grpSpPr>
            <a:xfrm>
              <a:off x="5835267" y="4052087"/>
              <a:ext cx="4822721" cy="2105525"/>
              <a:chOff x="5835267" y="4052087"/>
              <a:chExt cx="4822721" cy="210552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F342DC3-E81F-4A20-8AE7-92B20BF5D19D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don’t speak Chinese.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CA8936DA-925F-425E-8AD3-CDE179846D6F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25" name="Graphic 24">
                  <a:extLst>
                    <a:ext uri="{FF2B5EF4-FFF2-40B4-BE49-F238E27FC236}">
                      <a16:creationId xmlns:a16="http://schemas.microsoft.com/office/drawing/2014/main" id="{48D1490E-5F18-4C72-A2FA-93D06FF668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C6241A4-45C0-4E83-B901-6959BB148B3B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05A8129-2C8F-4A1D-BB5A-B779D7BD0601}"/>
                </a:ext>
              </a:extLst>
            </p:cNvPr>
            <p:cNvGrpSpPr/>
            <p:nvPr/>
          </p:nvGrpSpPr>
          <p:grpSpPr>
            <a:xfrm>
              <a:off x="5916493" y="7076248"/>
              <a:ext cx="4741495" cy="2131542"/>
              <a:chOff x="1504353" y="8801354"/>
              <a:chExt cx="4741495" cy="2131542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3FB562A-7724-451D-AC73-0F812D0E7B94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嘗試用不同的文件讀取模式看看？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FD547B4-ACE2-466A-8B69-7AF0CFE6B9B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35" name="Graphic 34">
                  <a:extLst>
                    <a:ext uri="{FF2B5EF4-FFF2-40B4-BE49-F238E27FC236}">
                      <a16:creationId xmlns:a16="http://schemas.microsoft.com/office/drawing/2014/main" id="{A71E26AE-F4F6-4EC0-8D6A-7568CE3A8B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3AB0242-ABC8-4FFB-9B97-83598CFBD974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EA2D22A-0E85-44D6-9D0B-94B05D747592}"/>
                </a:ext>
              </a:extLst>
            </p:cNvPr>
            <p:cNvGrpSpPr/>
            <p:nvPr/>
          </p:nvGrpSpPr>
          <p:grpSpPr>
            <a:xfrm>
              <a:off x="1494244" y="9700076"/>
              <a:ext cx="5024592" cy="2105525"/>
              <a:chOff x="1653538" y="1750435"/>
              <a:chExt cx="5024592" cy="2105525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AC1EABA-2C5B-4036-9403-F13AD0B2E624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有料喔，我不考虑从文件的尾部写起就可以了喔，每次都重新读取后重新创建一遍就搞定了（我把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a+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模式换成了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E55F599-7178-4C96-AA64-D6B879BF35CC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40" name="Graphic 39">
                  <a:extLst>
                    <a:ext uri="{FF2B5EF4-FFF2-40B4-BE49-F238E27FC236}">
                      <a16:creationId xmlns:a16="http://schemas.microsoft.com/office/drawing/2014/main" id="{0EDA7B00-F22F-439A-B685-DC6838C27D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F067C54-8F8B-460A-A5AD-55A871203E65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54707F3-909C-452D-9547-BB70BC858859}"/>
                </a:ext>
              </a:extLst>
            </p:cNvPr>
            <p:cNvGrpSpPr/>
            <p:nvPr/>
          </p:nvGrpSpPr>
          <p:grpSpPr>
            <a:xfrm>
              <a:off x="5916493" y="12134418"/>
              <a:ext cx="4741495" cy="2131542"/>
              <a:chOff x="1504353" y="8801354"/>
              <a:chExt cx="4741495" cy="2131542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759C903-2E34-4D71-9855-C0966D7034C5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誒誒，話說你們的小遊戲都完成了嗎？代碼同步是個問題欸。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2D65ECCF-D338-4814-AFFA-C155B7EF5FED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45" name="Graphic 44">
                  <a:extLst>
                    <a:ext uri="{FF2B5EF4-FFF2-40B4-BE49-F238E27FC236}">
                      <a16:creationId xmlns:a16="http://schemas.microsoft.com/office/drawing/2014/main" id="{69FE36E4-C0E2-4FF7-BA75-5ED585C13A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ED06EE0-48F7-4982-9B49-D86038AF613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800BD53-AA07-4802-BABB-8061CE7E2831}"/>
                </a:ext>
              </a:extLst>
            </p:cNvPr>
            <p:cNvGrpSpPr/>
            <p:nvPr/>
          </p:nvGrpSpPr>
          <p:grpSpPr>
            <a:xfrm>
              <a:off x="5916493" y="14620794"/>
              <a:ext cx="4822721" cy="2105525"/>
              <a:chOff x="5835267" y="4052087"/>
              <a:chExt cx="4822721" cy="2105525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F3156E75-EFB5-4906-AE0C-DCA114BE3FF9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Have you guys ever heard of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GitHUB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9D66A262-C57E-4C8F-B5EF-C067412DF867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0" name="Graphic 49">
                  <a:extLst>
                    <a:ext uri="{FF2B5EF4-FFF2-40B4-BE49-F238E27FC236}">
                      <a16:creationId xmlns:a16="http://schemas.microsoft.com/office/drawing/2014/main" id="{3ED48C1E-0326-40B0-B14D-DE78BAD51C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9CEF85F-D3DA-4F35-A9C9-A4F82C857D41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A0026BF-696B-4E9E-B2CE-E1E49F8736E2}"/>
                </a:ext>
              </a:extLst>
            </p:cNvPr>
            <p:cNvGrpSpPr/>
            <p:nvPr/>
          </p:nvGrpSpPr>
          <p:grpSpPr>
            <a:xfrm>
              <a:off x="5916493" y="17081153"/>
              <a:ext cx="4822721" cy="2105525"/>
              <a:chOff x="5835267" y="4052087"/>
              <a:chExt cx="4822721" cy="2105525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DB54AD78-34BA-4D6D-8B57-55A1C745F3C8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We can use git to sync our code easily in only one tap.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6337F59F-B832-4D8D-8FC5-86DC71E1688D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5" name="Graphic 54">
                  <a:extLst>
                    <a:ext uri="{FF2B5EF4-FFF2-40B4-BE49-F238E27FC236}">
                      <a16:creationId xmlns:a16="http://schemas.microsoft.com/office/drawing/2014/main" id="{D10F4A70-B439-45D9-A049-4483CACDDB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FE21FFC-0479-4AB9-86EC-C2DA1B0D2B95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561F5A9-C316-4304-8EC4-647FDB9CA7B8}"/>
                </a:ext>
              </a:extLst>
            </p:cNvPr>
            <p:cNvGrpSpPr/>
            <p:nvPr/>
          </p:nvGrpSpPr>
          <p:grpSpPr>
            <a:xfrm>
              <a:off x="5916493" y="19541512"/>
              <a:ext cx="4822721" cy="2105525"/>
              <a:chOff x="5835267" y="4052087"/>
              <a:chExt cx="4822721" cy="2105525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F512E07-F960-40F0-88A9-6C765D221114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can guide you guys to setup Git if needed.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9BD502FB-208A-4B28-94F8-4A0ED53DB591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60" name="Graphic 59">
                  <a:extLst>
                    <a:ext uri="{FF2B5EF4-FFF2-40B4-BE49-F238E27FC236}">
                      <a16:creationId xmlns:a16="http://schemas.microsoft.com/office/drawing/2014/main" id="{D07C0BD5-EC27-4D27-A441-6B335E156D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07A95F4F-BE86-4735-A110-BEB85BB12BE6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044EBE9-381F-4DEC-8E54-A76699AEDF5A}"/>
                </a:ext>
              </a:extLst>
            </p:cNvPr>
            <p:cNvGrpSpPr/>
            <p:nvPr/>
          </p:nvGrpSpPr>
          <p:grpSpPr>
            <a:xfrm>
              <a:off x="1653284" y="22001871"/>
              <a:ext cx="5024592" cy="2105525"/>
              <a:chOff x="1653538" y="1750435"/>
              <a:chExt cx="5024592" cy="2105525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AE1AD34-653B-40D0-B089-D615D234EB56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好的，收到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BBA066F-8029-4D01-AB8B-0499F7A31ABF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65" name="Graphic 64">
                  <a:extLst>
                    <a:ext uri="{FF2B5EF4-FFF2-40B4-BE49-F238E27FC236}">
                      <a16:creationId xmlns:a16="http://schemas.microsoft.com/office/drawing/2014/main" id="{A65C721F-99F9-4B1E-9150-7F6FD1C7E0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20CD827-80BE-429B-822B-3E07CE050AF5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0766451-FA85-4B9C-9F0A-715017D4330D}"/>
                </a:ext>
              </a:extLst>
            </p:cNvPr>
            <p:cNvGrpSpPr/>
            <p:nvPr/>
          </p:nvGrpSpPr>
          <p:grpSpPr>
            <a:xfrm>
              <a:off x="5916493" y="24462230"/>
              <a:ext cx="4741495" cy="2131542"/>
              <a:chOff x="1504353" y="8801354"/>
              <a:chExt cx="4741495" cy="2131542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1F924DF-3F37-4B39-8E13-E8B39CED4342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啊對對對（已讀亂回，上班中）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779AB890-C4D3-4C80-82D6-1D1FDCCCB7E0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0" name="Graphic 69">
                  <a:extLst>
                    <a:ext uri="{FF2B5EF4-FFF2-40B4-BE49-F238E27FC236}">
                      <a16:creationId xmlns:a16="http://schemas.microsoft.com/office/drawing/2014/main" id="{87A25D6F-8373-4901-94AA-EB41C17108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3B1E62E-17DF-4EE6-B2F7-E9EC959537C9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4CEAC2F-4D57-4433-BC06-882985814A8B}"/>
                </a:ext>
              </a:extLst>
            </p:cNvPr>
            <p:cNvSpPr txBox="1"/>
            <p:nvPr/>
          </p:nvSpPr>
          <p:spPr>
            <a:xfrm>
              <a:off x="5426586" y="2669762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46396C7-1C68-4E45-8B92-8DAAA74EBE1B}"/>
                </a:ext>
              </a:extLst>
            </p:cNvPr>
            <p:cNvGrpSpPr/>
            <p:nvPr/>
          </p:nvGrpSpPr>
          <p:grpSpPr>
            <a:xfrm>
              <a:off x="5916493" y="27143993"/>
              <a:ext cx="4741495" cy="2131542"/>
              <a:chOff x="1504353" y="8801354"/>
              <a:chExt cx="4741495" cy="2131542"/>
            </a:xfrm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3FBD91A-C4EB-49FB-A885-B9D7365EA237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為什麼我的小遊戲隨機數返回值全一樣？我在自己的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ipynb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做沒問題啊。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D4540048-3C2C-416F-876D-DD5A8D5E439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5" name="Graphic 74">
                  <a:extLst>
                    <a:ext uri="{FF2B5EF4-FFF2-40B4-BE49-F238E27FC236}">
                      <a16:creationId xmlns:a16="http://schemas.microsoft.com/office/drawing/2014/main" id="{8D27B197-900D-4DAC-8B75-F906E7FC5C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92D6C4A-AA7F-46C9-8F0D-522D8A0A2EF7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9345E42-44DA-4BDC-BDEC-185008952CE6}"/>
                </a:ext>
              </a:extLst>
            </p:cNvPr>
            <p:cNvGrpSpPr/>
            <p:nvPr/>
          </p:nvGrpSpPr>
          <p:grpSpPr>
            <a:xfrm>
              <a:off x="1609989" y="29657184"/>
              <a:ext cx="5024592" cy="2105525"/>
              <a:chOff x="1653538" y="1750435"/>
              <a:chExt cx="5024592" cy="2105525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E7C70FD-FC7E-4A3E-B369-D8FCFE37575D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我们的方法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Rnumber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()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是以当前时间的作为随机种子的，所以你在呼叫这个函式设一个小小的间隔就可以了，用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time.sleep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秒数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)</a:t>
                </a:r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4D1201F3-A1E1-408C-9AEE-E5DB1009F6EB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80" name="Graphic 79">
                  <a:extLst>
                    <a:ext uri="{FF2B5EF4-FFF2-40B4-BE49-F238E27FC236}">
                      <a16:creationId xmlns:a16="http://schemas.microsoft.com/office/drawing/2014/main" id="{C456DB19-B229-42E8-86CB-7C2AE2AEBD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4958463E-C88B-4A4E-A569-59383EB92F14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EA44BB7A-5A7D-4909-8AB6-81F539995151}"/>
                </a:ext>
              </a:extLst>
            </p:cNvPr>
            <p:cNvGrpSpPr/>
            <p:nvPr/>
          </p:nvGrpSpPr>
          <p:grpSpPr>
            <a:xfrm>
              <a:off x="6068893" y="32117015"/>
              <a:ext cx="4822721" cy="2105525"/>
              <a:chOff x="5835267" y="4052087"/>
              <a:chExt cx="4822721" cy="2105525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C7B94F5-3706-4200-97CC-AF3FA9475A8F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Yea, Wei Siang is right, cause I just faced the same problem before.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5CB52911-DD6D-4F92-B7D6-7EEBDC4E82EE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85" name="Graphic 84">
                  <a:extLst>
                    <a:ext uri="{FF2B5EF4-FFF2-40B4-BE49-F238E27FC236}">
                      <a16:creationId xmlns:a16="http://schemas.microsoft.com/office/drawing/2014/main" id="{C387D2C7-8DD5-4967-BA8C-93DCBAFBB3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5ADE4EF-FD51-4F22-81DD-4F06C64ED0A0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59CB3BB-113B-44F3-8EF3-ACFD3D823A8E}"/>
                </a:ext>
              </a:extLst>
            </p:cNvPr>
            <p:cNvGrpSpPr/>
            <p:nvPr/>
          </p:nvGrpSpPr>
          <p:grpSpPr>
            <a:xfrm>
              <a:off x="5994916" y="37587954"/>
              <a:ext cx="4741495" cy="2131542"/>
              <a:chOff x="1504353" y="8801354"/>
              <a:chExt cx="4741495" cy="213154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DCC5229-7561-4C36-9A26-B0FAE36AD0B0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話說那個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一直報錯是在說什麼？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860EC098-C328-4255-ACB5-A723452E203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90" name="Graphic 89">
                  <a:extLst>
                    <a:ext uri="{FF2B5EF4-FFF2-40B4-BE49-F238E27FC236}">
                      <a16:creationId xmlns:a16="http://schemas.microsoft.com/office/drawing/2014/main" id="{2EEE1BD4-ECA7-41CA-8425-DAC71CA36B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62EAF8F-DF2C-461E-9D09-73CC796883C3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90025B0-A7AF-43B3-B299-9DD6BE088B38}"/>
                </a:ext>
              </a:extLst>
            </p:cNvPr>
            <p:cNvSpPr txBox="1"/>
            <p:nvPr/>
          </p:nvSpPr>
          <p:spPr>
            <a:xfrm>
              <a:off x="5435765" y="37046929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8D04863F-1CBB-4BC7-BA30-233B918D73FD}"/>
                </a:ext>
              </a:extLst>
            </p:cNvPr>
            <p:cNvGrpSpPr/>
            <p:nvPr/>
          </p:nvGrpSpPr>
          <p:grpSpPr>
            <a:xfrm>
              <a:off x="6096000" y="34798778"/>
              <a:ext cx="4741495" cy="2131542"/>
              <a:chOff x="1504353" y="8801354"/>
              <a:chExt cx="4741495" cy="2131542"/>
            </a:xfrm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94D1FB61-CD81-4386-A809-7E830D8AB106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好，我等等就試試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76B2108C-4A60-4B21-954A-EACFC96248D3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96" name="Graphic 95">
                  <a:extLst>
                    <a:ext uri="{FF2B5EF4-FFF2-40B4-BE49-F238E27FC236}">
                      <a16:creationId xmlns:a16="http://schemas.microsoft.com/office/drawing/2014/main" id="{E2CEEA6D-9DF1-45AB-8153-3CD23A9214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C5EA34C-1FBA-4D72-8F8C-3D3BEF8384E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9528C6A-1D5B-41A7-8BAF-058F526CBF31}"/>
                </a:ext>
              </a:extLst>
            </p:cNvPr>
            <p:cNvGrpSpPr/>
            <p:nvPr/>
          </p:nvGrpSpPr>
          <p:grpSpPr>
            <a:xfrm>
              <a:off x="1653284" y="39894656"/>
              <a:ext cx="5024592" cy="2105525"/>
              <a:chOff x="1653538" y="1750435"/>
              <a:chExt cx="5024592" cy="2105525"/>
            </a:xfrm>
          </p:grpSpPr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8854133-984D-4D09-B367-DD8FE5C19DF1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我也有遇到，我看哪个是亮色的我就点，或者是往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yes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点，全是英文字，拜托不要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751FC234-57C5-4349-9DBF-33F20680C15C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101" name="Graphic 100">
                  <a:extLst>
                    <a:ext uri="{FF2B5EF4-FFF2-40B4-BE49-F238E27FC236}">
                      <a16:creationId xmlns:a16="http://schemas.microsoft.com/office/drawing/2014/main" id="{98A39E35-BA6B-4E37-AAA5-A682E315E6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526D979-A0D3-4FAA-92C3-3AAD4140A854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EBA89B19-D5C7-44FE-9414-911B8898C6E7}"/>
                </a:ext>
              </a:extLst>
            </p:cNvPr>
            <p:cNvGrpSpPr/>
            <p:nvPr/>
          </p:nvGrpSpPr>
          <p:grpSpPr>
            <a:xfrm>
              <a:off x="6014774" y="42175341"/>
              <a:ext cx="4822721" cy="2105525"/>
              <a:chOff x="5835267" y="4052087"/>
              <a:chExt cx="4822721" cy="2105525"/>
            </a:xfrm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CD1D67F-7C49-40CA-94E6-4045EA2F5EFE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It must be a conflict error, check your local file and save that file on the cloud for it to be the latest one and click accept or deny the changes.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67667052-F5BA-4F9F-8BE8-2D71BC9FF3E2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07" name="Graphic 106">
                  <a:extLst>
                    <a:ext uri="{FF2B5EF4-FFF2-40B4-BE49-F238E27FC236}">
                      <a16:creationId xmlns:a16="http://schemas.microsoft.com/office/drawing/2014/main" id="{AE102B2A-0649-40C7-8477-A2BB7783AE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1CA271A5-C314-4D0E-AC41-F7B113653AA8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7BA8BA4-1DC3-44AF-953A-7F1E06A7BD43}"/>
                </a:ext>
              </a:extLst>
            </p:cNvPr>
            <p:cNvSpPr txBox="1"/>
            <p:nvPr/>
          </p:nvSpPr>
          <p:spPr>
            <a:xfrm>
              <a:off x="5089516" y="44477345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又双叒一段時間後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F0EC111A-09E0-4E3B-A1AF-66EB93E38978}"/>
                </a:ext>
              </a:extLst>
            </p:cNvPr>
            <p:cNvGrpSpPr/>
            <p:nvPr/>
          </p:nvGrpSpPr>
          <p:grpSpPr>
            <a:xfrm>
              <a:off x="6002911" y="45040054"/>
              <a:ext cx="4822721" cy="2105525"/>
              <a:chOff x="5835267" y="4052087"/>
              <a:chExt cx="4822721" cy="2105525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0719963C-069B-4087-A424-8AFAE6FC7CF4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Should we put our source code to the ppt?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9AA3B830-8D9A-47C5-A396-AAD881040A91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13" name="Graphic 112">
                  <a:extLst>
                    <a:ext uri="{FF2B5EF4-FFF2-40B4-BE49-F238E27FC236}">
                      <a16:creationId xmlns:a16="http://schemas.microsoft.com/office/drawing/2014/main" id="{FE68CCC5-1965-4FB8-9EF1-41E4472DC2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E757D12A-D6C2-4D60-A063-647EE1557810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3A16488F-EBF5-4893-B663-4EE422E2082D}"/>
                </a:ext>
              </a:extLst>
            </p:cNvPr>
            <p:cNvGrpSpPr/>
            <p:nvPr/>
          </p:nvGrpSpPr>
          <p:grpSpPr>
            <a:xfrm>
              <a:off x="1609989" y="47323841"/>
              <a:ext cx="5024592" cy="2105525"/>
              <a:chOff x="1653538" y="1750435"/>
              <a:chExt cx="5024592" cy="2105525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DAAF0F44-863A-4278-91B9-5DFDDA06F79C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VScode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崩溃了，代码无了，我也无了。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A018E277-70BC-4148-A7E5-659437246D0A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119" name="Graphic 118">
                  <a:extLst>
                    <a:ext uri="{FF2B5EF4-FFF2-40B4-BE49-F238E27FC236}">
                      <a16:creationId xmlns:a16="http://schemas.microsoft.com/office/drawing/2014/main" id="{B98DD0A5-2347-4ED9-A674-1023D005C6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0909D20A-A1F2-4BBD-85B7-2670C5FEF759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72C2E85E-2947-443A-BC9B-8E730C7EA6B7}"/>
                </a:ext>
              </a:extLst>
            </p:cNvPr>
            <p:cNvGrpSpPr/>
            <p:nvPr/>
          </p:nvGrpSpPr>
          <p:grpSpPr>
            <a:xfrm>
              <a:off x="6147316" y="49696254"/>
              <a:ext cx="4741495" cy="2131542"/>
              <a:chOff x="1504353" y="8801354"/>
              <a:chExt cx="4741495" cy="2131542"/>
            </a:xfrm>
          </p:grpSpPr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922E1437-7E19-416A-88F1-76C9BDC5688C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上交代碼又報錯，你們是不是有人沒有更新代碼庫就直接開寫？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F6F5BEE7-4F66-4A04-B2A0-CC1EBC2D9A19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124" name="Graphic 123">
                  <a:extLst>
                    <a:ext uri="{FF2B5EF4-FFF2-40B4-BE49-F238E27FC236}">
                      <a16:creationId xmlns:a16="http://schemas.microsoft.com/office/drawing/2014/main" id="{9C24C14F-F59C-4779-82D1-B6C7A019F2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481D7826-3D2E-4231-B072-F731F07DD7F7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8C009BC7-4F3A-4820-94DF-D18896A8E2A3}"/>
                </a:ext>
              </a:extLst>
            </p:cNvPr>
            <p:cNvGrpSpPr/>
            <p:nvPr/>
          </p:nvGrpSpPr>
          <p:grpSpPr>
            <a:xfrm>
              <a:off x="6096000" y="52120701"/>
              <a:ext cx="4822721" cy="2105525"/>
              <a:chOff x="5835267" y="4052087"/>
              <a:chExt cx="4822721" cy="2105525"/>
            </a:xfrm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E9EC1FE4-5372-4A77-B940-45252F86CE6A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OMG, who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tf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overwrite my code, WTH!!!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D76BE6AA-C1C2-408A-8B42-20CCBA107EF2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29" name="Graphic 128">
                  <a:extLst>
                    <a:ext uri="{FF2B5EF4-FFF2-40B4-BE49-F238E27FC236}">
                      <a16:creationId xmlns:a16="http://schemas.microsoft.com/office/drawing/2014/main" id="{82CFA63D-E7ED-42DD-8E5E-A52FACD47A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70AD79F3-F664-4845-937C-5EF8908568FE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03D80A56-AA40-411A-8B98-FE9556C64C5A}"/>
                </a:ext>
              </a:extLst>
            </p:cNvPr>
            <p:cNvGrpSpPr/>
            <p:nvPr/>
          </p:nvGrpSpPr>
          <p:grpSpPr>
            <a:xfrm>
              <a:off x="1494244" y="54519131"/>
              <a:ext cx="5024592" cy="2105525"/>
              <a:chOff x="1653538" y="1750435"/>
              <a:chExt cx="5024592" cy="2105525"/>
            </a:xfrm>
          </p:grpSpPr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5FA82447-0F80-4EE9-877A-116D9FC847A1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（已读不敢回，亮哪点哪，好像是在说我）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7A9CA48E-E45A-4EEE-9036-6633E9A5A408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133" name="Graphic 132">
                  <a:extLst>
                    <a:ext uri="{FF2B5EF4-FFF2-40B4-BE49-F238E27FC236}">
                      <a16:creationId xmlns:a16="http://schemas.microsoft.com/office/drawing/2014/main" id="{D64049FE-DEE5-4018-96BB-9D603EE6F2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1E5D4181-A04B-4B4F-B714-2559B3443628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1F099D87-8847-4CB7-84A2-97014CD75C92}"/>
                </a:ext>
              </a:extLst>
            </p:cNvPr>
            <p:cNvGrpSpPr/>
            <p:nvPr/>
          </p:nvGrpSpPr>
          <p:grpSpPr>
            <a:xfrm>
              <a:off x="6084137" y="56790697"/>
              <a:ext cx="4741495" cy="2131542"/>
              <a:chOff x="1504353" y="8801354"/>
              <a:chExt cx="4741495" cy="2131542"/>
            </a:xfrm>
          </p:grpSpPr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A2F236F5-F4CF-44BF-A629-6C394C36830B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教我装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VScode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0AFA52A9-7130-4810-9370-BD90E651F91B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138" name="Graphic 137">
                  <a:extLst>
                    <a:ext uri="{FF2B5EF4-FFF2-40B4-BE49-F238E27FC236}">
                      <a16:creationId xmlns:a16="http://schemas.microsoft.com/office/drawing/2014/main" id="{76C79B74-9F05-4957-9BD8-60E20A0E2C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A2DC6594-ADD0-41A0-B669-6BEEC6E12199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97FFF48B-60BE-4E26-82D0-A5FFDEFE8271}"/>
                </a:ext>
              </a:extLst>
            </p:cNvPr>
            <p:cNvGrpSpPr/>
            <p:nvPr/>
          </p:nvGrpSpPr>
          <p:grpSpPr>
            <a:xfrm>
              <a:off x="6068893" y="59220523"/>
              <a:ext cx="4822721" cy="2105525"/>
              <a:chOff x="5835267" y="4052087"/>
              <a:chExt cx="4822721" cy="2105525"/>
            </a:xfrm>
          </p:grpSpPr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DC789241-2009-451A-8604-15EC109DFBD5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 have done my mini games code part, where should I place the codes?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62B3C29B-6934-4291-8D62-8CC650C0764F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43" name="Graphic 142">
                  <a:extLst>
                    <a:ext uri="{FF2B5EF4-FFF2-40B4-BE49-F238E27FC236}">
                      <a16:creationId xmlns:a16="http://schemas.microsoft.com/office/drawing/2014/main" id="{02B73FD6-8C21-4257-9D94-9AF02F998C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9CE51038-F256-4C7A-BD79-BF614FB3ABA5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43327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935FE13-9B2C-47AF-B15F-C25C7620EC86}"/>
              </a:ext>
            </a:extLst>
          </p:cNvPr>
          <p:cNvGrpSpPr/>
          <p:nvPr/>
        </p:nvGrpSpPr>
        <p:grpSpPr>
          <a:xfrm>
            <a:off x="-1430817" y="-23400567"/>
            <a:ext cx="12349538" cy="62295240"/>
            <a:chOff x="-1430817" y="-969192"/>
            <a:chExt cx="12349538" cy="6229524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F147B1C-F6E8-429B-83C7-F6C32066C62C}"/>
                </a:ext>
              </a:extLst>
            </p:cNvPr>
            <p:cNvSpPr/>
            <p:nvPr/>
          </p:nvSpPr>
          <p:spPr>
            <a:xfrm>
              <a:off x="492570" y="-969192"/>
              <a:ext cx="8890378" cy="257460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71EF6B-3E5A-4363-9A34-55ED4234A49F}"/>
                </a:ext>
              </a:extLst>
            </p:cNvPr>
            <p:cNvSpPr txBox="1"/>
            <p:nvPr/>
          </p:nvSpPr>
          <p:spPr>
            <a:xfrm>
              <a:off x="-1430817" y="21777"/>
              <a:ext cx="586391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5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問題</a:t>
              </a:r>
              <a:endParaRPr lang="zh-TW" altLang="en-US" sz="35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40AA320-6F3F-4C1C-9C64-F1AB8655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60058" y="-243341"/>
              <a:ext cx="1496345" cy="1122907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47C0EEB-A1D4-42A5-B868-F100F2E4DB38}"/>
                </a:ext>
              </a:extLst>
            </p:cNvPr>
            <p:cNvGrpSpPr/>
            <p:nvPr/>
          </p:nvGrpSpPr>
          <p:grpSpPr>
            <a:xfrm>
              <a:off x="60927" y="690990"/>
              <a:ext cx="2290168" cy="226847"/>
              <a:chOff x="862608" y="680150"/>
              <a:chExt cx="2290168" cy="226847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E762A22B-51C6-41D0-8B0F-DFD3B918A759}"/>
                  </a:ext>
                </a:extLst>
              </p:cNvPr>
              <p:cNvSpPr/>
              <p:nvPr/>
            </p:nvSpPr>
            <p:spPr>
              <a:xfrm flipV="1">
                <a:off x="862608" y="680150"/>
                <a:ext cx="2290168" cy="45720"/>
              </a:xfrm>
              <a:prstGeom prst="roundRect">
                <a:avLst/>
              </a:prstGeom>
              <a:solidFill>
                <a:srgbClr val="387BB2"/>
              </a:solidFill>
              <a:ln>
                <a:solidFill>
                  <a:srgbClr val="3A7B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C7E0329A-BF9E-42CC-A664-B4B34267310B}"/>
                  </a:ext>
                </a:extLst>
              </p:cNvPr>
              <p:cNvSpPr/>
              <p:nvPr/>
            </p:nvSpPr>
            <p:spPr>
              <a:xfrm flipV="1">
                <a:off x="1745482" y="861277"/>
                <a:ext cx="1332376" cy="45720"/>
              </a:xfrm>
              <a:prstGeom prst="roundRect">
                <a:avLst/>
              </a:prstGeom>
              <a:solidFill>
                <a:srgbClr val="FFC81D"/>
              </a:solidFill>
              <a:ln>
                <a:solidFill>
                  <a:srgbClr val="FFC9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7C61BC-B766-4A9B-8DD6-CDD9982FB140}"/>
                </a:ext>
              </a:extLst>
            </p:cNvPr>
            <p:cNvSpPr/>
            <p:nvPr/>
          </p:nvSpPr>
          <p:spPr>
            <a:xfrm flipH="1">
              <a:off x="2809052" y="1361575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5760" rtlCol="0" anchor="ctr">
              <a:norm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诶诶，我负责的那个排行榜在每次写入新的资料都会把之前的记录打乱欸。怎麽办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C972B7F-3970-4C3B-A089-8CABC4A5B0CE}"/>
                </a:ext>
              </a:extLst>
            </p:cNvPr>
            <p:cNvGrpSpPr/>
            <p:nvPr/>
          </p:nvGrpSpPr>
          <p:grpSpPr>
            <a:xfrm>
              <a:off x="1501138" y="1605415"/>
              <a:ext cx="956736" cy="1301438"/>
              <a:chOff x="-1490164" y="1399884"/>
              <a:chExt cx="956736" cy="1301438"/>
            </a:xfrm>
          </p:grpSpPr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966B28C0-77FD-46B4-9AB5-69E94D3BEC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90164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C12C83-9ED5-40D3-9941-0138C371305F}"/>
                  </a:ext>
                </a:extLst>
              </p:cNvPr>
              <p:cNvSpPr txBox="1"/>
              <p:nvPr/>
            </p:nvSpPr>
            <p:spPr>
              <a:xfrm>
                <a:off x="-1331124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偉翔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DCFD059-CDC9-4484-A021-360FEA5FBB66}"/>
                </a:ext>
              </a:extLst>
            </p:cNvPr>
            <p:cNvGrpSpPr/>
            <p:nvPr/>
          </p:nvGrpSpPr>
          <p:grpSpPr>
            <a:xfrm>
              <a:off x="5835267" y="4052087"/>
              <a:ext cx="4822721" cy="2105525"/>
              <a:chOff x="5835267" y="4052087"/>
              <a:chExt cx="4822721" cy="210552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F342DC3-E81F-4A20-8AE7-92B20BF5D19D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don’t speak Chinese.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CA8936DA-925F-425E-8AD3-CDE179846D6F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25" name="Graphic 24">
                  <a:extLst>
                    <a:ext uri="{FF2B5EF4-FFF2-40B4-BE49-F238E27FC236}">
                      <a16:creationId xmlns:a16="http://schemas.microsoft.com/office/drawing/2014/main" id="{48D1490E-5F18-4C72-A2FA-93D06FF668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C6241A4-45C0-4E83-B901-6959BB148B3B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05A8129-2C8F-4A1D-BB5A-B779D7BD0601}"/>
                </a:ext>
              </a:extLst>
            </p:cNvPr>
            <p:cNvGrpSpPr/>
            <p:nvPr/>
          </p:nvGrpSpPr>
          <p:grpSpPr>
            <a:xfrm>
              <a:off x="5916493" y="7076248"/>
              <a:ext cx="4741495" cy="2131542"/>
              <a:chOff x="1504353" y="8801354"/>
              <a:chExt cx="4741495" cy="2131542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3FB562A-7724-451D-AC73-0F812D0E7B94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嘗試用不同的文件讀取模式看看？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FD547B4-ACE2-466A-8B69-7AF0CFE6B9B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35" name="Graphic 34">
                  <a:extLst>
                    <a:ext uri="{FF2B5EF4-FFF2-40B4-BE49-F238E27FC236}">
                      <a16:creationId xmlns:a16="http://schemas.microsoft.com/office/drawing/2014/main" id="{A71E26AE-F4F6-4EC0-8D6A-7568CE3A8B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3AB0242-ABC8-4FFB-9B97-83598CFBD974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EA2D22A-0E85-44D6-9D0B-94B05D747592}"/>
                </a:ext>
              </a:extLst>
            </p:cNvPr>
            <p:cNvGrpSpPr/>
            <p:nvPr/>
          </p:nvGrpSpPr>
          <p:grpSpPr>
            <a:xfrm>
              <a:off x="1494244" y="9700076"/>
              <a:ext cx="5024592" cy="2105525"/>
              <a:chOff x="1653538" y="1750435"/>
              <a:chExt cx="5024592" cy="2105525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AC1EABA-2C5B-4036-9403-F13AD0B2E624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有料喔，我不考虑从文件的尾部写起就可以了喔，每次都重新读取后重新创建一遍就搞定了（我把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a+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模式换成了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E55F599-7178-4C96-AA64-D6B879BF35CC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40" name="Graphic 39">
                  <a:extLst>
                    <a:ext uri="{FF2B5EF4-FFF2-40B4-BE49-F238E27FC236}">
                      <a16:creationId xmlns:a16="http://schemas.microsoft.com/office/drawing/2014/main" id="{0EDA7B00-F22F-439A-B685-DC6838C27D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F067C54-8F8B-460A-A5AD-55A871203E65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54707F3-909C-452D-9547-BB70BC858859}"/>
                </a:ext>
              </a:extLst>
            </p:cNvPr>
            <p:cNvGrpSpPr/>
            <p:nvPr/>
          </p:nvGrpSpPr>
          <p:grpSpPr>
            <a:xfrm>
              <a:off x="5916493" y="12134418"/>
              <a:ext cx="4741495" cy="2131542"/>
              <a:chOff x="1504353" y="8801354"/>
              <a:chExt cx="4741495" cy="2131542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759C903-2E34-4D71-9855-C0966D7034C5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誒誒，話說你們的小遊戲都完成了嗎？代碼同步是個問題欸。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2D65ECCF-D338-4814-AFFA-C155B7EF5FED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45" name="Graphic 44">
                  <a:extLst>
                    <a:ext uri="{FF2B5EF4-FFF2-40B4-BE49-F238E27FC236}">
                      <a16:creationId xmlns:a16="http://schemas.microsoft.com/office/drawing/2014/main" id="{69FE36E4-C0E2-4FF7-BA75-5ED585C13A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ED06EE0-48F7-4982-9B49-D86038AF613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800BD53-AA07-4802-BABB-8061CE7E2831}"/>
                </a:ext>
              </a:extLst>
            </p:cNvPr>
            <p:cNvGrpSpPr/>
            <p:nvPr/>
          </p:nvGrpSpPr>
          <p:grpSpPr>
            <a:xfrm>
              <a:off x="5916493" y="14620794"/>
              <a:ext cx="4822721" cy="2105525"/>
              <a:chOff x="5835267" y="4052087"/>
              <a:chExt cx="4822721" cy="2105525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F3156E75-EFB5-4906-AE0C-DCA114BE3FF9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Have you guys ever heard of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GitHUB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9D66A262-C57E-4C8F-B5EF-C067412DF867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0" name="Graphic 49">
                  <a:extLst>
                    <a:ext uri="{FF2B5EF4-FFF2-40B4-BE49-F238E27FC236}">
                      <a16:creationId xmlns:a16="http://schemas.microsoft.com/office/drawing/2014/main" id="{3ED48C1E-0326-40B0-B14D-DE78BAD51C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9CEF85F-D3DA-4F35-A9C9-A4F82C857D41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A0026BF-696B-4E9E-B2CE-E1E49F8736E2}"/>
                </a:ext>
              </a:extLst>
            </p:cNvPr>
            <p:cNvGrpSpPr/>
            <p:nvPr/>
          </p:nvGrpSpPr>
          <p:grpSpPr>
            <a:xfrm>
              <a:off x="5916493" y="17081153"/>
              <a:ext cx="4822721" cy="2105525"/>
              <a:chOff x="5835267" y="4052087"/>
              <a:chExt cx="4822721" cy="2105525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DB54AD78-34BA-4D6D-8B57-55A1C745F3C8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We can use git to sync our code easily in only one tap.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6337F59F-B832-4D8D-8FC5-86DC71E1688D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5" name="Graphic 54">
                  <a:extLst>
                    <a:ext uri="{FF2B5EF4-FFF2-40B4-BE49-F238E27FC236}">
                      <a16:creationId xmlns:a16="http://schemas.microsoft.com/office/drawing/2014/main" id="{D10F4A70-B439-45D9-A049-4483CACDDB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FE21FFC-0479-4AB9-86EC-C2DA1B0D2B95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561F5A9-C316-4304-8EC4-647FDB9CA7B8}"/>
                </a:ext>
              </a:extLst>
            </p:cNvPr>
            <p:cNvGrpSpPr/>
            <p:nvPr/>
          </p:nvGrpSpPr>
          <p:grpSpPr>
            <a:xfrm>
              <a:off x="5916493" y="19541512"/>
              <a:ext cx="4822721" cy="2105525"/>
              <a:chOff x="5835267" y="4052087"/>
              <a:chExt cx="4822721" cy="2105525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F512E07-F960-40F0-88A9-6C765D221114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can guide you guys to setup Git if needed.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9BD502FB-208A-4B28-94F8-4A0ED53DB591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60" name="Graphic 59">
                  <a:extLst>
                    <a:ext uri="{FF2B5EF4-FFF2-40B4-BE49-F238E27FC236}">
                      <a16:creationId xmlns:a16="http://schemas.microsoft.com/office/drawing/2014/main" id="{D07C0BD5-EC27-4D27-A441-6B335E156D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07A95F4F-BE86-4735-A110-BEB85BB12BE6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044EBE9-381F-4DEC-8E54-A76699AEDF5A}"/>
                </a:ext>
              </a:extLst>
            </p:cNvPr>
            <p:cNvGrpSpPr/>
            <p:nvPr/>
          </p:nvGrpSpPr>
          <p:grpSpPr>
            <a:xfrm>
              <a:off x="1653284" y="22001871"/>
              <a:ext cx="5024592" cy="2105525"/>
              <a:chOff x="1653538" y="1750435"/>
              <a:chExt cx="5024592" cy="2105525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AE1AD34-653B-40D0-B089-D615D234EB56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好的，收到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BBA066F-8029-4D01-AB8B-0499F7A31ABF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65" name="Graphic 64">
                  <a:extLst>
                    <a:ext uri="{FF2B5EF4-FFF2-40B4-BE49-F238E27FC236}">
                      <a16:creationId xmlns:a16="http://schemas.microsoft.com/office/drawing/2014/main" id="{A65C721F-99F9-4B1E-9150-7F6FD1C7E0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20CD827-80BE-429B-822B-3E07CE050AF5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0766451-FA85-4B9C-9F0A-715017D4330D}"/>
                </a:ext>
              </a:extLst>
            </p:cNvPr>
            <p:cNvGrpSpPr/>
            <p:nvPr/>
          </p:nvGrpSpPr>
          <p:grpSpPr>
            <a:xfrm>
              <a:off x="5916493" y="24462230"/>
              <a:ext cx="4741495" cy="2131542"/>
              <a:chOff x="1504353" y="8801354"/>
              <a:chExt cx="4741495" cy="2131542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1F924DF-3F37-4B39-8E13-E8B39CED4342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啊對對對（已讀亂回，上班中）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779AB890-C4D3-4C80-82D6-1D1FDCCCB7E0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0" name="Graphic 69">
                  <a:extLst>
                    <a:ext uri="{FF2B5EF4-FFF2-40B4-BE49-F238E27FC236}">
                      <a16:creationId xmlns:a16="http://schemas.microsoft.com/office/drawing/2014/main" id="{87A25D6F-8373-4901-94AA-EB41C17108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3B1E62E-17DF-4EE6-B2F7-E9EC959537C9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4CEAC2F-4D57-4433-BC06-882985814A8B}"/>
                </a:ext>
              </a:extLst>
            </p:cNvPr>
            <p:cNvSpPr txBox="1"/>
            <p:nvPr/>
          </p:nvSpPr>
          <p:spPr>
            <a:xfrm>
              <a:off x="5426586" y="2669762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46396C7-1C68-4E45-8B92-8DAAA74EBE1B}"/>
                </a:ext>
              </a:extLst>
            </p:cNvPr>
            <p:cNvGrpSpPr/>
            <p:nvPr/>
          </p:nvGrpSpPr>
          <p:grpSpPr>
            <a:xfrm>
              <a:off x="5916493" y="27143993"/>
              <a:ext cx="4741495" cy="2131542"/>
              <a:chOff x="1504353" y="8801354"/>
              <a:chExt cx="4741495" cy="2131542"/>
            </a:xfrm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3FBD91A-C4EB-49FB-A885-B9D7365EA237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為什麼我的小遊戲隨機數返回值全一樣？我在自己的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ipynb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做沒問題啊。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D4540048-3C2C-416F-876D-DD5A8D5E439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5" name="Graphic 74">
                  <a:extLst>
                    <a:ext uri="{FF2B5EF4-FFF2-40B4-BE49-F238E27FC236}">
                      <a16:creationId xmlns:a16="http://schemas.microsoft.com/office/drawing/2014/main" id="{8D27B197-900D-4DAC-8B75-F906E7FC5C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92D6C4A-AA7F-46C9-8F0D-522D8A0A2EF7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9345E42-44DA-4BDC-BDEC-185008952CE6}"/>
                </a:ext>
              </a:extLst>
            </p:cNvPr>
            <p:cNvGrpSpPr/>
            <p:nvPr/>
          </p:nvGrpSpPr>
          <p:grpSpPr>
            <a:xfrm>
              <a:off x="1609989" y="29657184"/>
              <a:ext cx="5024592" cy="2105525"/>
              <a:chOff x="1653538" y="1750435"/>
              <a:chExt cx="5024592" cy="2105525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E7C70FD-FC7E-4A3E-B369-D8FCFE37575D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我们的方法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Rnumber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()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是以当前时间的作为随机种子的，所以你在呼叫这个函式设一个小小的间隔就可以了，用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time.sleep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秒数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)</a:t>
                </a:r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4D1201F3-A1E1-408C-9AEE-E5DB1009F6EB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80" name="Graphic 79">
                  <a:extLst>
                    <a:ext uri="{FF2B5EF4-FFF2-40B4-BE49-F238E27FC236}">
                      <a16:creationId xmlns:a16="http://schemas.microsoft.com/office/drawing/2014/main" id="{C456DB19-B229-42E8-86CB-7C2AE2AEBD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4958463E-C88B-4A4E-A569-59383EB92F14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EA44BB7A-5A7D-4909-8AB6-81F539995151}"/>
                </a:ext>
              </a:extLst>
            </p:cNvPr>
            <p:cNvGrpSpPr/>
            <p:nvPr/>
          </p:nvGrpSpPr>
          <p:grpSpPr>
            <a:xfrm>
              <a:off x="6068893" y="32117015"/>
              <a:ext cx="4822721" cy="2105525"/>
              <a:chOff x="5835267" y="4052087"/>
              <a:chExt cx="4822721" cy="2105525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C7B94F5-3706-4200-97CC-AF3FA9475A8F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Yea, Wei Siang is right, cause I just faced the same problem before.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5CB52911-DD6D-4F92-B7D6-7EEBDC4E82EE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85" name="Graphic 84">
                  <a:extLst>
                    <a:ext uri="{FF2B5EF4-FFF2-40B4-BE49-F238E27FC236}">
                      <a16:creationId xmlns:a16="http://schemas.microsoft.com/office/drawing/2014/main" id="{C387D2C7-8DD5-4967-BA8C-93DCBAFBB3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5ADE4EF-FD51-4F22-81DD-4F06C64ED0A0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59CB3BB-113B-44F3-8EF3-ACFD3D823A8E}"/>
                </a:ext>
              </a:extLst>
            </p:cNvPr>
            <p:cNvGrpSpPr/>
            <p:nvPr/>
          </p:nvGrpSpPr>
          <p:grpSpPr>
            <a:xfrm>
              <a:off x="5994916" y="37587954"/>
              <a:ext cx="4741495" cy="2131542"/>
              <a:chOff x="1504353" y="8801354"/>
              <a:chExt cx="4741495" cy="213154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DCC5229-7561-4C36-9A26-B0FAE36AD0B0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話說那個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一直報錯是在說什麼？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860EC098-C328-4255-ACB5-A723452E203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90" name="Graphic 89">
                  <a:extLst>
                    <a:ext uri="{FF2B5EF4-FFF2-40B4-BE49-F238E27FC236}">
                      <a16:creationId xmlns:a16="http://schemas.microsoft.com/office/drawing/2014/main" id="{2EEE1BD4-ECA7-41CA-8425-DAC71CA36B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62EAF8F-DF2C-461E-9D09-73CC796883C3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90025B0-A7AF-43B3-B299-9DD6BE088B38}"/>
                </a:ext>
              </a:extLst>
            </p:cNvPr>
            <p:cNvSpPr txBox="1"/>
            <p:nvPr/>
          </p:nvSpPr>
          <p:spPr>
            <a:xfrm>
              <a:off x="5435765" y="37046929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8D04863F-1CBB-4BC7-BA30-233B918D73FD}"/>
                </a:ext>
              </a:extLst>
            </p:cNvPr>
            <p:cNvGrpSpPr/>
            <p:nvPr/>
          </p:nvGrpSpPr>
          <p:grpSpPr>
            <a:xfrm>
              <a:off x="6096000" y="34798778"/>
              <a:ext cx="4741495" cy="2131542"/>
              <a:chOff x="1504353" y="8801354"/>
              <a:chExt cx="4741495" cy="2131542"/>
            </a:xfrm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94D1FB61-CD81-4386-A809-7E830D8AB106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好，我等等就試試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76B2108C-4A60-4B21-954A-EACFC96248D3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96" name="Graphic 95">
                  <a:extLst>
                    <a:ext uri="{FF2B5EF4-FFF2-40B4-BE49-F238E27FC236}">
                      <a16:creationId xmlns:a16="http://schemas.microsoft.com/office/drawing/2014/main" id="{E2CEEA6D-9DF1-45AB-8153-3CD23A9214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C5EA34C-1FBA-4D72-8F8C-3D3BEF8384E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9528C6A-1D5B-41A7-8BAF-058F526CBF31}"/>
                </a:ext>
              </a:extLst>
            </p:cNvPr>
            <p:cNvGrpSpPr/>
            <p:nvPr/>
          </p:nvGrpSpPr>
          <p:grpSpPr>
            <a:xfrm>
              <a:off x="1653284" y="39894656"/>
              <a:ext cx="5024592" cy="2105525"/>
              <a:chOff x="1653538" y="1750435"/>
              <a:chExt cx="5024592" cy="2105525"/>
            </a:xfrm>
          </p:grpSpPr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8854133-984D-4D09-B367-DD8FE5C19DF1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我也有遇到，我看哪个是亮色的我就点，或者是往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yes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点，全是英文字，拜托不要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751FC234-57C5-4349-9DBF-33F20680C15C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101" name="Graphic 100">
                  <a:extLst>
                    <a:ext uri="{FF2B5EF4-FFF2-40B4-BE49-F238E27FC236}">
                      <a16:creationId xmlns:a16="http://schemas.microsoft.com/office/drawing/2014/main" id="{98A39E35-BA6B-4E37-AAA5-A682E315E6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526D979-A0D3-4FAA-92C3-3AAD4140A854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EBA89B19-D5C7-44FE-9414-911B8898C6E7}"/>
                </a:ext>
              </a:extLst>
            </p:cNvPr>
            <p:cNvGrpSpPr/>
            <p:nvPr/>
          </p:nvGrpSpPr>
          <p:grpSpPr>
            <a:xfrm>
              <a:off x="6014774" y="42175341"/>
              <a:ext cx="4822721" cy="2105525"/>
              <a:chOff x="5835267" y="4052087"/>
              <a:chExt cx="4822721" cy="2105525"/>
            </a:xfrm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CD1D67F-7C49-40CA-94E6-4045EA2F5EFE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It must be a conflict error, check your local file and save that file on the cloud for it to be the latest one and click accept or deny the changes.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67667052-F5BA-4F9F-8BE8-2D71BC9FF3E2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07" name="Graphic 106">
                  <a:extLst>
                    <a:ext uri="{FF2B5EF4-FFF2-40B4-BE49-F238E27FC236}">
                      <a16:creationId xmlns:a16="http://schemas.microsoft.com/office/drawing/2014/main" id="{AE102B2A-0649-40C7-8477-A2BB7783AE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1CA271A5-C314-4D0E-AC41-F7B113653AA8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7BA8BA4-1DC3-44AF-953A-7F1E06A7BD43}"/>
                </a:ext>
              </a:extLst>
            </p:cNvPr>
            <p:cNvSpPr txBox="1"/>
            <p:nvPr/>
          </p:nvSpPr>
          <p:spPr>
            <a:xfrm>
              <a:off x="5089516" y="44477345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又双叒一段時間後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F0EC111A-09E0-4E3B-A1AF-66EB93E38978}"/>
                </a:ext>
              </a:extLst>
            </p:cNvPr>
            <p:cNvGrpSpPr/>
            <p:nvPr/>
          </p:nvGrpSpPr>
          <p:grpSpPr>
            <a:xfrm>
              <a:off x="6002911" y="45040054"/>
              <a:ext cx="4822721" cy="2105525"/>
              <a:chOff x="5835267" y="4052087"/>
              <a:chExt cx="4822721" cy="2105525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0719963C-069B-4087-A424-8AFAE6FC7CF4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Should we put our source code to the ppt?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9AA3B830-8D9A-47C5-A396-AAD881040A91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13" name="Graphic 112">
                  <a:extLst>
                    <a:ext uri="{FF2B5EF4-FFF2-40B4-BE49-F238E27FC236}">
                      <a16:creationId xmlns:a16="http://schemas.microsoft.com/office/drawing/2014/main" id="{FE68CCC5-1965-4FB8-9EF1-41E4472DC2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E757D12A-D6C2-4D60-A063-647EE1557810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3A16488F-EBF5-4893-B663-4EE422E2082D}"/>
                </a:ext>
              </a:extLst>
            </p:cNvPr>
            <p:cNvGrpSpPr/>
            <p:nvPr/>
          </p:nvGrpSpPr>
          <p:grpSpPr>
            <a:xfrm>
              <a:off x="1609989" y="47323841"/>
              <a:ext cx="5024592" cy="2105525"/>
              <a:chOff x="1653538" y="1750435"/>
              <a:chExt cx="5024592" cy="2105525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DAAF0F44-863A-4278-91B9-5DFDDA06F79C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VScode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崩溃了，代码无了，我也无了。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A018E277-70BC-4148-A7E5-659437246D0A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119" name="Graphic 118">
                  <a:extLst>
                    <a:ext uri="{FF2B5EF4-FFF2-40B4-BE49-F238E27FC236}">
                      <a16:creationId xmlns:a16="http://schemas.microsoft.com/office/drawing/2014/main" id="{B98DD0A5-2347-4ED9-A674-1023D005C6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0909D20A-A1F2-4BBD-85B7-2670C5FEF759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72C2E85E-2947-443A-BC9B-8E730C7EA6B7}"/>
                </a:ext>
              </a:extLst>
            </p:cNvPr>
            <p:cNvGrpSpPr/>
            <p:nvPr/>
          </p:nvGrpSpPr>
          <p:grpSpPr>
            <a:xfrm>
              <a:off x="6147316" y="49696254"/>
              <a:ext cx="4741495" cy="2131542"/>
              <a:chOff x="1504353" y="8801354"/>
              <a:chExt cx="4741495" cy="2131542"/>
            </a:xfrm>
          </p:grpSpPr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922E1437-7E19-416A-88F1-76C9BDC5688C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上交代碼又報錯，你們是不是有人沒有更新代碼庫就直接開寫？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F6F5BEE7-4F66-4A04-B2A0-CC1EBC2D9A19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124" name="Graphic 123">
                  <a:extLst>
                    <a:ext uri="{FF2B5EF4-FFF2-40B4-BE49-F238E27FC236}">
                      <a16:creationId xmlns:a16="http://schemas.microsoft.com/office/drawing/2014/main" id="{9C24C14F-F59C-4779-82D1-B6C7A019F2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481D7826-3D2E-4231-B072-F731F07DD7F7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8C009BC7-4F3A-4820-94DF-D18896A8E2A3}"/>
                </a:ext>
              </a:extLst>
            </p:cNvPr>
            <p:cNvGrpSpPr/>
            <p:nvPr/>
          </p:nvGrpSpPr>
          <p:grpSpPr>
            <a:xfrm>
              <a:off x="6096000" y="52120701"/>
              <a:ext cx="4822721" cy="2105525"/>
              <a:chOff x="5835267" y="4052087"/>
              <a:chExt cx="4822721" cy="2105525"/>
            </a:xfrm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E9EC1FE4-5372-4A77-B940-45252F86CE6A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OMG, who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tf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overwrite my code, WTH!!!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D76BE6AA-C1C2-408A-8B42-20CCBA107EF2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29" name="Graphic 128">
                  <a:extLst>
                    <a:ext uri="{FF2B5EF4-FFF2-40B4-BE49-F238E27FC236}">
                      <a16:creationId xmlns:a16="http://schemas.microsoft.com/office/drawing/2014/main" id="{82CFA63D-E7ED-42DD-8E5E-A52FACD47A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70AD79F3-F664-4845-937C-5EF8908568FE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03D80A56-AA40-411A-8B98-FE9556C64C5A}"/>
                </a:ext>
              </a:extLst>
            </p:cNvPr>
            <p:cNvGrpSpPr/>
            <p:nvPr/>
          </p:nvGrpSpPr>
          <p:grpSpPr>
            <a:xfrm>
              <a:off x="1494244" y="54519131"/>
              <a:ext cx="5024592" cy="2105525"/>
              <a:chOff x="1653538" y="1750435"/>
              <a:chExt cx="5024592" cy="2105525"/>
            </a:xfrm>
          </p:grpSpPr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5FA82447-0F80-4EE9-877A-116D9FC847A1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（已读不敢回，亮哪点哪，好像是在说我）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7A9CA48E-E45A-4EEE-9036-6633E9A5A408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133" name="Graphic 132">
                  <a:extLst>
                    <a:ext uri="{FF2B5EF4-FFF2-40B4-BE49-F238E27FC236}">
                      <a16:creationId xmlns:a16="http://schemas.microsoft.com/office/drawing/2014/main" id="{D64049FE-DEE5-4018-96BB-9D603EE6F2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1E5D4181-A04B-4B4F-B714-2559B3443628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1F099D87-8847-4CB7-84A2-97014CD75C92}"/>
                </a:ext>
              </a:extLst>
            </p:cNvPr>
            <p:cNvGrpSpPr/>
            <p:nvPr/>
          </p:nvGrpSpPr>
          <p:grpSpPr>
            <a:xfrm>
              <a:off x="6084137" y="56790697"/>
              <a:ext cx="4741495" cy="2131542"/>
              <a:chOff x="1504353" y="8801354"/>
              <a:chExt cx="4741495" cy="2131542"/>
            </a:xfrm>
          </p:grpSpPr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A2F236F5-F4CF-44BF-A629-6C394C36830B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教我装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VScode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0AFA52A9-7130-4810-9370-BD90E651F91B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138" name="Graphic 137">
                  <a:extLst>
                    <a:ext uri="{FF2B5EF4-FFF2-40B4-BE49-F238E27FC236}">
                      <a16:creationId xmlns:a16="http://schemas.microsoft.com/office/drawing/2014/main" id="{76C79B74-9F05-4957-9BD8-60E20A0E2C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A2DC6594-ADD0-41A0-B669-6BEEC6E12199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97FFF48B-60BE-4E26-82D0-A5FFDEFE8271}"/>
                </a:ext>
              </a:extLst>
            </p:cNvPr>
            <p:cNvGrpSpPr/>
            <p:nvPr/>
          </p:nvGrpSpPr>
          <p:grpSpPr>
            <a:xfrm>
              <a:off x="6068893" y="59220523"/>
              <a:ext cx="4822721" cy="2105525"/>
              <a:chOff x="5835267" y="4052087"/>
              <a:chExt cx="4822721" cy="2105525"/>
            </a:xfrm>
          </p:grpSpPr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DC789241-2009-451A-8604-15EC109DFBD5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 have done my mini games code part, where should I place the codes?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62B3C29B-6934-4291-8D62-8CC650C0764F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43" name="Graphic 142">
                  <a:extLst>
                    <a:ext uri="{FF2B5EF4-FFF2-40B4-BE49-F238E27FC236}">
                      <a16:creationId xmlns:a16="http://schemas.microsoft.com/office/drawing/2014/main" id="{02B73FD6-8C21-4257-9D94-9AF02F998C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9CE51038-F256-4C7A-BD79-BF614FB3ABA5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90362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427407-BA50-444E-897C-F8664524F83E}"/>
              </a:ext>
            </a:extLst>
          </p:cNvPr>
          <p:cNvSpPr txBox="1"/>
          <p:nvPr/>
        </p:nvSpPr>
        <p:spPr>
          <a:xfrm>
            <a:off x="5215031" y="738978"/>
            <a:ext cx="2302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動機</a:t>
            </a:r>
            <a:endParaRPr lang="zh-TW" altLang="en-US" sz="48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79A8BD-6BC3-4CA2-B3FA-3611DF798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77" y="646285"/>
            <a:ext cx="1122907" cy="11229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EF699A-FF27-4593-AF24-B546ECA13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672" y="2483063"/>
            <a:ext cx="1085850" cy="1085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CCA5AA-F9D8-4ADB-83CB-B22D47C49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77" y="5952736"/>
            <a:ext cx="1122907" cy="11229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D69F0C-080F-4E30-9AAD-43088D3CC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78" y="1600525"/>
            <a:ext cx="1122907" cy="11229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E1755F-CAA6-44C1-94BF-FC98BC1E923A}"/>
              </a:ext>
            </a:extLst>
          </p:cNvPr>
          <p:cNvSpPr txBox="1"/>
          <p:nvPr/>
        </p:nvSpPr>
        <p:spPr>
          <a:xfrm>
            <a:off x="5215031" y="1653842"/>
            <a:ext cx="30896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專案介紹</a:t>
            </a:r>
            <a:endParaRPr lang="zh-TW" altLang="en-US" sz="44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74EA31-E91C-4FB3-9C3C-AB9728873EE6}"/>
              </a:ext>
            </a:extLst>
          </p:cNvPr>
          <p:cNvSpPr txBox="1"/>
          <p:nvPr/>
        </p:nvSpPr>
        <p:spPr>
          <a:xfrm>
            <a:off x="6982184" y="2516640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⛏我們到底在幹嘛？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9DBC7F-6C23-43EF-A9A5-968A023682A1}"/>
              </a:ext>
            </a:extLst>
          </p:cNvPr>
          <p:cNvSpPr txBox="1"/>
          <p:nvPr/>
        </p:nvSpPr>
        <p:spPr>
          <a:xfrm>
            <a:off x="6982184" y="2957884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⛏專案介紹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15A72B3-6B3E-4B6B-B375-A480412DE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418" y="4287466"/>
            <a:ext cx="1122907" cy="112290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54D077B-02D0-443F-ADDE-D7E0F49F54C5}"/>
              </a:ext>
            </a:extLst>
          </p:cNvPr>
          <p:cNvSpPr txBox="1"/>
          <p:nvPr/>
        </p:nvSpPr>
        <p:spPr>
          <a:xfrm>
            <a:off x="5215031" y="4363538"/>
            <a:ext cx="5784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如何分工？</a:t>
            </a:r>
            <a:endParaRPr lang="zh-TW" altLang="en-US" sz="48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742BE41-86D3-463C-9C4D-19027C71C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573" y="5249578"/>
            <a:ext cx="1085850" cy="108585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90049FB-8903-4D0B-8BF8-6CFFF064E2A9}"/>
              </a:ext>
            </a:extLst>
          </p:cNvPr>
          <p:cNvSpPr txBox="1"/>
          <p:nvPr/>
        </p:nvSpPr>
        <p:spPr>
          <a:xfrm>
            <a:off x="6982184" y="5494855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⛏貢獻度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4CF2EF-405F-43F2-BE0F-AF0E27472A7A}"/>
              </a:ext>
            </a:extLst>
          </p:cNvPr>
          <p:cNvSpPr txBox="1"/>
          <p:nvPr/>
        </p:nvSpPr>
        <p:spPr>
          <a:xfrm>
            <a:off x="5209819" y="6138579"/>
            <a:ext cx="5784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材料們</a:t>
            </a:r>
            <a:endParaRPr lang="zh-TW" altLang="en-US" sz="48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6901C0-F2BA-46AF-B770-CC0EBB92C0A7}"/>
              </a:ext>
            </a:extLst>
          </p:cNvPr>
          <p:cNvGrpSpPr/>
          <p:nvPr/>
        </p:nvGrpSpPr>
        <p:grpSpPr>
          <a:xfrm>
            <a:off x="31908" y="675973"/>
            <a:ext cx="2290168" cy="226847"/>
            <a:chOff x="862608" y="680150"/>
            <a:chExt cx="2290168" cy="226847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104640C8-BD3E-46B1-9B33-BBE0ADB86FD7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D627A88B-73A8-4D40-80F7-DCD2DEF99619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8B87A25-882C-417E-843A-0E1090068524}"/>
              </a:ext>
            </a:extLst>
          </p:cNvPr>
          <p:cNvSpPr/>
          <p:nvPr/>
        </p:nvSpPr>
        <p:spPr>
          <a:xfrm>
            <a:off x="-460058" y="-969192"/>
            <a:ext cx="3403283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目錄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BAE2A19-1655-4C89-BB74-6E5EC5FD5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573" y="3211918"/>
            <a:ext cx="1085850" cy="108585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7F3CA2E-04AA-476B-85CE-995DCD83D801}"/>
              </a:ext>
            </a:extLst>
          </p:cNvPr>
          <p:cNvSpPr txBox="1"/>
          <p:nvPr/>
        </p:nvSpPr>
        <p:spPr>
          <a:xfrm>
            <a:off x="6982184" y="3445240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⛏小遊戲介紹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6880F1A-F2C0-4243-9133-64BD6FB6277E}"/>
              </a:ext>
            </a:extLst>
          </p:cNvPr>
          <p:cNvSpPr txBox="1"/>
          <p:nvPr/>
        </p:nvSpPr>
        <p:spPr>
          <a:xfrm>
            <a:off x="6982184" y="3886484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⛏試玩截圖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4306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7" grpId="0"/>
      <p:bldP spid="21" grpId="0"/>
      <p:bldP spid="25" grpId="0"/>
      <p:bldP spid="29" grpId="0"/>
      <p:bldP spid="30" grpId="0"/>
      <p:bldP spid="34" grpId="0"/>
      <p:bldP spid="3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935FE13-9B2C-47AF-B15F-C25C7620EC86}"/>
              </a:ext>
            </a:extLst>
          </p:cNvPr>
          <p:cNvGrpSpPr/>
          <p:nvPr/>
        </p:nvGrpSpPr>
        <p:grpSpPr>
          <a:xfrm>
            <a:off x="-1430817" y="-30649092"/>
            <a:ext cx="12349538" cy="62295240"/>
            <a:chOff x="-1430817" y="-969192"/>
            <a:chExt cx="12349538" cy="6229524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F147B1C-F6E8-429B-83C7-F6C32066C62C}"/>
                </a:ext>
              </a:extLst>
            </p:cNvPr>
            <p:cNvSpPr/>
            <p:nvPr/>
          </p:nvSpPr>
          <p:spPr>
            <a:xfrm>
              <a:off x="492570" y="-969192"/>
              <a:ext cx="8890378" cy="257460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71EF6B-3E5A-4363-9A34-55ED4234A49F}"/>
                </a:ext>
              </a:extLst>
            </p:cNvPr>
            <p:cNvSpPr txBox="1"/>
            <p:nvPr/>
          </p:nvSpPr>
          <p:spPr>
            <a:xfrm>
              <a:off x="-1430817" y="21777"/>
              <a:ext cx="586391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5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問題</a:t>
              </a:r>
              <a:endParaRPr lang="zh-TW" altLang="en-US" sz="35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40AA320-6F3F-4C1C-9C64-F1AB8655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60058" y="-243341"/>
              <a:ext cx="1496345" cy="1122907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47C0EEB-A1D4-42A5-B868-F100F2E4DB38}"/>
                </a:ext>
              </a:extLst>
            </p:cNvPr>
            <p:cNvGrpSpPr/>
            <p:nvPr/>
          </p:nvGrpSpPr>
          <p:grpSpPr>
            <a:xfrm>
              <a:off x="60927" y="690990"/>
              <a:ext cx="2290168" cy="226847"/>
              <a:chOff x="862608" y="680150"/>
              <a:chExt cx="2290168" cy="226847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E762A22B-51C6-41D0-8B0F-DFD3B918A759}"/>
                  </a:ext>
                </a:extLst>
              </p:cNvPr>
              <p:cNvSpPr/>
              <p:nvPr/>
            </p:nvSpPr>
            <p:spPr>
              <a:xfrm flipV="1">
                <a:off x="862608" y="680150"/>
                <a:ext cx="2290168" cy="45720"/>
              </a:xfrm>
              <a:prstGeom prst="roundRect">
                <a:avLst/>
              </a:prstGeom>
              <a:solidFill>
                <a:srgbClr val="387BB2"/>
              </a:solidFill>
              <a:ln>
                <a:solidFill>
                  <a:srgbClr val="3A7B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C7E0329A-BF9E-42CC-A664-B4B34267310B}"/>
                  </a:ext>
                </a:extLst>
              </p:cNvPr>
              <p:cNvSpPr/>
              <p:nvPr/>
            </p:nvSpPr>
            <p:spPr>
              <a:xfrm flipV="1">
                <a:off x="1745482" y="861277"/>
                <a:ext cx="1332376" cy="45720"/>
              </a:xfrm>
              <a:prstGeom prst="roundRect">
                <a:avLst/>
              </a:prstGeom>
              <a:solidFill>
                <a:srgbClr val="FFC81D"/>
              </a:solidFill>
              <a:ln>
                <a:solidFill>
                  <a:srgbClr val="FFC9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7C61BC-B766-4A9B-8DD6-CDD9982FB140}"/>
                </a:ext>
              </a:extLst>
            </p:cNvPr>
            <p:cNvSpPr/>
            <p:nvPr/>
          </p:nvSpPr>
          <p:spPr>
            <a:xfrm flipH="1">
              <a:off x="2809052" y="1361575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5760" rtlCol="0" anchor="ctr">
              <a:norm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诶诶，我负责的那个排行榜在每次写入新的资料都会把之前的记录打乱欸。怎麽办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C972B7F-3970-4C3B-A089-8CABC4A5B0CE}"/>
                </a:ext>
              </a:extLst>
            </p:cNvPr>
            <p:cNvGrpSpPr/>
            <p:nvPr/>
          </p:nvGrpSpPr>
          <p:grpSpPr>
            <a:xfrm>
              <a:off x="1501138" y="1605415"/>
              <a:ext cx="956736" cy="1301438"/>
              <a:chOff x="-1490164" y="1399884"/>
              <a:chExt cx="956736" cy="1301438"/>
            </a:xfrm>
          </p:grpSpPr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966B28C0-77FD-46B4-9AB5-69E94D3BEC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90164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C12C83-9ED5-40D3-9941-0138C371305F}"/>
                  </a:ext>
                </a:extLst>
              </p:cNvPr>
              <p:cNvSpPr txBox="1"/>
              <p:nvPr/>
            </p:nvSpPr>
            <p:spPr>
              <a:xfrm>
                <a:off x="-1331124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偉翔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DCFD059-CDC9-4484-A021-360FEA5FBB66}"/>
                </a:ext>
              </a:extLst>
            </p:cNvPr>
            <p:cNvGrpSpPr/>
            <p:nvPr/>
          </p:nvGrpSpPr>
          <p:grpSpPr>
            <a:xfrm>
              <a:off x="5835267" y="4052087"/>
              <a:ext cx="4822721" cy="2105525"/>
              <a:chOff x="5835267" y="4052087"/>
              <a:chExt cx="4822721" cy="210552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F342DC3-E81F-4A20-8AE7-92B20BF5D19D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don’t speak Chinese.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CA8936DA-925F-425E-8AD3-CDE179846D6F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25" name="Graphic 24">
                  <a:extLst>
                    <a:ext uri="{FF2B5EF4-FFF2-40B4-BE49-F238E27FC236}">
                      <a16:creationId xmlns:a16="http://schemas.microsoft.com/office/drawing/2014/main" id="{48D1490E-5F18-4C72-A2FA-93D06FF668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C6241A4-45C0-4E83-B901-6959BB148B3B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05A8129-2C8F-4A1D-BB5A-B779D7BD0601}"/>
                </a:ext>
              </a:extLst>
            </p:cNvPr>
            <p:cNvGrpSpPr/>
            <p:nvPr/>
          </p:nvGrpSpPr>
          <p:grpSpPr>
            <a:xfrm>
              <a:off x="5916493" y="7076248"/>
              <a:ext cx="4741495" cy="2131542"/>
              <a:chOff x="1504353" y="8801354"/>
              <a:chExt cx="4741495" cy="2131542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3FB562A-7724-451D-AC73-0F812D0E7B94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嘗試用不同的文件讀取模式看看？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FD547B4-ACE2-466A-8B69-7AF0CFE6B9B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35" name="Graphic 34">
                  <a:extLst>
                    <a:ext uri="{FF2B5EF4-FFF2-40B4-BE49-F238E27FC236}">
                      <a16:creationId xmlns:a16="http://schemas.microsoft.com/office/drawing/2014/main" id="{A71E26AE-F4F6-4EC0-8D6A-7568CE3A8B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3AB0242-ABC8-4FFB-9B97-83598CFBD974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EA2D22A-0E85-44D6-9D0B-94B05D747592}"/>
                </a:ext>
              </a:extLst>
            </p:cNvPr>
            <p:cNvGrpSpPr/>
            <p:nvPr/>
          </p:nvGrpSpPr>
          <p:grpSpPr>
            <a:xfrm>
              <a:off x="1494244" y="9700076"/>
              <a:ext cx="5024592" cy="2105525"/>
              <a:chOff x="1653538" y="1750435"/>
              <a:chExt cx="5024592" cy="2105525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AC1EABA-2C5B-4036-9403-F13AD0B2E624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有料喔，我不考虑从文件的尾部写起就可以了喔，每次都重新读取后重新创建一遍就搞定了（我把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a+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模式换成了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E55F599-7178-4C96-AA64-D6B879BF35CC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40" name="Graphic 39">
                  <a:extLst>
                    <a:ext uri="{FF2B5EF4-FFF2-40B4-BE49-F238E27FC236}">
                      <a16:creationId xmlns:a16="http://schemas.microsoft.com/office/drawing/2014/main" id="{0EDA7B00-F22F-439A-B685-DC6838C27D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F067C54-8F8B-460A-A5AD-55A871203E65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54707F3-909C-452D-9547-BB70BC858859}"/>
                </a:ext>
              </a:extLst>
            </p:cNvPr>
            <p:cNvGrpSpPr/>
            <p:nvPr/>
          </p:nvGrpSpPr>
          <p:grpSpPr>
            <a:xfrm>
              <a:off x="5916493" y="12134418"/>
              <a:ext cx="4741495" cy="2131542"/>
              <a:chOff x="1504353" y="8801354"/>
              <a:chExt cx="4741495" cy="2131542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759C903-2E34-4D71-9855-C0966D7034C5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誒誒，話說你們的小遊戲都完成了嗎？代碼同步是個問題欸。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2D65ECCF-D338-4814-AFFA-C155B7EF5FED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45" name="Graphic 44">
                  <a:extLst>
                    <a:ext uri="{FF2B5EF4-FFF2-40B4-BE49-F238E27FC236}">
                      <a16:creationId xmlns:a16="http://schemas.microsoft.com/office/drawing/2014/main" id="{69FE36E4-C0E2-4FF7-BA75-5ED585C13A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ED06EE0-48F7-4982-9B49-D86038AF613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800BD53-AA07-4802-BABB-8061CE7E2831}"/>
                </a:ext>
              </a:extLst>
            </p:cNvPr>
            <p:cNvGrpSpPr/>
            <p:nvPr/>
          </p:nvGrpSpPr>
          <p:grpSpPr>
            <a:xfrm>
              <a:off x="5916493" y="14620794"/>
              <a:ext cx="4822721" cy="2105525"/>
              <a:chOff x="5835267" y="4052087"/>
              <a:chExt cx="4822721" cy="2105525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F3156E75-EFB5-4906-AE0C-DCA114BE3FF9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Have you guys ever heard of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GitHUB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9D66A262-C57E-4C8F-B5EF-C067412DF867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0" name="Graphic 49">
                  <a:extLst>
                    <a:ext uri="{FF2B5EF4-FFF2-40B4-BE49-F238E27FC236}">
                      <a16:creationId xmlns:a16="http://schemas.microsoft.com/office/drawing/2014/main" id="{3ED48C1E-0326-40B0-B14D-DE78BAD51C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9CEF85F-D3DA-4F35-A9C9-A4F82C857D41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A0026BF-696B-4E9E-B2CE-E1E49F8736E2}"/>
                </a:ext>
              </a:extLst>
            </p:cNvPr>
            <p:cNvGrpSpPr/>
            <p:nvPr/>
          </p:nvGrpSpPr>
          <p:grpSpPr>
            <a:xfrm>
              <a:off x="5916493" y="17081153"/>
              <a:ext cx="4822721" cy="2105525"/>
              <a:chOff x="5835267" y="4052087"/>
              <a:chExt cx="4822721" cy="2105525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DB54AD78-34BA-4D6D-8B57-55A1C745F3C8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We can use git to sync our code easily in only one tap.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6337F59F-B832-4D8D-8FC5-86DC71E1688D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5" name="Graphic 54">
                  <a:extLst>
                    <a:ext uri="{FF2B5EF4-FFF2-40B4-BE49-F238E27FC236}">
                      <a16:creationId xmlns:a16="http://schemas.microsoft.com/office/drawing/2014/main" id="{D10F4A70-B439-45D9-A049-4483CACDDB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FE21FFC-0479-4AB9-86EC-C2DA1B0D2B95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561F5A9-C316-4304-8EC4-647FDB9CA7B8}"/>
                </a:ext>
              </a:extLst>
            </p:cNvPr>
            <p:cNvGrpSpPr/>
            <p:nvPr/>
          </p:nvGrpSpPr>
          <p:grpSpPr>
            <a:xfrm>
              <a:off x="5916493" y="19541512"/>
              <a:ext cx="4822721" cy="2105525"/>
              <a:chOff x="5835267" y="4052087"/>
              <a:chExt cx="4822721" cy="2105525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F512E07-F960-40F0-88A9-6C765D221114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can guide you guys to setup Git if needed.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9BD502FB-208A-4B28-94F8-4A0ED53DB591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60" name="Graphic 59">
                  <a:extLst>
                    <a:ext uri="{FF2B5EF4-FFF2-40B4-BE49-F238E27FC236}">
                      <a16:creationId xmlns:a16="http://schemas.microsoft.com/office/drawing/2014/main" id="{D07C0BD5-EC27-4D27-A441-6B335E156D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07A95F4F-BE86-4735-A110-BEB85BB12BE6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044EBE9-381F-4DEC-8E54-A76699AEDF5A}"/>
                </a:ext>
              </a:extLst>
            </p:cNvPr>
            <p:cNvGrpSpPr/>
            <p:nvPr/>
          </p:nvGrpSpPr>
          <p:grpSpPr>
            <a:xfrm>
              <a:off x="1653284" y="22001871"/>
              <a:ext cx="5024592" cy="2105525"/>
              <a:chOff x="1653538" y="1750435"/>
              <a:chExt cx="5024592" cy="2105525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AE1AD34-653B-40D0-B089-D615D234EB56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好的，收到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BBA066F-8029-4D01-AB8B-0499F7A31ABF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65" name="Graphic 64">
                  <a:extLst>
                    <a:ext uri="{FF2B5EF4-FFF2-40B4-BE49-F238E27FC236}">
                      <a16:creationId xmlns:a16="http://schemas.microsoft.com/office/drawing/2014/main" id="{A65C721F-99F9-4B1E-9150-7F6FD1C7E0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20CD827-80BE-429B-822B-3E07CE050AF5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0766451-FA85-4B9C-9F0A-715017D4330D}"/>
                </a:ext>
              </a:extLst>
            </p:cNvPr>
            <p:cNvGrpSpPr/>
            <p:nvPr/>
          </p:nvGrpSpPr>
          <p:grpSpPr>
            <a:xfrm>
              <a:off x="5916493" y="24462230"/>
              <a:ext cx="4741495" cy="2131542"/>
              <a:chOff x="1504353" y="8801354"/>
              <a:chExt cx="4741495" cy="2131542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1F924DF-3F37-4B39-8E13-E8B39CED4342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啊對對對（已讀亂回，上班中）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779AB890-C4D3-4C80-82D6-1D1FDCCCB7E0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0" name="Graphic 69">
                  <a:extLst>
                    <a:ext uri="{FF2B5EF4-FFF2-40B4-BE49-F238E27FC236}">
                      <a16:creationId xmlns:a16="http://schemas.microsoft.com/office/drawing/2014/main" id="{87A25D6F-8373-4901-94AA-EB41C17108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3B1E62E-17DF-4EE6-B2F7-E9EC959537C9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4CEAC2F-4D57-4433-BC06-882985814A8B}"/>
                </a:ext>
              </a:extLst>
            </p:cNvPr>
            <p:cNvSpPr txBox="1"/>
            <p:nvPr/>
          </p:nvSpPr>
          <p:spPr>
            <a:xfrm>
              <a:off x="5426586" y="2669762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46396C7-1C68-4E45-8B92-8DAAA74EBE1B}"/>
                </a:ext>
              </a:extLst>
            </p:cNvPr>
            <p:cNvGrpSpPr/>
            <p:nvPr/>
          </p:nvGrpSpPr>
          <p:grpSpPr>
            <a:xfrm>
              <a:off x="5916493" y="27143993"/>
              <a:ext cx="4741495" cy="2131542"/>
              <a:chOff x="1504353" y="8801354"/>
              <a:chExt cx="4741495" cy="2131542"/>
            </a:xfrm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3FBD91A-C4EB-49FB-A885-B9D7365EA237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為什麼我的小遊戲隨機數返回值全一樣？我在自己的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ipynb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做沒問題啊。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D4540048-3C2C-416F-876D-DD5A8D5E439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5" name="Graphic 74">
                  <a:extLst>
                    <a:ext uri="{FF2B5EF4-FFF2-40B4-BE49-F238E27FC236}">
                      <a16:creationId xmlns:a16="http://schemas.microsoft.com/office/drawing/2014/main" id="{8D27B197-900D-4DAC-8B75-F906E7FC5C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92D6C4A-AA7F-46C9-8F0D-522D8A0A2EF7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9345E42-44DA-4BDC-BDEC-185008952CE6}"/>
                </a:ext>
              </a:extLst>
            </p:cNvPr>
            <p:cNvGrpSpPr/>
            <p:nvPr/>
          </p:nvGrpSpPr>
          <p:grpSpPr>
            <a:xfrm>
              <a:off x="1609989" y="29657184"/>
              <a:ext cx="5024592" cy="2105525"/>
              <a:chOff x="1653538" y="1750435"/>
              <a:chExt cx="5024592" cy="2105525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E7C70FD-FC7E-4A3E-B369-D8FCFE37575D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我们的方法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Rnumber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()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是以当前时间的作为随机种子的，所以你在呼叫这个函式设一个小小的间隔就可以了，用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time.sleep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秒数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)</a:t>
                </a:r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4D1201F3-A1E1-408C-9AEE-E5DB1009F6EB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80" name="Graphic 79">
                  <a:extLst>
                    <a:ext uri="{FF2B5EF4-FFF2-40B4-BE49-F238E27FC236}">
                      <a16:creationId xmlns:a16="http://schemas.microsoft.com/office/drawing/2014/main" id="{C456DB19-B229-42E8-86CB-7C2AE2AEBD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4958463E-C88B-4A4E-A569-59383EB92F14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EA44BB7A-5A7D-4909-8AB6-81F539995151}"/>
                </a:ext>
              </a:extLst>
            </p:cNvPr>
            <p:cNvGrpSpPr/>
            <p:nvPr/>
          </p:nvGrpSpPr>
          <p:grpSpPr>
            <a:xfrm>
              <a:off x="6068893" y="32117015"/>
              <a:ext cx="4822721" cy="2105525"/>
              <a:chOff x="5835267" y="4052087"/>
              <a:chExt cx="4822721" cy="2105525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C7B94F5-3706-4200-97CC-AF3FA9475A8F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Yea, Wei Siang is right, cause I just faced the same problem before.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5CB52911-DD6D-4F92-B7D6-7EEBDC4E82EE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85" name="Graphic 84">
                  <a:extLst>
                    <a:ext uri="{FF2B5EF4-FFF2-40B4-BE49-F238E27FC236}">
                      <a16:creationId xmlns:a16="http://schemas.microsoft.com/office/drawing/2014/main" id="{C387D2C7-8DD5-4967-BA8C-93DCBAFBB3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5ADE4EF-FD51-4F22-81DD-4F06C64ED0A0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59CB3BB-113B-44F3-8EF3-ACFD3D823A8E}"/>
                </a:ext>
              </a:extLst>
            </p:cNvPr>
            <p:cNvGrpSpPr/>
            <p:nvPr/>
          </p:nvGrpSpPr>
          <p:grpSpPr>
            <a:xfrm>
              <a:off x="5994916" y="37587954"/>
              <a:ext cx="4741495" cy="2131542"/>
              <a:chOff x="1504353" y="8801354"/>
              <a:chExt cx="4741495" cy="213154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DCC5229-7561-4C36-9A26-B0FAE36AD0B0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話說那個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一直報錯是在說什麼？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860EC098-C328-4255-ACB5-A723452E203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90" name="Graphic 89">
                  <a:extLst>
                    <a:ext uri="{FF2B5EF4-FFF2-40B4-BE49-F238E27FC236}">
                      <a16:creationId xmlns:a16="http://schemas.microsoft.com/office/drawing/2014/main" id="{2EEE1BD4-ECA7-41CA-8425-DAC71CA36B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62EAF8F-DF2C-461E-9D09-73CC796883C3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90025B0-A7AF-43B3-B299-9DD6BE088B38}"/>
                </a:ext>
              </a:extLst>
            </p:cNvPr>
            <p:cNvSpPr txBox="1"/>
            <p:nvPr/>
          </p:nvSpPr>
          <p:spPr>
            <a:xfrm>
              <a:off x="5435765" y="37046929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8D04863F-1CBB-4BC7-BA30-233B918D73FD}"/>
                </a:ext>
              </a:extLst>
            </p:cNvPr>
            <p:cNvGrpSpPr/>
            <p:nvPr/>
          </p:nvGrpSpPr>
          <p:grpSpPr>
            <a:xfrm>
              <a:off x="6096000" y="34798778"/>
              <a:ext cx="4741495" cy="2131542"/>
              <a:chOff x="1504353" y="8801354"/>
              <a:chExt cx="4741495" cy="2131542"/>
            </a:xfrm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94D1FB61-CD81-4386-A809-7E830D8AB106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好，我等等就試試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76B2108C-4A60-4B21-954A-EACFC96248D3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96" name="Graphic 95">
                  <a:extLst>
                    <a:ext uri="{FF2B5EF4-FFF2-40B4-BE49-F238E27FC236}">
                      <a16:creationId xmlns:a16="http://schemas.microsoft.com/office/drawing/2014/main" id="{E2CEEA6D-9DF1-45AB-8153-3CD23A9214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C5EA34C-1FBA-4D72-8F8C-3D3BEF8384E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9528C6A-1D5B-41A7-8BAF-058F526CBF31}"/>
                </a:ext>
              </a:extLst>
            </p:cNvPr>
            <p:cNvGrpSpPr/>
            <p:nvPr/>
          </p:nvGrpSpPr>
          <p:grpSpPr>
            <a:xfrm>
              <a:off x="1653284" y="39894656"/>
              <a:ext cx="5024592" cy="2105525"/>
              <a:chOff x="1653538" y="1750435"/>
              <a:chExt cx="5024592" cy="2105525"/>
            </a:xfrm>
          </p:grpSpPr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8854133-984D-4D09-B367-DD8FE5C19DF1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我也有遇到，我看哪个是亮色的我就点，或者是往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yes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点，全是英文字，拜托不要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751FC234-57C5-4349-9DBF-33F20680C15C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101" name="Graphic 100">
                  <a:extLst>
                    <a:ext uri="{FF2B5EF4-FFF2-40B4-BE49-F238E27FC236}">
                      <a16:creationId xmlns:a16="http://schemas.microsoft.com/office/drawing/2014/main" id="{98A39E35-BA6B-4E37-AAA5-A682E315E6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526D979-A0D3-4FAA-92C3-3AAD4140A854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EBA89B19-D5C7-44FE-9414-911B8898C6E7}"/>
                </a:ext>
              </a:extLst>
            </p:cNvPr>
            <p:cNvGrpSpPr/>
            <p:nvPr/>
          </p:nvGrpSpPr>
          <p:grpSpPr>
            <a:xfrm>
              <a:off x="6014774" y="42175341"/>
              <a:ext cx="4822721" cy="2105525"/>
              <a:chOff x="5835267" y="4052087"/>
              <a:chExt cx="4822721" cy="2105525"/>
            </a:xfrm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CD1D67F-7C49-40CA-94E6-4045EA2F5EFE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It must be a conflict error, check your local file and save that file on the cloud for it to be the latest one and click accept or deny the changes.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67667052-F5BA-4F9F-8BE8-2D71BC9FF3E2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07" name="Graphic 106">
                  <a:extLst>
                    <a:ext uri="{FF2B5EF4-FFF2-40B4-BE49-F238E27FC236}">
                      <a16:creationId xmlns:a16="http://schemas.microsoft.com/office/drawing/2014/main" id="{AE102B2A-0649-40C7-8477-A2BB7783AE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1CA271A5-C314-4D0E-AC41-F7B113653AA8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7BA8BA4-1DC3-44AF-953A-7F1E06A7BD43}"/>
                </a:ext>
              </a:extLst>
            </p:cNvPr>
            <p:cNvSpPr txBox="1"/>
            <p:nvPr/>
          </p:nvSpPr>
          <p:spPr>
            <a:xfrm>
              <a:off x="5089516" y="44477345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又双叒一段時間後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F0EC111A-09E0-4E3B-A1AF-66EB93E38978}"/>
                </a:ext>
              </a:extLst>
            </p:cNvPr>
            <p:cNvGrpSpPr/>
            <p:nvPr/>
          </p:nvGrpSpPr>
          <p:grpSpPr>
            <a:xfrm>
              <a:off x="6002911" y="45040054"/>
              <a:ext cx="4822721" cy="2105525"/>
              <a:chOff x="5835267" y="4052087"/>
              <a:chExt cx="4822721" cy="2105525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0719963C-069B-4087-A424-8AFAE6FC7CF4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Should we put our source code to the ppt?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9AA3B830-8D9A-47C5-A396-AAD881040A91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13" name="Graphic 112">
                  <a:extLst>
                    <a:ext uri="{FF2B5EF4-FFF2-40B4-BE49-F238E27FC236}">
                      <a16:creationId xmlns:a16="http://schemas.microsoft.com/office/drawing/2014/main" id="{FE68CCC5-1965-4FB8-9EF1-41E4472DC2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E757D12A-D6C2-4D60-A063-647EE1557810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3A16488F-EBF5-4893-B663-4EE422E2082D}"/>
                </a:ext>
              </a:extLst>
            </p:cNvPr>
            <p:cNvGrpSpPr/>
            <p:nvPr/>
          </p:nvGrpSpPr>
          <p:grpSpPr>
            <a:xfrm>
              <a:off x="1609989" y="47323841"/>
              <a:ext cx="5024592" cy="2105525"/>
              <a:chOff x="1653538" y="1750435"/>
              <a:chExt cx="5024592" cy="2105525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DAAF0F44-863A-4278-91B9-5DFDDA06F79C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VScode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崩溃了，代码无了，我也无了。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A018E277-70BC-4148-A7E5-659437246D0A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119" name="Graphic 118">
                  <a:extLst>
                    <a:ext uri="{FF2B5EF4-FFF2-40B4-BE49-F238E27FC236}">
                      <a16:creationId xmlns:a16="http://schemas.microsoft.com/office/drawing/2014/main" id="{B98DD0A5-2347-4ED9-A674-1023D005C6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0909D20A-A1F2-4BBD-85B7-2670C5FEF759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72C2E85E-2947-443A-BC9B-8E730C7EA6B7}"/>
                </a:ext>
              </a:extLst>
            </p:cNvPr>
            <p:cNvGrpSpPr/>
            <p:nvPr/>
          </p:nvGrpSpPr>
          <p:grpSpPr>
            <a:xfrm>
              <a:off x="6147316" y="49696254"/>
              <a:ext cx="4741495" cy="2131542"/>
              <a:chOff x="1504353" y="8801354"/>
              <a:chExt cx="4741495" cy="2131542"/>
            </a:xfrm>
          </p:grpSpPr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922E1437-7E19-416A-88F1-76C9BDC5688C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上交代碼又報錯，你們是不是有人沒有更新代碼庫就直接開寫？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F6F5BEE7-4F66-4A04-B2A0-CC1EBC2D9A19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124" name="Graphic 123">
                  <a:extLst>
                    <a:ext uri="{FF2B5EF4-FFF2-40B4-BE49-F238E27FC236}">
                      <a16:creationId xmlns:a16="http://schemas.microsoft.com/office/drawing/2014/main" id="{9C24C14F-F59C-4779-82D1-B6C7A019F2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481D7826-3D2E-4231-B072-F731F07DD7F7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8C009BC7-4F3A-4820-94DF-D18896A8E2A3}"/>
                </a:ext>
              </a:extLst>
            </p:cNvPr>
            <p:cNvGrpSpPr/>
            <p:nvPr/>
          </p:nvGrpSpPr>
          <p:grpSpPr>
            <a:xfrm>
              <a:off x="6096000" y="52120701"/>
              <a:ext cx="4822721" cy="2105525"/>
              <a:chOff x="5835267" y="4052087"/>
              <a:chExt cx="4822721" cy="2105525"/>
            </a:xfrm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E9EC1FE4-5372-4A77-B940-45252F86CE6A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OMG, who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tf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overwrite my code, WTH!!!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D76BE6AA-C1C2-408A-8B42-20CCBA107EF2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29" name="Graphic 128">
                  <a:extLst>
                    <a:ext uri="{FF2B5EF4-FFF2-40B4-BE49-F238E27FC236}">
                      <a16:creationId xmlns:a16="http://schemas.microsoft.com/office/drawing/2014/main" id="{82CFA63D-E7ED-42DD-8E5E-A52FACD47A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70AD79F3-F664-4845-937C-5EF8908568FE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03D80A56-AA40-411A-8B98-FE9556C64C5A}"/>
                </a:ext>
              </a:extLst>
            </p:cNvPr>
            <p:cNvGrpSpPr/>
            <p:nvPr/>
          </p:nvGrpSpPr>
          <p:grpSpPr>
            <a:xfrm>
              <a:off x="1494244" y="54519131"/>
              <a:ext cx="5024592" cy="2105525"/>
              <a:chOff x="1653538" y="1750435"/>
              <a:chExt cx="5024592" cy="2105525"/>
            </a:xfrm>
          </p:grpSpPr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5FA82447-0F80-4EE9-877A-116D9FC847A1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（已读不敢回，亮哪点哪，好像是在说我）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7A9CA48E-E45A-4EEE-9036-6633E9A5A408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133" name="Graphic 132">
                  <a:extLst>
                    <a:ext uri="{FF2B5EF4-FFF2-40B4-BE49-F238E27FC236}">
                      <a16:creationId xmlns:a16="http://schemas.microsoft.com/office/drawing/2014/main" id="{D64049FE-DEE5-4018-96BB-9D603EE6F2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1E5D4181-A04B-4B4F-B714-2559B3443628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1F099D87-8847-4CB7-84A2-97014CD75C92}"/>
                </a:ext>
              </a:extLst>
            </p:cNvPr>
            <p:cNvGrpSpPr/>
            <p:nvPr/>
          </p:nvGrpSpPr>
          <p:grpSpPr>
            <a:xfrm>
              <a:off x="6084137" y="56790697"/>
              <a:ext cx="4741495" cy="2131542"/>
              <a:chOff x="1504353" y="8801354"/>
              <a:chExt cx="4741495" cy="2131542"/>
            </a:xfrm>
          </p:grpSpPr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A2F236F5-F4CF-44BF-A629-6C394C36830B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教我装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VScode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0AFA52A9-7130-4810-9370-BD90E651F91B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138" name="Graphic 137">
                  <a:extLst>
                    <a:ext uri="{FF2B5EF4-FFF2-40B4-BE49-F238E27FC236}">
                      <a16:creationId xmlns:a16="http://schemas.microsoft.com/office/drawing/2014/main" id="{76C79B74-9F05-4957-9BD8-60E20A0E2C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A2DC6594-ADD0-41A0-B669-6BEEC6E12199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97FFF48B-60BE-4E26-82D0-A5FFDEFE8271}"/>
                </a:ext>
              </a:extLst>
            </p:cNvPr>
            <p:cNvGrpSpPr/>
            <p:nvPr/>
          </p:nvGrpSpPr>
          <p:grpSpPr>
            <a:xfrm>
              <a:off x="6068893" y="59220523"/>
              <a:ext cx="4822721" cy="2105525"/>
              <a:chOff x="5835267" y="4052087"/>
              <a:chExt cx="4822721" cy="2105525"/>
            </a:xfrm>
          </p:grpSpPr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DC789241-2009-451A-8604-15EC109DFBD5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 have done my mini games code part, where should I place the codes?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62B3C29B-6934-4291-8D62-8CC650C0764F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43" name="Graphic 142">
                  <a:extLst>
                    <a:ext uri="{FF2B5EF4-FFF2-40B4-BE49-F238E27FC236}">
                      <a16:creationId xmlns:a16="http://schemas.microsoft.com/office/drawing/2014/main" id="{02B73FD6-8C21-4257-9D94-9AF02F998C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9CE51038-F256-4C7A-BD79-BF614FB3ABA5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66661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935FE13-9B2C-47AF-B15F-C25C7620EC86}"/>
              </a:ext>
            </a:extLst>
          </p:cNvPr>
          <p:cNvGrpSpPr/>
          <p:nvPr/>
        </p:nvGrpSpPr>
        <p:grpSpPr>
          <a:xfrm>
            <a:off x="-1430817" y="-38021442"/>
            <a:ext cx="12349538" cy="62295240"/>
            <a:chOff x="-1430817" y="-969192"/>
            <a:chExt cx="12349538" cy="6229524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F147B1C-F6E8-429B-83C7-F6C32066C62C}"/>
                </a:ext>
              </a:extLst>
            </p:cNvPr>
            <p:cNvSpPr/>
            <p:nvPr/>
          </p:nvSpPr>
          <p:spPr>
            <a:xfrm>
              <a:off x="492570" y="-969192"/>
              <a:ext cx="8890378" cy="257460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71EF6B-3E5A-4363-9A34-55ED4234A49F}"/>
                </a:ext>
              </a:extLst>
            </p:cNvPr>
            <p:cNvSpPr txBox="1"/>
            <p:nvPr/>
          </p:nvSpPr>
          <p:spPr>
            <a:xfrm>
              <a:off x="-1430817" y="21777"/>
              <a:ext cx="586391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5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問題</a:t>
              </a:r>
              <a:endParaRPr lang="zh-TW" altLang="en-US" sz="35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40AA320-6F3F-4C1C-9C64-F1AB8655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60058" y="-243341"/>
              <a:ext cx="1496345" cy="1122907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47C0EEB-A1D4-42A5-B868-F100F2E4DB38}"/>
                </a:ext>
              </a:extLst>
            </p:cNvPr>
            <p:cNvGrpSpPr/>
            <p:nvPr/>
          </p:nvGrpSpPr>
          <p:grpSpPr>
            <a:xfrm>
              <a:off x="60927" y="690990"/>
              <a:ext cx="2290168" cy="226847"/>
              <a:chOff x="862608" y="680150"/>
              <a:chExt cx="2290168" cy="226847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E762A22B-51C6-41D0-8B0F-DFD3B918A759}"/>
                  </a:ext>
                </a:extLst>
              </p:cNvPr>
              <p:cNvSpPr/>
              <p:nvPr/>
            </p:nvSpPr>
            <p:spPr>
              <a:xfrm flipV="1">
                <a:off x="862608" y="680150"/>
                <a:ext cx="2290168" cy="45720"/>
              </a:xfrm>
              <a:prstGeom prst="roundRect">
                <a:avLst/>
              </a:prstGeom>
              <a:solidFill>
                <a:srgbClr val="387BB2"/>
              </a:solidFill>
              <a:ln>
                <a:solidFill>
                  <a:srgbClr val="3A7B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C7E0329A-BF9E-42CC-A664-B4B34267310B}"/>
                  </a:ext>
                </a:extLst>
              </p:cNvPr>
              <p:cNvSpPr/>
              <p:nvPr/>
            </p:nvSpPr>
            <p:spPr>
              <a:xfrm flipV="1">
                <a:off x="1745482" y="861277"/>
                <a:ext cx="1332376" cy="45720"/>
              </a:xfrm>
              <a:prstGeom prst="roundRect">
                <a:avLst/>
              </a:prstGeom>
              <a:solidFill>
                <a:srgbClr val="FFC81D"/>
              </a:solidFill>
              <a:ln>
                <a:solidFill>
                  <a:srgbClr val="FFC9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7C61BC-B766-4A9B-8DD6-CDD9982FB140}"/>
                </a:ext>
              </a:extLst>
            </p:cNvPr>
            <p:cNvSpPr/>
            <p:nvPr/>
          </p:nvSpPr>
          <p:spPr>
            <a:xfrm flipH="1">
              <a:off x="2809052" y="1361575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5760" rtlCol="0" anchor="ctr">
              <a:norm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诶诶，我负责的那个排行榜在每次写入新的资料都会把之前的记录打乱欸。怎麽办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C972B7F-3970-4C3B-A089-8CABC4A5B0CE}"/>
                </a:ext>
              </a:extLst>
            </p:cNvPr>
            <p:cNvGrpSpPr/>
            <p:nvPr/>
          </p:nvGrpSpPr>
          <p:grpSpPr>
            <a:xfrm>
              <a:off x="1501138" y="1605415"/>
              <a:ext cx="956736" cy="1301438"/>
              <a:chOff x="-1490164" y="1399884"/>
              <a:chExt cx="956736" cy="1301438"/>
            </a:xfrm>
          </p:grpSpPr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966B28C0-77FD-46B4-9AB5-69E94D3BEC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90164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C12C83-9ED5-40D3-9941-0138C371305F}"/>
                  </a:ext>
                </a:extLst>
              </p:cNvPr>
              <p:cNvSpPr txBox="1"/>
              <p:nvPr/>
            </p:nvSpPr>
            <p:spPr>
              <a:xfrm>
                <a:off x="-1331124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偉翔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DCFD059-CDC9-4484-A021-360FEA5FBB66}"/>
                </a:ext>
              </a:extLst>
            </p:cNvPr>
            <p:cNvGrpSpPr/>
            <p:nvPr/>
          </p:nvGrpSpPr>
          <p:grpSpPr>
            <a:xfrm>
              <a:off x="5835267" y="4052087"/>
              <a:ext cx="4822721" cy="2105525"/>
              <a:chOff x="5835267" y="4052087"/>
              <a:chExt cx="4822721" cy="210552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F342DC3-E81F-4A20-8AE7-92B20BF5D19D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don’t speak Chinese.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CA8936DA-925F-425E-8AD3-CDE179846D6F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25" name="Graphic 24">
                  <a:extLst>
                    <a:ext uri="{FF2B5EF4-FFF2-40B4-BE49-F238E27FC236}">
                      <a16:creationId xmlns:a16="http://schemas.microsoft.com/office/drawing/2014/main" id="{48D1490E-5F18-4C72-A2FA-93D06FF668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C6241A4-45C0-4E83-B901-6959BB148B3B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05A8129-2C8F-4A1D-BB5A-B779D7BD0601}"/>
                </a:ext>
              </a:extLst>
            </p:cNvPr>
            <p:cNvGrpSpPr/>
            <p:nvPr/>
          </p:nvGrpSpPr>
          <p:grpSpPr>
            <a:xfrm>
              <a:off x="5916493" y="7076248"/>
              <a:ext cx="4741495" cy="2131542"/>
              <a:chOff x="1504353" y="8801354"/>
              <a:chExt cx="4741495" cy="2131542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3FB562A-7724-451D-AC73-0F812D0E7B94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嘗試用不同的文件讀取模式看看？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FD547B4-ACE2-466A-8B69-7AF0CFE6B9B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35" name="Graphic 34">
                  <a:extLst>
                    <a:ext uri="{FF2B5EF4-FFF2-40B4-BE49-F238E27FC236}">
                      <a16:creationId xmlns:a16="http://schemas.microsoft.com/office/drawing/2014/main" id="{A71E26AE-F4F6-4EC0-8D6A-7568CE3A8B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3AB0242-ABC8-4FFB-9B97-83598CFBD974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EA2D22A-0E85-44D6-9D0B-94B05D747592}"/>
                </a:ext>
              </a:extLst>
            </p:cNvPr>
            <p:cNvGrpSpPr/>
            <p:nvPr/>
          </p:nvGrpSpPr>
          <p:grpSpPr>
            <a:xfrm>
              <a:off x="1494244" y="9700076"/>
              <a:ext cx="5024592" cy="2105525"/>
              <a:chOff x="1653538" y="1750435"/>
              <a:chExt cx="5024592" cy="2105525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AC1EABA-2C5B-4036-9403-F13AD0B2E624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有料喔，我不考虑从文件的尾部写起就可以了喔，每次都重新读取后重新创建一遍就搞定了（我把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a+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模式换成了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E55F599-7178-4C96-AA64-D6B879BF35CC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40" name="Graphic 39">
                  <a:extLst>
                    <a:ext uri="{FF2B5EF4-FFF2-40B4-BE49-F238E27FC236}">
                      <a16:creationId xmlns:a16="http://schemas.microsoft.com/office/drawing/2014/main" id="{0EDA7B00-F22F-439A-B685-DC6838C27D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F067C54-8F8B-460A-A5AD-55A871203E65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54707F3-909C-452D-9547-BB70BC858859}"/>
                </a:ext>
              </a:extLst>
            </p:cNvPr>
            <p:cNvGrpSpPr/>
            <p:nvPr/>
          </p:nvGrpSpPr>
          <p:grpSpPr>
            <a:xfrm>
              <a:off x="5916493" y="12134418"/>
              <a:ext cx="4741495" cy="2131542"/>
              <a:chOff x="1504353" y="8801354"/>
              <a:chExt cx="4741495" cy="2131542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759C903-2E34-4D71-9855-C0966D7034C5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誒誒，話說你們的小遊戲都完成了嗎？代碼同步是個問題欸。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2D65ECCF-D338-4814-AFFA-C155B7EF5FED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45" name="Graphic 44">
                  <a:extLst>
                    <a:ext uri="{FF2B5EF4-FFF2-40B4-BE49-F238E27FC236}">
                      <a16:creationId xmlns:a16="http://schemas.microsoft.com/office/drawing/2014/main" id="{69FE36E4-C0E2-4FF7-BA75-5ED585C13A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ED06EE0-48F7-4982-9B49-D86038AF613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800BD53-AA07-4802-BABB-8061CE7E2831}"/>
                </a:ext>
              </a:extLst>
            </p:cNvPr>
            <p:cNvGrpSpPr/>
            <p:nvPr/>
          </p:nvGrpSpPr>
          <p:grpSpPr>
            <a:xfrm>
              <a:off x="5916493" y="14620794"/>
              <a:ext cx="4822721" cy="2105525"/>
              <a:chOff x="5835267" y="4052087"/>
              <a:chExt cx="4822721" cy="2105525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F3156E75-EFB5-4906-AE0C-DCA114BE3FF9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Have you guys ever heard of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GitHUB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9D66A262-C57E-4C8F-B5EF-C067412DF867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0" name="Graphic 49">
                  <a:extLst>
                    <a:ext uri="{FF2B5EF4-FFF2-40B4-BE49-F238E27FC236}">
                      <a16:creationId xmlns:a16="http://schemas.microsoft.com/office/drawing/2014/main" id="{3ED48C1E-0326-40B0-B14D-DE78BAD51C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9CEF85F-D3DA-4F35-A9C9-A4F82C857D41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A0026BF-696B-4E9E-B2CE-E1E49F8736E2}"/>
                </a:ext>
              </a:extLst>
            </p:cNvPr>
            <p:cNvGrpSpPr/>
            <p:nvPr/>
          </p:nvGrpSpPr>
          <p:grpSpPr>
            <a:xfrm>
              <a:off x="5916493" y="17081153"/>
              <a:ext cx="4822721" cy="2105525"/>
              <a:chOff x="5835267" y="4052087"/>
              <a:chExt cx="4822721" cy="2105525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DB54AD78-34BA-4D6D-8B57-55A1C745F3C8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We can use git to sync our code easily in only one tap.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6337F59F-B832-4D8D-8FC5-86DC71E1688D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5" name="Graphic 54">
                  <a:extLst>
                    <a:ext uri="{FF2B5EF4-FFF2-40B4-BE49-F238E27FC236}">
                      <a16:creationId xmlns:a16="http://schemas.microsoft.com/office/drawing/2014/main" id="{D10F4A70-B439-45D9-A049-4483CACDDB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FE21FFC-0479-4AB9-86EC-C2DA1B0D2B95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561F5A9-C316-4304-8EC4-647FDB9CA7B8}"/>
                </a:ext>
              </a:extLst>
            </p:cNvPr>
            <p:cNvGrpSpPr/>
            <p:nvPr/>
          </p:nvGrpSpPr>
          <p:grpSpPr>
            <a:xfrm>
              <a:off x="5916493" y="19541512"/>
              <a:ext cx="4822721" cy="2105525"/>
              <a:chOff x="5835267" y="4052087"/>
              <a:chExt cx="4822721" cy="2105525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F512E07-F960-40F0-88A9-6C765D221114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can guide you guys to setup Git if needed.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9BD502FB-208A-4B28-94F8-4A0ED53DB591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60" name="Graphic 59">
                  <a:extLst>
                    <a:ext uri="{FF2B5EF4-FFF2-40B4-BE49-F238E27FC236}">
                      <a16:creationId xmlns:a16="http://schemas.microsoft.com/office/drawing/2014/main" id="{D07C0BD5-EC27-4D27-A441-6B335E156D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07A95F4F-BE86-4735-A110-BEB85BB12BE6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044EBE9-381F-4DEC-8E54-A76699AEDF5A}"/>
                </a:ext>
              </a:extLst>
            </p:cNvPr>
            <p:cNvGrpSpPr/>
            <p:nvPr/>
          </p:nvGrpSpPr>
          <p:grpSpPr>
            <a:xfrm>
              <a:off x="1653284" y="22001871"/>
              <a:ext cx="5024592" cy="2105525"/>
              <a:chOff x="1653538" y="1750435"/>
              <a:chExt cx="5024592" cy="2105525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AE1AD34-653B-40D0-B089-D615D234EB56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好的，收到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BBA066F-8029-4D01-AB8B-0499F7A31ABF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65" name="Graphic 64">
                  <a:extLst>
                    <a:ext uri="{FF2B5EF4-FFF2-40B4-BE49-F238E27FC236}">
                      <a16:creationId xmlns:a16="http://schemas.microsoft.com/office/drawing/2014/main" id="{A65C721F-99F9-4B1E-9150-7F6FD1C7E0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20CD827-80BE-429B-822B-3E07CE050AF5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0766451-FA85-4B9C-9F0A-715017D4330D}"/>
                </a:ext>
              </a:extLst>
            </p:cNvPr>
            <p:cNvGrpSpPr/>
            <p:nvPr/>
          </p:nvGrpSpPr>
          <p:grpSpPr>
            <a:xfrm>
              <a:off x="5916493" y="24462230"/>
              <a:ext cx="4741495" cy="2131542"/>
              <a:chOff x="1504353" y="8801354"/>
              <a:chExt cx="4741495" cy="2131542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1F924DF-3F37-4B39-8E13-E8B39CED4342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啊對對對（已讀亂回，上班中）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779AB890-C4D3-4C80-82D6-1D1FDCCCB7E0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0" name="Graphic 69">
                  <a:extLst>
                    <a:ext uri="{FF2B5EF4-FFF2-40B4-BE49-F238E27FC236}">
                      <a16:creationId xmlns:a16="http://schemas.microsoft.com/office/drawing/2014/main" id="{87A25D6F-8373-4901-94AA-EB41C17108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3B1E62E-17DF-4EE6-B2F7-E9EC959537C9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4CEAC2F-4D57-4433-BC06-882985814A8B}"/>
                </a:ext>
              </a:extLst>
            </p:cNvPr>
            <p:cNvSpPr txBox="1"/>
            <p:nvPr/>
          </p:nvSpPr>
          <p:spPr>
            <a:xfrm>
              <a:off x="5426586" y="2669762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46396C7-1C68-4E45-8B92-8DAAA74EBE1B}"/>
                </a:ext>
              </a:extLst>
            </p:cNvPr>
            <p:cNvGrpSpPr/>
            <p:nvPr/>
          </p:nvGrpSpPr>
          <p:grpSpPr>
            <a:xfrm>
              <a:off x="5916493" y="27143993"/>
              <a:ext cx="4741495" cy="2131542"/>
              <a:chOff x="1504353" y="8801354"/>
              <a:chExt cx="4741495" cy="2131542"/>
            </a:xfrm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3FBD91A-C4EB-49FB-A885-B9D7365EA237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為什麼我的小遊戲隨機數返回值全一樣？我在自己的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ipynb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做沒問題啊。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D4540048-3C2C-416F-876D-DD5A8D5E439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5" name="Graphic 74">
                  <a:extLst>
                    <a:ext uri="{FF2B5EF4-FFF2-40B4-BE49-F238E27FC236}">
                      <a16:creationId xmlns:a16="http://schemas.microsoft.com/office/drawing/2014/main" id="{8D27B197-900D-4DAC-8B75-F906E7FC5C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92D6C4A-AA7F-46C9-8F0D-522D8A0A2EF7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9345E42-44DA-4BDC-BDEC-185008952CE6}"/>
                </a:ext>
              </a:extLst>
            </p:cNvPr>
            <p:cNvGrpSpPr/>
            <p:nvPr/>
          </p:nvGrpSpPr>
          <p:grpSpPr>
            <a:xfrm>
              <a:off x="1609989" y="29657184"/>
              <a:ext cx="5024592" cy="2105525"/>
              <a:chOff x="1653538" y="1750435"/>
              <a:chExt cx="5024592" cy="2105525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E7C70FD-FC7E-4A3E-B369-D8FCFE37575D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我们的方法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Rnumber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()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是以当前时间的作为随机种子的，所以你在呼叫这个函式设一个小小的间隔就可以了，用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time.sleep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秒数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)</a:t>
                </a:r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4D1201F3-A1E1-408C-9AEE-E5DB1009F6EB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80" name="Graphic 79">
                  <a:extLst>
                    <a:ext uri="{FF2B5EF4-FFF2-40B4-BE49-F238E27FC236}">
                      <a16:creationId xmlns:a16="http://schemas.microsoft.com/office/drawing/2014/main" id="{C456DB19-B229-42E8-86CB-7C2AE2AEBD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4958463E-C88B-4A4E-A569-59383EB92F14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EA44BB7A-5A7D-4909-8AB6-81F539995151}"/>
                </a:ext>
              </a:extLst>
            </p:cNvPr>
            <p:cNvGrpSpPr/>
            <p:nvPr/>
          </p:nvGrpSpPr>
          <p:grpSpPr>
            <a:xfrm>
              <a:off x="6068893" y="32117015"/>
              <a:ext cx="4822721" cy="2105525"/>
              <a:chOff x="5835267" y="4052087"/>
              <a:chExt cx="4822721" cy="2105525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C7B94F5-3706-4200-97CC-AF3FA9475A8F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Yea, Wei Siang is right, cause I just faced the same problem before.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5CB52911-DD6D-4F92-B7D6-7EEBDC4E82EE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85" name="Graphic 84">
                  <a:extLst>
                    <a:ext uri="{FF2B5EF4-FFF2-40B4-BE49-F238E27FC236}">
                      <a16:creationId xmlns:a16="http://schemas.microsoft.com/office/drawing/2014/main" id="{C387D2C7-8DD5-4967-BA8C-93DCBAFBB3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5ADE4EF-FD51-4F22-81DD-4F06C64ED0A0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59CB3BB-113B-44F3-8EF3-ACFD3D823A8E}"/>
                </a:ext>
              </a:extLst>
            </p:cNvPr>
            <p:cNvGrpSpPr/>
            <p:nvPr/>
          </p:nvGrpSpPr>
          <p:grpSpPr>
            <a:xfrm>
              <a:off x="5994916" y="37587954"/>
              <a:ext cx="4741495" cy="2131542"/>
              <a:chOff x="1504353" y="8801354"/>
              <a:chExt cx="4741495" cy="213154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DCC5229-7561-4C36-9A26-B0FAE36AD0B0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話說那個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一直報錯是在說什麼？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860EC098-C328-4255-ACB5-A723452E203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90" name="Graphic 89">
                  <a:extLst>
                    <a:ext uri="{FF2B5EF4-FFF2-40B4-BE49-F238E27FC236}">
                      <a16:creationId xmlns:a16="http://schemas.microsoft.com/office/drawing/2014/main" id="{2EEE1BD4-ECA7-41CA-8425-DAC71CA36B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62EAF8F-DF2C-461E-9D09-73CC796883C3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90025B0-A7AF-43B3-B299-9DD6BE088B38}"/>
                </a:ext>
              </a:extLst>
            </p:cNvPr>
            <p:cNvSpPr txBox="1"/>
            <p:nvPr/>
          </p:nvSpPr>
          <p:spPr>
            <a:xfrm>
              <a:off x="5435765" y="37046929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8D04863F-1CBB-4BC7-BA30-233B918D73FD}"/>
                </a:ext>
              </a:extLst>
            </p:cNvPr>
            <p:cNvGrpSpPr/>
            <p:nvPr/>
          </p:nvGrpSpPr>
          <p:grpSpPr>
            <a:xfrm>
              <a:off x="6096000" y="34798778"/>
              <a:ext cx="4741495" cy="2131542"/>
              <a:chOff x="1504353" y="8801354"/>
              <a:chExt cx="4741495" cy="2131542"/>
            </a:xfrm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94D1FB61-CD81-4386-A809-7E830D8AB106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好，我等等就試試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76B2108C-4A60-4B21-954A-EACFC96248D3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96" name="Graphic 95">
                  <a:extLst>
                    <a:ext uri="{FF2B5EF4-FFF2-40B4-BE49-F238E27FC236}">
                      <a16:creationId xmlns:a16="http://schemas.microsoft.com/office/drawing/2014/main" id="{E2CEEA6D-9DF1-45AB-8153-3CD23A9214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C5EA34C-1FBA-4D72-8F8C-3D3BEF8384E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9528C6A-1D5B-41A7-8BAF-058F526CBF31}"/>
                </a:ext>
              </a:extLst>
            </p:cNvPr>
            <p:cNvGrpSpPr/>
            <p:nvPr/>
          </p:nvGrpSpPr>
          <p:grpSpPr>
            <a:xfrm>
              <a:off x="1653284" y="39894656"/>
              <a:ext cx="5024592" cy="2105525"/>
              <a:chOff x="1653538" y="1750435"/>
              <a:chExt cx="5024592" cy="2105525"/>
            </a:xfrm>
          </p:grpSpPr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8854133-984D-4D09-B367-DD8FE5C19DF1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我也有遇到，我看哪个是亮色的我就点，或者是往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yes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点，全是英文字，拜托不要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751FC234-57C5-4349-9DBF-33F20680C15C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101" name="Graphic 100">
                  <a:extLst>
                    <a:ext uri="{FF2B5EF4-FFF2-40B4-BE49-F238E27FC236}">
                      <a16:creationId xmlns:a16="http://schemas.microsoft.com/office/drawing/2014/main" id="{98A39E35-BA6B-4E37-AAA5-A682E315E6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526D979-A0D3-4FAA-92C3-3AAD4140A854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EBA89B19-D5C7-44FE-9414-911B8898C6E7}"/>
                </a:ext>
              </a:extLst>
            </p:cNvPr>
            <p:cNvGrpSpPr/>
            <p:nvPr/>
          </p:nvGrpSpPr>
          <p:grpSpPr>
            <a:xfrm>
              <a:off x="6014774" y="42175341"/>
              <a:ext cx="4822721" cy="2105525"/>
              <a:chOff x="5835267" y="4052087"/>
              <a:chExt cx="4822721" cy="2105525"/>
            </a:xfrm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CD1D67F-7C49-40CA-94E6-4045EA2F5EFE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It must be a conflict error, check your local file and save that file on the cloud for it to be the latest one and click accept or deny the changes.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67667052-F5BA-4F9F-8BE8-2D71BC9FF3E2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07" name="Graphic 106">
                  <a:extLst>
                    <a:ext uri="{FF2B5EF4-FFF2-40B4-BE49-F238E27FC236}">
                      <a16:creationId xmlns:a16="http://schemas.microsoft.com/office/drawing/2014/main" id="{AE102B2A-0649-40C7-8477-A2BB7783AE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1CA271A5-C314-4D0E-AC41-F7B113653AA8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7BA8BA4-1DC3-44AF-953A-7F1E06A7BD43}"/>
                </a:ext>
              </a:extLst>
            </p:cNvPr>
            <p:cNvSpPr txBox="1"/>
            <p:nvPr/>
          </p:nvSpPr>
          <p:spPr>
            <a:xfrm>
              <a:off x="5089516" y="44477345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又双叒一段時間後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F0EC111A-09E0-4E3B-A1AF-66EB93E38978}"/>
                </a:ext>
              </a:extLst>
            </p:cNvPr>
            <p:cNvGrpSpPr/>
            <p:nvPr/>
          </p:nvGrpSpPr>
          <p:grpSpPr>
            <a:xfrm>
              <a:off x="6002911" y="45040054"/>
              <a:ext cx="4822721" cy="2105525"/>
              <a:chOff x="5835267" y="4052087"/>
              <a:chExt cx="4822721" cy="2105525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0719963C-069B-4087-A424-8AFAE6FC7CF4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Should we put our source code to the ppt?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9AA3B830-8D9A-47C5-A396-AAD881040A91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13" name="Graphic 112">
                  <a:extLst>
                    <a:ext uri="{FF2B5EF4-FFF2-40B4-BE49-F238E27FC236}">
                      <a16:creationId xmlns:a16="http://schemas.microsoft.com/office/drawing/2014/main" id="{FE68CCC5-1965-4FB8-9EF1-41E4472DC2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E757D12A-D6C2-4D60-A063-647EE1557810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3A16488F-EBF5-4893-B663-4EE422E2082D}"/>
                </a:ext>
              </a:extLst>
            </p:cNvPr>
            <p:cNvGrpSpPr/>
            <p:nvPr/>
          </p:nvGrpSpPr>
          <p:grpSpPr>
            <a:xfrm>
              <a:off x="1609989" y="47323841"/>
              <a:ext cx="5024592" cy="2105525"/>
              <a:chOff x="1653538" y="1750435"/>
              <a:chExt cx="5024592" cy="2105525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DAAF0F44-863A-4278-91B9-5DFDDA06F79C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VScode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崩溃了，代码无了，我也无了。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A018E277-70BC-4148-A7E5-659437246D0A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119" name="Graphic 118">
                  <a:extLst>
                    <a:ext uri="{FF2B5EF4-FFF2-40B4-BE49-F238E27FC236}">
                      <a16:creationId xmlns:a16="http://schemas.microsoft.com/office/drawing/2014/main" id="{B98DD0A5-2347-4ED9-A674-1023D005C6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0909D20A-A1F2-4BBD-85B7-2670C5FEF759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72C2E85E-2947-443A-BC9B-8E730C7EA6B7}"/>
                </a:ext>
              </a:extLst>
            </p:cNvPr>
            <p:cNvGrpSpPr/>
            <p:nvPr/>
          </p:nvGrpSpPr>
          <p:grpSpPr>
            <a:xfrm>
              <a:off x="6147316" y="49696254"/>
              <a:ext cx="4741495" cy="2131542"/>
              <a:chOff x="1504353" y="8801354"/>
              <a:chExt cx="4741495" cy="2131542"/>
            </a:xfrm>
          </p:grpSpPr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922E1437-7E19-416A-88F1-76C9BDC5688C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上交代碼又報錯，你們是不是有人沒有更新代碼庫就直接開寫？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F6F5BEE7-4F66-4A04-B2A0-CC1EBC2D9A19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124" name="Graphic 123">
                  <a:extLst>
                    <a:ext uri="{FF2B5EF4-FFF2-40B4-BE49-F238E27FC236}">
                      <a16:creationId xmlns:a16="http://schemas.microsoft.com/office/drawing/2014/main" id="{9C24C14F-F59C-4779-82D1-B6C7A019F2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481D7826-3D2E-4231-B072-F731F07DD7F7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8C009BC7-4F3A-4820-94DF-D18896A8E2A3}"/>
                </a:ext>
              </a:extLst>
            </p:cNvPr>
            <p:cNvGrpSpPr/>
            <p:nvPr/>
          </p:nvGrpSpPr>
          <p:grpSpPr>
            <a:xfrm>
              <a:off x="6096000" y="52120701"/>
              <a:ext cx="4822721" cy="2105525"/>
              <a:chOff x="5835267" y="4052087"/>
              <a:chExt cx="4822721" cy="2105525"/>
            </a:xfrm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E9EC1FE4-5372-4A77-B940-45252F86CE6A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OMG, who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tf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overwrite my code, WTH!!!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D76BE6AA-C1C2-408A-8B42-20CCBA107EF2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29" name="Graphic 128">
                  <a:extLst>
                    <a:ext uri="{FF2B5EF4-FFF2-40B4-BE49-F238E27FC236}">
                      <a16:creationId xmlns:a16="http://schemas.microsoft.com/office/drawing/2014/main" id="{82CFA63D-E7ED-42DD-8E5E-A52FACD47A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70AD79F3-F664-4845-937C-5EF8908568FE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03D80A56-AA40-411A-8B98-FE9556C64C5A}"/>
                </a:ext>
              </a:extLst>
            </p:cNvPr>
            <p:cNvGrpSpPr/>
            <p:nvPr/>
          </p:nvGrpSpPr>
          <p:grpSpPr>
            <a:xfrm>
              <a:off x="1494244" y="54519131"/>
              <a:ext cx="5024592" cy="2105525"/>
              <a:chOff x="1653538" y="1750435"/>
              <a:chExt cx="5024592" cy="2105525"/>
            </a:xfrm>
          </p:grpSpPr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5FA82447-0F80-4EE9-877A-116D9FC847A1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（已读不敢回，亮哪点哪，好像是在说我）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7A9CA48E-E45A-4EEE-9036-6633E9A5A408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133" name="Graphic 132">
                  <a:extLst>
                    <a:ext uri="{FF2B5EF4-FFF2-40B4-BE49-F238E27FC236}">
                      <a16:creationId xmlns:a16="http://schemas.microsoft.com/office/drawing/2014/main" id="{D64049FE-DEE5-4018-96BB-9D603EE6F2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1E5D4181-A04B-4B4F-B714-2559B3443628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1F099D87-8847-4CB7-84A2-97014CD75C92}"/>
                </a:ext>
              </a:extLst>
            </p:cNvPr>
            <p:cNvGrpSpPr/>
            <p:nvPr/>
          </p:nvGrpSpPr>
          <p:grpSpPr>
            <a:xfrm>
              <a:off x="6084137" y="56790697"/>
              <a:ext cx="4741495" cy="2131542"/>
              <a:chOff x="1504353" y="8801354"/>
              <a:chExt cx="4741495" cy="2131542"/>
            </a:xfrm>
          </p:grpSpPr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A2F236F5-F4CF-44BF-A629-6C394C36830B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教我装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VScode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0AFA52A9-7130-4810-9370-BD90E651F91B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138" name="Graphic 137">
                  <a:extLst>
                    <a:ext uri="{FF2B5EF4-FFF2-40B4-BE49-F238E27FC236}">
                      <a16:creationId xmlns:a16="http://schemas.microsoft.com/office/drawing/2014/main" id="{76C79B74-9F05-4957-9BD8-60E20A0E2C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A2DC6594-ADD0-41A0-B669-6BEEC6E12199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97FFF48B-60BE-4E26-82D0-A5FFDEFE8271}"/>
                </a:ext>
              </a:extLst>
            </p:cNvPr>
            <p:cNvGrpSpPr/>
            <p:nvPr/>
          </p:nvGrpSpPr>
          <p:grpSpPr>
            <a:xfrm>
              <a:off x="6068893" y="59220523"/>
              <a:ext cx="4822721" cy="2105525"/>
              <a:chOff x="5835267" y="4052087"/>
              <a:chExt cx="4822721" cy="2105525"/>
            </a:xfrm>
          </p:grpSpPr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DC789241-2009-451A-8604-15EC109DFBD5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 have done my mini games code part, where should I place the codes?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62B3C29B-6934-4291-8D62-8CC650C0764F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43" name="Graphic 142">
                  <a:extLst>
                    <a:ext uri="{FF2B5EF4-FFF2-40B4-BE49-F238E27FC236}">
                      <a16:creationId xmlns:a16="http://schemas.microsoft.com/office/drawing/2014/main" id="{02B73FD6-8C21-4257-9D94-9AF02F998C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9CE51038-F256-4C7A-BD79-BF614FB3ABA5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92165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935FE13-9B2C-47AF-B15F-C25C7620EC86}"/>
              </a:ext>
            </a:extLst>
          </p:cNvPr>
          <p:cNvGrpSpPr/>
          <p:nvPr/>
        </p:nvGrpSpPr>
        <p:grpSpPr>
          <a:xfrm>
            <a:off x="-1430817" y="-43231617"/>
            <a:ext cx="12349538" cy="62295240"/>
            <a:chOff x="-1430817" y="-969192"/>
            <a:chExt cx="12349538" cy="6229524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F147B1C-F6E8-429B-83C7-F6C32066C62C}"/>
                </a:ext>
              </a:extLst>
            </p:cNvPr>
            <p:cNvSpPr/>
            <p:nvPr/>
          </p:nvSpPr>
          <p:spPr>
            <a:xfrm>
              <a:off x="492570" y="-969192"/>
              <a:ext cx="8890378" cy="257460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71EF6B-3E5A-4363-9A34-55ED4234A49F}"/>
                </a:ext>
              </a:extLst>
            </p:cNvPr>
            <p:cNvSpPr txBox="1"/>
            <p:nvPr/>
          </p:nvSpPr>
          <p:spPr>
            <a:xfrm>
              <a:off x="-1430817" y="21777"/>
              <a:ext cx="586391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5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問題</a:t>
              </a:r>
              <a:endParaRPr lang="zh-TW" altLang="en-US" sz="35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40AA320-6F3F-4C1C-9C64-F1AB8655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60058" y="-243341"/>
              <a:ext cx="1496345" cy="1122907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47C0EEB-A1D4-42A5-B868-F100F2E4DB38}"/>
                </a:ext>
              </a:extLst>
            </p:cNvPr>
            <p:cNvGrpSpPr/>
            <p:nvPr/>
          </p:nvGrpSpPr>
          <p:grpSpPr>
            <a:xfrm>
              <a:off x="60927" y="690990"/>
              <a:ext cx="2290168" cy="226847"/>
              <a:chOff x="862608" y="680150"/>
              <a:chExt cx="2290168" cy="226847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E762A22B-51C6-41D0-8B0F-DFD3B918A759}"/>
                  </a:ext>
                </a:extLst>
              </p:cNvPr>
              <p:cNvSpPr/>
              <p:nvPr/>
            </p:nvSpPr>
            <p:spPr>
              <a:xfrm flipV="1">
                <a:off x="862608" y="680150"/>
                <a:ext cx="2290168" cy="45720"/>
              </a:xfrm>
              <a:prstGeom prst="roundRect">
                <a:avLst/>
              </a:prstGeom>
              <a:solidFill>
                <a:srgbClr val="387BB2"/>
              </a:solidFill>
              <a:ln>
                <a:solidFill>
                  <a:srgbClr val="3A7B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C7E0329A-BF9E-42CC-A664-B4B34267310B}"/>
                  </a:ext>
                </a:extLst>
              </p:cNvPr>
              <p:cNvSpPr/>
              <p:nvPr/>
            </p:nvSpPr>
            <p:spPr>
              <a:xfrm flipV="1">
                <a:off x="1745482" y="861277"/>
                <a:ext cx="1332376" cy="45720"/>
              </a:xfrm>
              <a:prstGeom prst="roundRect">
                <a:avLst/>
              </a:prstGeom>
              <a:solidFill>
                <a:srgbClr val="FFC81D"/>
              </a:solidFill>
              <a:ln>
                <a:solidFill>
                  <a:srgbClr val="FFC9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7C61BC-B766-4A9B-8DD6-CDD9982FB140}"/>
                </a:ext>
              </a:extLst>
            </p:cNvPr>
            <p:cNvSpPr/>
            <p:nvPr/>
          </p:nvSpPr>
          <p:spPr>
            <a:xfrm flipH="1">
              <a:off x="2809052" y="1361575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5760" rtlCol="0" anchor="ctr">
              <a:norm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诶诶，我负责的那个排行榜在每次写入新的资料都会把之前的记录打乱欸。怎麽办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C972B7F-3970-4C3B-A089-8CABC4A5B0CE}"/>
                </a:ext>
              </a:extLst>
            </p:cNvPr>
            <p:cNvGrpSpPr/>
            <p:nvPr/>
          </p:nvGrpSpPr>
          <p:grpSpPr>
            <a:xfrm>
              <a:off x="1501138" y="1605415"/>
              <a:ext cx="956736" cy="1301438"/>
              <a:chOff x="-1490164" y="1399884"/>
              <a:chExt cx="956736" cy="1301438"/>
            </a:xfrm>
          </p:grpSpPr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966B28C0-77FD-46B4-9AB5-69E94D3BEC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90164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C12C83-9ED5-40D3-9941-0138C371305F}"/>
                  </a:ext>
                </a:extLst>
              </p:cNvPr>
              <p:cNvSpPr txBox="1"/>
              <p:nvPr/>
            </p:nvSpPr>
            <p:spPr>
              <a:xfrm>
                <a:off x="-1331124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偉翔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DCFD059-CDC9-4484-A021-360FEA5FBB66}"/>
                </a:ext>
              </a:extLst>
            </p:cNvPr>
            <p:cNvGrpSpPr/>
            <p:nvPr/>
          </p:nvGrpSpPr>
          <p:grpSpPr>
            <a:xfrm>
              <a:off x="5835267" y="4052087"/>
              <a:ext cx="4822721" cy="2105525"/>
              <a:chOff x="5835267" y="4052087"/>
              <a:chExt cx="4822721" cy="210552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F342DC3-E81F-4A20-8AE7-92B20BF5D19D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don’t speak Chinese.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CA8936DA-925F-425E-8AD3-CDE179846D6F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25" name="Graphic 24">
                  <a:extLst>
                    <a:ext uri="{FF2B5EF4-FFF2-40B4-BE49-F238E27FC236}">
                      <a16:creationId xmlns:a16="http://schemas.microsoft.com/office/drawing/2014/main" id="{48D1490E-5F18-4C72-A2FA-93D06FF668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C6241A4-45C0-4E83-B901-6959BB148B3B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05A8129-2C8F-4A1D-BB5A-B779D7BD0601}"/>
                </a:ext>
              </a:extLst>
            </p:cNvPr>
            <p:cNvGrpSpPr/>
            <p:nvPr/>
          </p:nvGrpSpPr>
          <p:grpSpPr>
            <a:xfrm>
              <a:off x="5916493" y="7076248"/>
              <a:ext cx="4741495" cy="2131542"/>
              <a:chOff x="1504353" y="8801354"/>
              <a:chExt cx="4741495" cy="2131542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3FB562A-7724-451D-AC73-0F812D0E7B94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嘗試用不同的文件讀取模式看看？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FD547B4-ACE2-466A-8B69-7AF0CFE6B9B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35" name="Graphic 34">
                  <a:extLst>
                    <a:ext uri="{FF2B5EF4-FFF2-40B4-BE49-F238E27FC236}">
                      <a16:creationId xmlns:a16="http://schemas.microsoft.com/office/drawing/2014/main" id="{A71E26AE-F4F6-4EC0-8D6A-7568CE3A8B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3AB0242-ABC8-4FFB-9B97-83598CFBD974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EA2D22A-0E85-44D6-9D0B-94B05D747592}"/>
                </a:ext>
              </a:extLst>
            </p:cNvPr>
            <p:cNvGrpSpPr/>
            <p:nvPr/>
          </p:nvGrpSpPr>
          <p:grpSpPr>
            <a:xfrm>
              <a:off x="1494244" y="9700076"/>
              <a:ext cx="5024592" cy="2105525"/>
              <a:chOff x="1653538" y="1750435"/>
              <a:chExt cx="5024592" cy="2105525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AC1EABA-2C5B-4036-9403-F13AD0B2E624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有料喔，我不考虑从文件的尾部写起就可以了喔，每次都重新读取后重新创建一遍就搞定了（我把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a+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模式换成了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E55F599-7178-4C96-AA64-D6B879BF35CC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40" name="Graphic 39">
                  <a:extLst>
                    <a:ext uri="{FF2B5EF4-FFF2-40B4-BE49-F238E27FC236}">
                      <a16:creationId xmlns:a16="http://schemas.microsoft.com/office/drawing/2014/main" id="{0EDA7B00-F22F-439A-B685-DC6838C27D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F067C54-8F8B-460A-A5AD-55A871203E65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54707F3-909C-452D-9547-BB70BC858859}"/>
                </a:ext>
              </a:extLst>
            </p:cNvPr>
            <p:cNvGrpSpPr/>
            <p:nvPr/>
          </p:nvGrpSpPr>
          <p:grpSpPr>
            <a:xfrm>
              <a:off x="5916493" y="12134418"/>
              <a:ext cx="4741495" cy="2131542"/>
              <a:chOff x="1504353" y="8801354"/>
              <a:chExt cx="4741495" cy="2131542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759C903-2E34-4D71-9855-C0966D7034C5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誒誒，話說你們的小遊戲都完成了嗎？代碼同步是個問題欸。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2D65ECCF-D338-4814-AFFA-C155B7EF5FED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45" name="Graphic 44">
                  <a:extLst>
                    <a:ext uri="{FF2B5EF4-FFF2-40B4-BE49-F238E27FC236}">
                      <a16:creationId xmlns:a16="http://schemas.microsoft.com/office/drawing/2014/main" id="{69FE36E4-C0E2-4FF7-BA75-5ED585C13A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ED06EE0-48F7-4982-9B49-D86038AF613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800BD53-AA07-4802-BABB-8061CE7E2831}"/>
                </a:ext>
              </a:extLst>
            </p:cNvPr>
            <p:cNvGrpSpPr/>
            <p:nvPr/>
          </p:nvGrpSpPr>
          <p:grpSpPr>
            <a:xfrm>
              <a:off x="5916493" y="14620794"/>
              <a:ext cx="4822721" cy="2105525"/>
              <a:chOff x="5835267" y="4052087"/>
              <a:chExt cx="4822721" cy="2105525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F3156E75-EFB5-4906-AE0C-DCA114BE3FF9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Have you guys ever heard of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GitHUB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9D66A262-C57E-4C8F-B5EF-C067412DF867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0" name="Graphic 49">
                  <a:extLst>
                    <a:ext uri="{FF2B5EF4-FFF2-40B4-BE49-F238E27FC236}">
                      <a16:creationId xmlns:a16="http://schemas.microsoft.com/office/drawing/2014/main" id="{3ED48C1E-0326-40B0-B14D-DE78BAD51C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9CEF85F-D3DA-4F35-A9C9-A4F82C857D41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A0026BF-696B-4E9E-B2CE-E1E49F8736E2}"/>
                </a:ext>
              </a:extLst>
            </p:cNvPr>
            <p:cNvGrpSpPr/>
            <p:nvPr/>
          </p:nvGrpSpPr>
          <p:grpSpPr>
            <a:xfrm>
              <a:off x="5916493" y="17081153"/>
              <a:ext cx="4822721" cy="2105525"/>
              <a:chOff x="5835267" y="4052087"/>
              <a:chExt cx="4822721" cy="2105525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DB54AD78-34BA-4D6D-8B57-55A1C745F3C8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We can use git to sync our code easily in only one tap.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6337F59F-B832-4D8D-8FC5-86DC71E1688D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5" name="Graphic 54">
                  <a:extLst>
                    <a:ext uri="{FF2B5EF4-FFF2-40B4-BE49-F238E27FC236}">
                      <a16:creationId xmlns:a16="http://schemas.microsoft.com/office/drawing/2014/main" id="{D10F4A70-B439-45D9-A049-4483CACDDB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FE21FFC-0479-4AB9-86EC-C2DA1B0D2B95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561F5A9-C316-4304-8EC4-647FDB9CA7B8}"/>
                </a:ext>
              </a:extLst>
            </p:cNvPr>
            <p:cNvGrpSpPr/>
            <p:nvPr/>
          </p:nvGrpSpPr>
          <p:grpSpPr>
            <a:xfrm>
              <a:off x="5916493" y="19541512"/>
              <a:ext cx="4822721" cy="2105525"/>
              <a:chOff x="5835267" y="4052087"/>
              <a:chExt cx="4822721" cy="2105525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F512E07-F960-40F0-88A9-6C765D221114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can guide you guys to setup Git if needed.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9BD502FB-208A-4B28-94F8-4A0ED53DB591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60" name="Graphic 59">
                  <a:extLst>
                    <a:ext uri="{FF2B5EF4-FFF2-40B4-BE49-F238E27FC236}">
                      <a16:creationId xmlns:a16="http://schemas.microsoft.com/office/drawing/2014/main" id="{D07C0BD5-EC27-4D27-A441-6B335E156D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07A95F4F-BE86-4735-A110-BEB85BB12BE6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044EBE9-381F-4DEC-8E54-A76699AEDF5A}"/>
                </a:ext>
              </a:extLst>
            </p:cNvPr>
            <p:cNvGrpSpPr/>
            <p:nvPr/>
          </p:nvGrpSpPr>
          <p:grpSpPr>
            <a:xfrm>
              <a:off x="1653284" y="22001871"/>
              <a:ext cx="5024592" cy="2105525"/>
              <a:chOff x="1653538" y="1750435"/>
              <a:chExt cx="5024592" cy="2105525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AE1AD34-653B-40D0-B089-D615D234EB56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好的，收到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BBA066F-8029-4D01-AB8B-0499F7A31ABF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65" name="Graphic 64">
                  <a:extLst>
                    <a:ext uri="{FF2B5EF4-FFF2-40B4-BE49-F238E27FC236}">
                      <a16:creationId xmlns:a16="http://schemas.microsoft.com/office/drawing/2014/main" id="{A65C721F-99F9-4B1E-9150-7F6FD1C7E0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20CD827-80BE-429B-822B-3E07CE050AF5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0766451-FA85-4B9C-9F0A-715017D4330D}"/>
                </a:ext>
              </a:extLst>
            </p:cNvPr>
            <p:cNvGrpSpPr/>
            <p:nvPr/>
          </p:nvGrpSpPr>
          <p:grpSpPr>
            <a:xfrm>
              <a:off x="5916493" y="24462230"/>
              <a:ext cx="4741495" cy="2131542"/>
              <a:chOff x="1504353" y="8801354"/>
              <a:chExt cx="4741495" cy="2131542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1F924DF-3F37-4B39-8E13-E8B39CED4342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啊對對對（已讀亂回，上班中）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779AB890-C4D3-4C80-82D6-1D1FDCCCB7E0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0" name="Graphic 69">
                  <a:extLst>
                    <a:ext uri="{FF2B5EF4-FFF2-40B4-BE49-F238E27FC236}">
                      <a16:creationId xmlns:a16="http://schemas.microsoft.com/office/drawing/2014/main" id="{87A25D6F-8373-4901-94AA-EB41C17108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3B1E62E-17DF-4EE6-B2F7-E9EC959537C9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4CEAC2F-4D57-4433-BC06-882985814A8B}"/>
                </a:ext>
              </a:extLst>
            </p:cNvPr>
            <p:cNvSpPr txBox="1"/>
            <p:nvPr/>
          </p:nvSpPr>
          <p:spPr>
            <a:xfrm>
              <a:off x="5426586" y="2669762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46396C7-1C68-4E45-8B92-8DAAA74EBE1B}"/>
                </a:ext>
              </a:extLst>
            </p:cNvPr>
            <p:cNvGrpSpPr/>
            <p:nvPr/>
          </p:nvGrpSpPr>
          <p:grpSpPr>
            <a:xfrm>
              <a:off x="5916493" y="27143993"/>
              <a:ext cx="4741495" cy="2131542"/>
              <a:chOff x="1504353" y="8801354"/>
              <a:chExt cx="4741495" cy="2131542"/>
            </a:xfrm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3FBD91A-C4EB-49FB-A885-B9D7365EA237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為什麼我的小遊戲隨機數返回值全一樣？我在自己的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ipynb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做沒問題啊。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D4540048-3C2C-416F-876D-DD5A8D5E439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5" name="Graphic 74">
                  <a:extLst>
                    <a:ext uri="{FF2B5EF4-FFF2-40B4-BE49-F238E27FC236}">
                      <a16:creationId xmlns:a16="http://schemas.microsoft.com/office/drawing/2014/main" id="{8D27B197-900D-4DAC-8B75-F906E7FC5C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92D6C4A-AA7F-46C9-8F0D-522D8A0A2EF7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9345E42-44DA-4BDC-BDEC-185008952CE6}"/>
                </a:ext>
              </a:extLst>
            </p:cNvPr>
            <p:cNvGrpSpPr/>
            <p:nvPr/>
          </p:nvGrpSpPr>
          <p:grpSpPr>
            <a:xfrm>
              <a:off x="1609989" y="29657184"/>
              <a:ext cx="5024592" cy="2105525"/>
              <a:chOff x="1653538" y="1750435"/>
              <a:chExt cx="5024592" cy="2105525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E7C70FD-FC7E-4A3E-B369-D8FCFE37575D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我们的方法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Rnumber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()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是以当前时间的作为随机种子的，所以你在呼叫这个函式设一个小小的间隔就可以了，用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time.sleep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秒数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)</a:t>
                </a:r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4D1201F3-A1E1-408C-9AEE-E5DB1009F6EB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80" name="Graphic 79">
                  <a:extLst>
                    <a:ext uri="{FF2B5EF4-FFF2-40B4-BE49-F238E27FC236}">
                      <a16:creationId xmlns:a16="http://schemas.microsoft.com/office/drawing/2014/main" id="{C456DB19-B229-42E8-86CB-7C2AE2AEBD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4958463E-C88B-4A4E-A569-59383EB92F14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EA44BB7A-5A7D-4909-8AB6-81F539995151}"/>
                </a:ext>
              </a:extLst>
            </p:cNvPr>
            <p:cNvGrpSpPr/>
            <p:nvPr/>
          </p:nvGrpSpPr>
          <p:grpSpPr>
            <a:xfrm>
              <a:off x="6068893" y="32117015"/>
              <a:ext cx="4822721" cy="2105525"/>
              <a:chOff x="5835267" y="4052087"/>
              <a:chExt cx="4822721" cy="2105525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C7B94F5-3706-4200-97CC-AF3FA9475A8F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Yea, Wei Siang is right, cause I just faced the same problem before.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5CB52911-DD6D-4F92-B7D6-7EEBDC4E82EE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85" name="Graphic 84">
                  <a:extLst>
                    <a:ext uri="{FF2B5EF4-FFF2-40B4-BE49-F238E27FC236}">
                      <a16:creationId xmlns:a16="http://schemas.microsoft.com/office/drawing/2014/main" id="{C387D2C7-8DD5-4967-BA8C-93DCBAFBB3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5ADE4EF-FD51-4F22-81DD-4F06C64ED0A0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59CB3BB-113B-44F3-8EF3-ACFD3D823A8E}"/>
                </a:ext>
              </a:extLst>
            </p:cNvPr>
            <p:cNvGrpSpPr/>
            <p:nvPr/>
          </p:nvGrpSpPr>
          <p:grpSpPr>
            <a:xfrm>
              <a:off x="5994916" y="37587954"/>
              <a:ext cx="4741495" cy="2131542"/>
              <a:chOff x="1504353" y="8801354"/>
              <a:chExt cx="4741495" cy="213154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DCC5229-7561-4C36-9A26-B0FAE36AD0B0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話說那個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一直報錯是在說什麼？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860EC098-C328-4255-ACB5-A723452E203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90" name="Graphic 89">
                  <a:extLst>
                    <a:ext uri="{FF2B5EF4-FFF2-40B4-BE49-F238E27FC236}">
                      <a16:creationId xmlns:a16="http://schemas.microsoft.com/office/drawing/2014/main" id="{2EEE1BD4-ECA7-41CA-8425-DAC71CA36B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62EAF8F-DF2C-461E-9D09-73CC796883C3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90025B0-A7AF-43B3-B299-9DD6BE088B38}"/>
                </a:ext>
              </a:extLst>
            </p:cNvPr>
            <p:cNvSpPr txBox="1"/>
            <p:nvPr/>
          </p:nvSpPr>
          <p:spPr>
            <a:xfrm>
              <a:off x="5435765" y="37046929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8D04863F-1CBB-4BC7-BA30-233B918D73FD}"/>
                </a:ext>
              </a:extLst>
            </p:cNvPr>
            <p:cNvGrpSpPr/>
            <p:nvPr/>
          </p:nvGrpSpPr>
          <p:grpSpPr>
            <a:xfrm>
              <a:off x="6096000" y="34798778"/>
              <a:ext cx="4741495" cy="2131542"/>
              <a:chOff x="1504353" y="8801354"/>
              <a:chExt cx="4741495" cy="2131542"/>
            </a:xfrm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94D1FB61-CD81-4386-A809-7E830D8AB106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好，我等等就試試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76B2108C-4A60-4B21-954A-EACFC96248D3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96" name="Graphic 95">
                  <a:extLst>
                    <a:ext uri="{FF2B5EF4-FFF2-40B4-BE49-F238E27FC236}">
                      <a16:creationId xmlns:a16="http://schemas.microsoft.com/office/drawing/2014/main" id="{E2CEEA6D-9DF1-45AB-8153-3CD23A9214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C5EA34C-1FBA-4D72-8F8C-3D3BEF8384E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9528C6A-1D5B-41A7-8BAF-058F526CBF31}"/>
                </a:ext>
              </a:extLst>
            </p:cNvPr>
            <p:cNvGrpSpPr/>
            <p:nvPr/>
          </p:nvGrpSpPr>
          <p:grpSpPr>
            <a:xfrm>
              <a:off x="1653284" y="39894656"/>
              <a:ext cx="5024592" cy="2105525"/>
              <a:chOff x="1653538" y="1750435"/>
              <a:chExt cx="5024592" cy="2105525"/>
            </a:xfrm>
          </p:grpSpPr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8854133-984D-4D09-B367-DD8FE5C19DF1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我也有遇到，我看哪个是亮色的我就点，或者是往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yes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点，全是英文字，拜托不要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751FC234-57C5-4349-9DBF-33F20680C15C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101" name="Graphic 100">
                  <a:extLst>
                    <a:ext uri="{FF2B5EF4-FFF2-40B4-BE49-F238E27FC236}">
                      <a16:creationId xmlns:a16="http://schemas.microsoft.com/office/drawing/2014/main" id="{98A39E35-BA6B-4E37-AAA5-A682E315E6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526D979-A0D3-4FAA-92C3-3AAD4140A854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EBA89B19-D5C7-44FE-9414-911B8898C6E7}"/>
                </a:ext>
              </a:extLst>
            </p:cNvPr>
            <p:cNvGrpSpPr/>
            <p:nvPr/>
          </p:nvGrpSpPr>
          <p:grpSpPr>
            <a:xfrm>
              <a:off x="6014774" y="42175341"/>
              <a:ext cx="4822721" cy="2105525"/>
              <a:chOff x="5835267" y="4052087"/>
              <a:chExt cx="4822721" cy="2105525"/>
            </a:xfrm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CD1D67F-7C49-40CA-94E6-4045EA2F5EFE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It must be a conflict error, check your local file and save that file on the cloud for it to be the latest one and click accept or deny the changes.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67667052-F5BA-4F9F-8BE8-2D71BC9FF3E2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07" name="Graphic 106">
                  <a:extLst>
                    <a:ext uri="{FF2B5EF4-FFF2-40B4-BE49-F238E27FC236}">
                      <a16:creationId xmlns:a16="http://schemas.microsoft.com/office/drawing/2014/main" id="{AE102B2A-0649-40C7-8477-A2BB7783AE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1CA271A5-C314-4D0E-AC41-F7B113653AA8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7BA8BA4-1DC3-44AF-953A-7F1E06A7BD43}"/>
                </a:ext>
              </a:extLst>
            </p:cNvPr>
            <p:cNvSpPr txBox="1"/>
            <p:nvPr/>
          </p:nvSpPr>
          <p:spPr>
            <a:xfrm>
              <a:off x="5089516" y="44477345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又双叒一段時間後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F0EC111A-09E0-4E3B-A1AF-66EB93E38978}"/>
                </a:ext>
              </a:extLst>
            </p:cNvPr>
            <p:cNvGrpSpPr/>
            <p:nvPr/>
          </p:nvGrpSpPr>
          <p:grpSpPr>
            <a:xfrm>
              <a:off x="6002911" y="45040054"/>
              <a:ext cx="4822721" cy="2105525"/>
              <a:chOff x="5835267" y="4052087"/>
              <a:chExt cx="4822721" cy="2105525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0719963C-069B-4087-A424-8AFAE6FC7CF4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Should we put our source code to the ppt?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9AA3B830-8D9A-47C5-A396-AAD881040A91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13" name="Graphic 112">
                  <a:extLst>
                    <a:ext uri="{FF2B5EF4-FFF2-40B4-BE49-F238E27FC236}">
                      <a16:creationId xmlns:a16="http://schemas.microsoft.com/office/drawing/2014/main" id="{FE68CCC5-1965-4FB8-9EF1-41E4472DC2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E757D12A-D6C2-4D60-A063-647EE1557810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3A16488F-EBF5-4893-B663-4EE422E2082D}"/>
                </a:ext>
              </a:extLst>
            </p:cNvPr>
            <p:cNvGrpSpPr/>
            <p:nvPr/>
          </p:nvGrpSpPr>
          <p:grpSpPr>
            <a:xfrm>
              <a:off x="1609989" y="47323841"/>
              <a:ext cx="5024592" cy="2105525"/>
              <a:chOff x="1653538" y="1750435"/>
              <a:chExt cx="5024592" cy="2105525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DAAF0F44-863A-4278-91B9-5DFDDA06F79C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VScode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崩溃了，代码无了，我也无了。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A018E277-70BC-4148-A7E5-659437246D0A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119" name="Graphic 118">
                  <a:extLst>
                    <a:ext uri="{FF2B5EF4-FFF2-40B4-BE49-F238E27FC236}">
                      <a16:creationId xmlns:a16="http://schemas.microsoft.com/office/drawing/2014/main" id="{B98DD0A5-2347-4ED9-A674-1023D005C6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0909D20A-A1F2-4BBD-85B7-2670C5FEF759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72C2E85E-2947-443A-BC9B-8E730C7EA6B7}"/>
                </a:ext>
              </a:extLst>
            </p:cNvPr>
            <p:cNvGrpSpPr/>
            <p:nvPr/>
          </p:nvGrpSpPr>
          <p:grpSpPr>
            <a:xfrm>
              <a:off x="6147316" y="49696254"/>
              <a:ext cx="4741495" cy="2131542"/>
              <a:chOff x="1504353" y="8801354"/>
              <a:chExt cx="4741495" cy="2131542"/>
            </a:xfrm>
          </p:grpSpPr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922E1437-7E19-416A-88F1-76C9BDC5688C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上交代碼又報錯，你們是不是有人沒有更新代碼庫就直接開寫？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F6F5BEE7-4F66-4A04-B2A0-CC1EBC2D9A19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124" name="Graphic 123">
                  <a:extLst>
                    <a:ext uri="{FF2B5EF4-FFF2-40B4-BE49-F238E27FC236}">
                      <a16:creationId xmlns:a16="http://schemas.microsoft.com/office/drawing/2014/main" id="{9C24C14F-F59C-4779-82D1-B6C7A019F2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481D7826-3D2E-4231-B072-F731F07DD7F7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8C009BC7-4F3A-4820-94DF-D18896A8E2A3}"/>
                </a:ext>
              </a:extLst>
            </p:cNvPr>
            <p:cNvGrpSpPr/>
            <p:nvPr/>
          </p:nvGrpSpPr>
          <p:grpSpPr>
            <a:xfrm>
              <a:off x="6096000" y="52120701"/>
              <a:ext cx="4822721" cy="2105525"/>
              <a:chOff x="5835267" y="4052087"/>
              <a:chExt cx="4822721" cy="2105525"/>
            </a:xfrm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E9EC1FE4-5372-4A77-B940-45252F86CE6A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OMG, who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tf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overwrite my code, WTH!!!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D76BE6AA-C1C2-408A-8B42-20CCBA107EF2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29" name="Graphic 128">
                  <a:extLst>
                    <a:ext uri="{FF2B5EF4-FFF2-40B4-BE49-F238E27FC236}">
                      <a16:creationId xmlns:a16="http://schemas.microsoft.com/office/drawing/2014/main" id="{82CFA63D-E7ED-42DD-8E5E-A52FACD47A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70AD79F3-F664-4845-937C-5EF8908568FE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03D80A56-AA40-411A-8B98-FE9556C64C5A}"/>
                </a:ext>
              </a:extLst>
            </p:cNvPr>
            <p:cNvGrpSpPr/>
            <p:nvPr/>
          </p:nvGrpSpPr>
          <p:grpSpPr>
            <a:xfrm>
              <a:off x="1494244" y="54519131"/>
              <a:ext cx="5024592" cy="2105525"/>
              <a:chOff x="1653538" y="1750435"/>
              <a:chExt cx="5024592" cy="2105525"/>
            </a:xfrm>
          </p:grpSpPr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5FA82447-0F80-4EE9-877A-116D9FC847A1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（已读不敢回，亮哪点哪，好像是在说我）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7A9CA48E-E45A-4EEE-9036-6633E9A5A408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133" name="Graphic 132">
                  <a:extLst>
                    <a:ext uri="{FF2B5EF4-FFF2-40B4-BE49-F238E27FC236}">
                      <a16:creationId xmlns:a16="http://schemas.microsoft.com/office/drawing/2014/main" id="{D64049FE-DEE5-4018-96BB-9D603EE6F2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1E5D4181-A04B-4B4F-B714-2559B3443628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1F099D87-8847-4CB7-84A2-97014CD75C92}"/>
                </a:ext>
              </a:extLst>
            </p:cNvPr>
            <p:cNvGrpSpPr/>
            <p:nvPr/>
          </p:nvGrpSpPr>
          <p:grpSpPr>
            <a:xfrm>
              <a:off x="6084137" y="56790697"/>
              <a:ext cx="4741495" cy="2131542"/>
              <a:chOff x="1504353" y="8801354"/>
              <a:chExt cx="4741495" cy="2131542"/>
            </a:xfrm>
          </p:grpSpPr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A2F236F5-F4CF-44BF-A629-6C394C36830B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教我装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VScode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0AFA52A9-7130-4810-9370-BD90E651F91B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138" name="Graphic 137">
                  <a:extLst>
                    <a:ext uri="{FF2B5EF4-FFF2-40B4-BE49-F238E27FC236}">
                      <a16:creationId xmlns:a16="http://schemas.microsoft.com/office/drawing/2014/main" id="{76C79B74-9F05-4957-9BD8-60E20A0E2C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A2DC6594-ADD0-41A0-B669-6BEEC6E12199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97FFF48B-60BE-4E26-82D0-A5FFDEFE8271}"/>
                </a:ext>
              </a:extLst>
            </p:cNvPr>
            <p:cNvGrpSpPr/>
            <p:nvPr/>
          </p:nvGrpSpPr>
          <p:grpSpPr>
            <a:xfrm>
              <a:off x="6068893" y="59220523"/>
              <a:ext cx="4822721" cy="2105525"/>
              <a:chOff x="5835267" y="4052087"/>
              <a:chExt cx="4822721" cy="2105525"/>
            </a:xfrm>
          </p:grpSpPr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DC789241-2009-451A-8604-15EC109DFBD5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 have done my mini games code part, where should I place the codes?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62B3C29B-6934-4291-8D62-8CC650C0764F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43" name="Graphic 142">
                  <a:extLst>
                    <a:ext uri="{FF2B5EF4-FFF2-40B4-BE49-F238E27FC236}">
                      <a16:creationId xmlns:a16="http://schemas.microsoft.com/office/drawing/2014/main" id="{02B73FD6-8C21-4257-9D94-9AF02F998C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9CE51038-F256-4C7A-BD79-BF614FB3ABA5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58236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935FE13-9B2C-47AF-B15F-C25C7620EC86}"/>
              </a:ext>
            </a:extLst>
          </p:cNvPr>
          <p:cNvGrpSpPr/>
          <p:nvPr/>
        </p:nvGrpSpPr>
        <p:grpSpPr>
          <a:xfrm>
            <a:off x="-1430817" y="-50661117"/>
            <a:ext cx="12349538" cy="62295240"/>
            <a:chOff x="-1430817" y="-969192"/>
            <a:chExt cx="12349538" cy="6229524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F147B1C-F6E8-429B-83C7-F6C32066C62C}"/>
                </a:ext>
              </a:extLst>
            </p:cNvPr>
            <p:cNvSpPr/>
            <p:nvPr/>
          </p:nvSpPr>
          <p:spPr>
            <a:xfrm>
              <a:off x="492570" y="-969192"/>
              <a:ext cx="8890378" cy="257460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71EF6B-3E5A-4363-9A34-55ED4234A49F}"/>
                </a:ext>
              </a:extLst>
            </p:cNvPr>
            <p:cNvSpPr txBox="1"/>
            <p:nvPr/>
          </p:nvSpPr>
          <p:spPr>
            <a:xfrm>
              <a:off x="-1430817" y="21777"/>
              <a:ext cx="586391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5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問題</a:t>
              </a:r>
              <a:endParaRPr lang="zh-TW" altLang="en-US" sz="35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40AA320-6F3F-4C1C-9C64-F1AB8655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60058" y="-243341"/>
              <a:ext cx="1496345" cy="1122907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47C0EEB-A1D4-42A5-B868-F100F2E4DB38}"/>
                </a:ext>
              </a:extLst>
            </p:cNvPr>
            <p:cNvGrpSpPr/>
            <p:nvPr/>
          </p:nvGrpSpPr>
          <p:grpSpPr>
            <a:xfrm>
              <a:off x="60927" y="690990"/>
              <a:ext cx="2290168" cy="226847"/>
              <a:chOff x="862608" y="680150"/>
              <a:chExt cx="2290168" cy="226847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E762A22B-51C6-41D0-8B0F-DFD3B918A759}"/>
                  </a:ext>
                </a:extLst>
              </p:cNvPr>
              <p:cNvSpPr/>
              <p:nvPr/>
            </p:nvSpPr>
            <p:spPr>
              <a:xfrm flipV="1">
                <a:off x="862608" y="680150"/>
                <a:ext cx="2290168" cy="45720"/>
              </a:xfrm>
              <a:prstGeom prst="roundRect">
                <a:avLst/>
              </a:prstGeom>
              <a:solidFill>
                <a:srgbClr val="387BB2"/>
              </a:solidFill>
              <a:ln>
                <a:solidFill>
                  <a:srgbClr val="3A7B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C7E0329A-BF9E-42CC-A664-B4B34267310B}"/>
                  </a:ext>
                </a:extLst>
              </p:cNvPr>
              <p:cNvSpPr/>
              <p:nvPr/>
            </p:nvSpPr>
            <p:spPr>
              <a:xfrm flipV="1">
                <a:off x="1745482" y="861277"/>
                <a:ext cx="1332376" cy="45720"/>
              </a:xfrm>
              <a:prstGeom prst="roundRect">
                <a:avLst/>
              </a:prstGeom>
              <a:solidFill>
                <a:srgbClr val="FFC81D"/>
              </a:solidFill>
              <a:ln>
                <a:solidFill>
                  <a:srgbClr val="FFC9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7C61BC-B766-4A9B-8DD6-CDD9982FB140}"/>
                </a:ext>
              </a:extLst>
            </p:cNvPr>
            <p:cNvSpPr/>
            <p:nvPr/>
          </p:nvSpPr>
          <p:spPr>
            <a:xfrm flipH="1">
              <a:off x="2809052" y="1361575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5760" rtlCol="0" anchor="ctr">
              <a:norm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诶诶，我负责的那个排行榜在每次写入新的资料都会把之前的记录打乱欸。怎麽办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C972B7F-3970-4C3B-A089-8CABC4A5B0CE}"/>
                </a:ext>
              </a:extLst>
            </p:cNvPr>
            <p:cNvGrpSpPr/>
            <p:nvPr/>
          </p:nvGrpSpPr>
          <p:grpSpPr>
            <a:xfrm>
              <a:off x="1501138" y="1605415"/>
              <a:ext cx="956736" cy="1301438"/>
              <a:chOff x="-1490164" y="1399884"/>
              <a:chExt cx="956736" cy="1301438"/>
            </a:xfrm>
          </p:grpSpPr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966B28C0-77FD-46B4-9AB5-69E94D3BEC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90164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C12C83-9ED5-40D3-9941-0138C371305F}"/>
                  </a:ext>
                </a:extLst>
              </p:cNvPr>
              <p:cNvSpPr txBox="1"/>
              <p:nvPr/>
            </p:nvSpPr>
            <p:spPr>
              <a:xfrm>
                <a:off x="-1331124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偉翔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DCFD059-CDC9-4484-A021-360FEA5FBB66}"/>
                </a:ext>
              </a:extLst>
            </p:cNvPr>
            <p:cNvGrpSpPr/>
            <p:nvPr/>
          </p:nvGrpSpPr>
          <p:grpSpPr>
            <a:xfrm>
              <a:off x="5835267" y="4052087"/>
              <a:ext cx="4822721" cy="2105525"/>
              <a:chOff x="5835267" y="4052087"/>
              <a:chExt cx="4822721" cy="210552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F342DC3-E81F-4A20-8AE7-92B20BF5D19D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don’t speak Chinese.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CA8936DA-925F-425E-8AD3-CDE179846D6F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25" name="Graphic 24">
                  <a:extLst>
                    <a:ext uri="{FF2B5EF4-FFF2-40B4-BE49-F238E27FC236}">
                      <a16:creationId xmlns:a16="http://schemas.microsoft.com/office/drawing/2014/main" id="{48D1490E-5F18-4C72-A2FA-93D06FF668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C6241A4-45C0-4E83-B901-6959BB148B3B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05A8129-2C8F-4A1D-BB5A-B779D7BD0601}"/>
                </a:ext>
              </a:extLst>
            </p:cNvPr>
            <p:cNvGrpSpPr/>
            <p:nvPr/>
          </p:nvGrpSpPr>
          <p:grpSpPr>
            <a:xfrm>
              <a:off x="5916493" y="7076248"/>
              <a:ext cx="4741495" cy="2131542"/>
              <a:chOff x="1504353" y="8801354"/>
              <a:chExt cx="4741495" cy="2131542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3FB562A-7724-451D-AC73-0F812D0E7B94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嘗試用不同的文件讀取模式看看？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FD547B4-ACE2-466A-8B69-7AF0CFE6B9B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35" name="Graphic 34">
                  <a:extLst>
                    <a:ext uri="{FF2B5EF4-FFF2-40B4-BE49-F238E27FC236}">
                      <a16:creationId xmlns:a16="http://schemas.microsoft.com/office/drawing/2014/main" id="{A71E26AE-F4F6-4EC0-8D6A-7568CE3A8B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3AB0242-ABC8-4FFB-9B97-83598CFBD974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EA2D22A-0E85-44D6-9D0B-94B05D747592}"/>
                </a:ext>
              </a:extLst>
            </p:cNvPr>
            <p:cNvGrpSpPr/>
            <p:nvPr/>
          </p:nvGrpSpPr>
          <p:grpSpPr>
            <a:xfrm>
              <a:off x="1494244" y="9700076"/>
              <a:ext cx="5024592" cy="2105525"/>
              <a:chOff x="1653538" y="1750435"/>
              <a:chExt cx="5024592" cy="2105525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AC1EABA-2C5B-4036-9403-F13AD0B2E624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有料喔，我不考虑从文件的尾部写起就可以了喔，每次都重新读取后重新创建一遍就搞定了（我把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a+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模式换成了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E55F599-7178-4C96-AA64-D6B879BF35CC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40" name="Graphic 39">
                  <a:extLst>
                    <a:ext uri="{FF2B5EF4-FFF2-40B4-BE49-F238E27FC236}">
                      <a16:creationId xmlns:a16="http://schemas.microsoft.com/office/drawing/2014/main" id="{0EDA7B00-F22F-439A-B685-DC6838C27D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F067C54-8F8B-460A-A5AD-55A871203E65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54707F3-909C-452D-9547-BB70BC858859}"/>
                </a:ext>
              </a:extLst>
            </p:cNvPr>
            <p:cNvGrpSpPr/>
            <p:nvPr/>
          </p:nvGrpSpPr>
          <p:grpSpPr>
            <a:xfrm>
              <a:off x="5916493" y="12134418"/>
              <a:ext cx="4741495" cy="2131542"/>
              <a:chOff x="1504353" y="8801354"/>
              <a:chExt cx="4741495" cy="2131542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759C903-2E34-4D71-9855-C0966D7034C5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誒誒，話說你們的小遊戲都完成了嗎？代碼同步是個問題欸。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2D65ECCF-D338-4814-AFFA-C155B7EF5FED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45" name="Graphic 44">
                  <a:extLst>
                    <a:ext uri="{FF2B5EF4-FFF2-40B4-BE49-F238E27FC236}">
                      <a16:creationId xmlns:a16="http://schemas.microsoft.com/office/drawing/2014/main" id="{69FE36E4-C0E2-4FF7-BA75-5ED585C13A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ED06EE0-48F7-4982-9B49-D86038AF613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800BD53-AA07-4802-BABB-8061CE7E2831}"/>
                </a:ext>
              </a:extLst>
            </p:cNvPr>
            <p:cNvGrpSpPr/>
            <p:nvPr/>
          </p:nvGrpSpPr>
          <p:grpSpPr>
            <a:xfrm>
              <a:off x="5916493" y="14620794"/>
              <a:ext cx="4822721" cy="2105525"/>
              <a:chOff x="5835267" y="4052087"/>
              <a:chExt cx="4822721" cy="2105525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F3156E75-EFB5-4906-AE0C-DCA114BE3FF9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Have you guys ever heard of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GitHUB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9D66A262-C57E-4C8F-B5EF-C067412DF867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0" name="Graphic 49">
                  <a:extLst>
                    <a:ext uri="{FF2B5EF4-FFF2-40B4-BE49-F238E27FC236}">
                      <a16:creationId xmlns:a16="http://schemas.microsoft.com/office/drawing/2014/main" id="{3ED48C1E-0326-40B0-B14D-DE78BAD51C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9CEF85F-D3DA-4F35-A9C9-A4F82C857D41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A0026BF-696B-4E9E-B2CE-E1E49F8736E2}"/>
                </a:ext>
              </a:extLst>
            </p:cNvPr>
            <p:cNvGrpSpPr/>
            <p:nvPr/>
          </p:nvGrpSpPr>
          <p:grpSpPr>
            <a:xfrm>
              <a:off x="5916493" y="17081153"/>
              <a:ext cx="4822721" cy="2105525"/>
              <a:chOff x="5835267" y="4052087"/>
              <a:chExt cx="4822721" cy="2105525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DB54AD78-34BA-4D6D-8B57-55A1C745F3C8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We can use git to sync our code easily in only one tap.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6337F59F-B832-4D8D-8FC5-86DC71E1688D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5" name="Graphic 54">
                  <a:extLst>
                    <a:ext uri="{FF2B5EF4-FFF2-40B4-BE49-F238E27FC236}">
                      <a16:creationId xmlns:a16="http://schemas.microsoft.com/office/drawing/2014/main" id="{D10F4A70-B439-45D9-A049-4483CACDDB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FE21FFC-0479-4AB9-86EC-C2DA1B0D2B95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561F5A9-C316-4304-8EC4-647FDB9CA7B8}"/>
                </a:ext>
              </a:extLst>
            </p:cNvPr>
            <p:cNvGrpSpPr/>
            <p:nvPr/>
          </p:nvGrpSpPr>
          <p:grpSpPr>
            <a:xfrm>
              <a:off x="5916493" y="19541512"/>
              <a:ext cx="4822721" cy="2105525"/>
              <a:chOff x="5835267" y="4052087"/>
              <a:chExt cx="4822721" cy="2105525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F512E07-F960-40F0-88A9-6C765D221114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can guide you guys to setup Git if needed.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9BD502FB-208A-4B28-94F8-4A0ED53DB591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60" name="Graphic 59">
                  <a:extLst>
                    <a:ext uri="{FF2B5EF4-FFF2-40B4-BE49-F238E27FC236}">
                      <a16:creationId xmlns:a16="http://schemas.microsoft.com/office/drawing/2014/main" id="{D07C0BD5-EC27-4D27-A441-6B335E156D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07A95F4F-BE86-4735-A110-BEB85BB12BE6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044EBE9-381F-4DEC-8E54-A76699AEDF5A}"/>
                </a:ext>
              </a:extLst>
            </p:cNvPr>
            <p:cNvGrpSpPr/>
            <p:nvPr/>
          </p:nvGrpSpPr>
          <p:grpSpPr>
            <a:xfrm>
              <a:off x="1653284" y="22001871"/>
              <a:ext cx="5024592" cy="2105525"/>
              <a:chOff x="1653538" y="1750435"/>
              <a:chExt cx="5024592" cy="2105525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AE1AD34-653B-40D0-B089-D615D234EB56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好的，收到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BBA066F-8029-4D01-AB8B-0499F7A31ABF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65" name="Graphic 64">
                  <a:extLst>
                    <a:ext uri="{FF2B5EF4-FFF2-40B4-BE49-F238E27FC236}">
                      <a16:creationId xmlns:a16="http://schemas.microsoft.com/office/drawing/2014/main" id="{A65C721F-99F9-4B1E-9150-7F6FD1C7E0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20CD827-80BE-429B-822B-3E07CE050AF5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0766451-FA85-4B9C-9F0A-715017D4330D}"/>
                </a:ext>
              </a:extLst>
            </p:cNvPr>
            <p:cNvGrpSpPr/>
            <p:nvPr/>
          </p:nvGrpSpPr>
          <p:grpSpPr>
            <a:xfrm>
              <a:off x="5916493" y="24462230"/>
              <a:ext cx="4741495" cy="2131542"/>
              <a:chOff x="1504353" y="8801354"/>
              <a:chExt cx="4741495" cy="2131542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1F924DF-3F37-4B39-8E13-E8B39CED4342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啊對對對（已讀亂回，上班中）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779AB890-C4D3-4C80-82D6-1D1FDCCCB7E0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0" name="Graphic 69">
                  <a:extLst>
                    <a:ext uri="{FF2B5EF4-FFF2-40B4-BE49-F238E27FC236}">
                      <a16:creationId xmlns:a16="http://schemas.microsoft.com/office/drawing/2014/main" id="{87A25D6F-8373-4901-94AA-EB41C17108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3B1E62E-17DF-4EE6-B2F7-E9EC959537C9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4CEAC2F-4D57-4433-BC06-882985814A8B}"/>
                </a:ext>
              </a:extLst>
            </p:cNvPr>
            <p:cNvSpPr txBox="1"/>
            <p:nvPr/>
          </p:nvSpPr>
          <p:spPr>
            <a:xfrm>
              <a:off x="5426586" y="2669762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46396C7-1C68-4E45-8B92-8DAAA74EBE1B}"/>
                </a:ext>
              </a:extLst>
            </p:cNvPr>
            <p:cNvGrpSpPr/>
            <p:nvPr/>
          </p:nvGrpSpPr>
          <p:grpSpPr>
            <a:xfrm>
              <a:off x="5916493" y="27143993"/>
              <a:ext cx="4741495" cy="2131542"/>
              <a:chOff x="1504353" y="8801354"/>
              <a:chExt cx="4741495" cy="2131542"/>
            </a:xfrm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3FBD91A-C4EB-49FB-A885-B9D7365EA237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為什麼我的小遊戲隨機數返回值全一樣？我在自己的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ipynb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做沒問題啊。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D4540048-3C2C-416F-876D-DD5A8D5E439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5" name="Graphic 74">
                  <a:extLst>
                    <a:ext uri="{FF2B5EF4-FFF2-40B4-BE49-F238E27FC236}">
                      <a16:creationId xmlns:a16="http://schemas.microsoft.com/office/drawing/2014/main" id="{8D27B197-900D-4DAC-8B75-F906E7FC5C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92D6C4A-AA7F-46C9-8F0D-522D8A0A2EF7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9345E42-44DA-4BDC-BDEC-185008952CE6}"/>
                </a:ext>
              </a:extLst>
            </p:cNvPr>
            <p:cNvGrpSpPr/>
            <p:nvPr/>
          </p:nvGrpSpPr>
          <p:grpSpPr>
            <a:xfrm>
              <a:off x="1609989" y="29657184"/>
              <a:ext cx="5024592" cy="2105525"/>
              <a:chOff x="1653538" y="1750435"/>
              <a:chExt cx="5024592" cy="2105525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E7C70FD-FC7E-4A3E-B369-D8FCFE37575D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我们的方法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Rnumber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()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是以当前时间的作为随机种子的，所以你在呼叫这个函式设一个小小的间隔就可以了，用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time.sleep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秒数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)</a:t>
                </a:r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4D1201F3-A1E1-408C-9AEE-E5DB1009F6EB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80" name="Graphic 79">
                  <a:extLst>
                    <a:ext uri="{FF2B5EF4-FFF2-40B4-BE49-F238E27FC236}">
                      <a16:creationId xmlns:a16="http://schemas.microsoft.com/office/drawing/2014/main" id="{C456DB19-B229-42E8-86CB-7C2AE2AEBD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4958463E-C88B-4A4E-A569-59383EB92F14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EA44BB7A-5A7D-4909-8AB6-81F539995151}"/>
                </a:ext>
              </a:extLst>
            </p:cNvPr>
            <p:cNvGrpSpPr/>
            <p:nvPr/>
          </p:nvGrpSpPr>
          <p:grpSpPr>
            <a:xfrm>
              <a:off x="6068893" y="32117015"/>
              <a:ext cx="4822721" cy="2105525"/>
              <a:chOff x="5835267" y="4052087"/>
              <a:chExt cx="4822721" cy="2105525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C7B94F5-3706-4200-97CC-AF3FA9475A8F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Yea, Wei Siang is right, cause I just faced the same problem before.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5CB52911-DD6D-4F92-B7D6-7EEBDC4E82EE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85" name="Graphic 84">
                  <a:extLst>
                    <a:ext uri="{FF2B5EF4-FFF2-40B4-BE49-F238E27FC236}">
                      <a16:creationId xmlns:a16="http://schemas.microsoft.com/office/drawing/2014/main" id="{C387D2C7-8DD5-4967-BA8C-93DCBAFBB3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5ADE4EF-FD51-4F22-81DD-4F06C64ED0A0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59CB3BB-113B-44F3-8EF3-ACFD3D823A8E}"/>
                </a:ext>
              </a:extLst>
            </p:cNvPr>
            <p:cNvGrpSpPr/>
            <p:nvPr/>
          </p:nvGrpSpPr>
          <p:grpSpPr>
            <a:xfrm>
              <a:off x="5994916" y="37587954"/>
              <a:ext cx="4741495" cy="2131542"/>
              <a:chOff x="1504353" y="8801354"/>
              <a:chExt cx="4741495" cy="213154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DCC5229-7561-4C36-9A26-B0FAE36AD0B0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話說那個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一直報錯是在說什麼？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860EC098-C328-4255-ACB5-A723452E203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90" name="Graphic 89">
                  <a:extLst>
                    <a:ext uri="{FF2B5EF4-FFF2-40B4-BE49-F238E27FC236}">
                      <a16:creationId xmlns:a16="http://schemas.microsoft.com/office/drawing/2014/main" id="{2EEE1BD4-ECA7-41CA-8425-DAC71CA36B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62EAF8F-DF2C-461E-9D09-73CC796883C3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90025B0-A7AF-43B3-B299-9DD6BE088B38}"/>
                </a:ext>
              </a:extLst>
            </p:cNvPr>
            <p:cNvSpPr txBox="1"/>
            <p:nvPr/>
          </p:nvSpPr>
          <p:spPr>
            <a:xfrm>
              <a:off x="5435765" y="37046929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8D04863F-1CBB-4BC7-BA30-233B918D73FD}"/>
                </a:ext>
              </a:extLst>
            </p:cNvPr>
            <p:cNvGrpSpPr/>
            <p:nvPr/>
          </p:nvGrpSpPr>
          <p:grpSpPr>
            <a:xfrm>
              <a:off x="6096000" y="34798778"/>
              <a:ext cx="4741495" cy="2131542"/>
              <a:chOff x="1504353" y="8801354"/>
              <a:chExt cx="4741495" cy="2131542"/>
            </a:xfrm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94D1FB61-CD81-4386-A809-7E830D8AB106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好，我等等就試試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76B2108C-4A60-4B21-954A-EACFC96248D3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96" name="Graphic 95">
                  <a:extLst>
                    <a:ext uri="{FF2B5EF4-FFF2-40B4-BE49-F238E27FC236}">
                      <a16:creationId xmlns:a16="http://schemas.microsoft.com/office/drawing/2014/main" id="{E2CEEA6D-9DF1-45AB-8153-3CD23A9214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C5EA34C-1FBA-4D72-8F8C-3D3BEF8384E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9528C6A-1D5B-41A7-8BAF-058F526CBF31}"/>
                </a:ext>
              </a:extLst>
            </p:cNvPr>
            <p:cNvGrpSpPr/>
            <p:nvPr/>
          </p:nvGrpSpPr>
          <p:grpSpPr>
            <a:xfrm>
              <a:off x="1653284" y="39894656"/>
              <a:ext cx="5024592" cy="2105525"/>
              <a:chOff x="1653538" y="1750435"/>
              <a:chExt cx="5024592" cy="2105525"/>
            </a:xfrm>
          </p:grpSpPr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8854133-984D-4D09-B367-DD8FE5C19DF1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我也有遇到，我看哪个是亮色的我就点，或者是往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yes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点，全是英文字，拜托不要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751FC234-57C5-4349-9DBF-33F20680C15C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101" name="Graphic 100">
                  <a:extLst>
                    <a:ext uri="{FF2B5EF4-FFF2-40B4-BE49-F238E27FC236}">
                      <a16:creationId xmlns:a16="http://schemas.microsoft.com/office/drawing/2014/main" id="{98A39E35-BA6B-4E37-AAA5-A682E315E6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526D979-A0D3-4FAA-92C3-3AAD4140A854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EBA89B19-D5C7-44FE-9414-911B8898C6E7}"/>
                </a:ext>
              </a:extLst>
            </p:cNvPr>
            <p:cNvGrpSpPr/>
            <p:nvPr/>
          </p:nvGrpSpPr>
          <p:grpSpPr>
            <a:xfrm>
              <a:off x="6014774" y="42175341"/>
              <a:ext cx="4822721" cy="2105525"/>
              <a:chOff x="5835267" y="4052087"/>
              <a:chExt cx="4822721" cy="2105525"/>
            </a:xfrm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CD1D67F-7C49-40CA-94E6-4045EA2F5EFE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It must be a conflict error, check your local file and save that file on the cloud for it to be the latest one and click accept or deny the changes.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67667052-F5BA-4F9F-8BE8-2D71BC9FF3E2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07" name="Graphic 106">
                  <a:extLst>
                    <a:ext uri="{FF2B5EF4-FFF2-40B4-BE49-F238E27FC236}">
                      <a16:creationId xmlns:a16="http://schemas.microsoft.com/office/drawing/2014/main" id="{AE102B2A-0649-40C7-8477-A2BB7783AE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1CA271A5-C314-4D0E-AC41-F7B113653AA8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7BA8BA4-1DC3-44AF-953A-7F1E06A7BD43}"/>
                </a:ext>
              </a:extLst>
            </p:cNvPr>
            <p:cNvSpPr txBox="1"/>
            <p:nvPr/>
          </p:nvSpPr>
          <p:spPr>
            <a:xfrm>
              <a:off x="5089516" y="44477345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又双叒一段時間後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F0EC111A-09E0-4E3B-A1AF-66EB93E38978}"/>
                </a:ext>
              </a:extLst>
            </p:cNvPr>
            <p:cNvGrpSpPr/>
            <p:nvPr/>
          </p:nvGrpSpPr>
          <p:grpSpPr>
            <a:xfrm>
              <a:off x="6002911" y="45040054"/>
              <a:ext cx="4822721" cy="2105525"/>
              <a:chOff x="5835267" y="4052087"/>
              <a:chExt cx="4822721" cy="2105525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0719963C-069B-4087-A424-8AFAE6FC7CF4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Should we put our source code to the ppt?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9AA3B830-8D9A-47C5-A396-AAD881040A91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13" name="Graphic 112">
                  <a:extLst>
                    <a:ext uri="{FF2B5EF4-FFF2-40B4-BE49-F238E27FC236}">
                      <a16:creationId xmlns:a16="http://schemas.microsoft.com/office/drawing/2014/main" id="{FE68CCC5-1965-4FB8-9EF1-41E4472DC2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E757D12A-D6C2-4D60-A063-647EE1557810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3A16488F-EBF5-4893-B663-4EE422E2082D}"/>
                </a:ext>
              </a:extLst>
            </p:cNvPr>
            <p:cNvGrpSpPr/>
            <p:nvPr/>
          </p:nvGrpSpPr>
          <p:grpSpPr>
            <a:xfrm>
              <a:off x="1609989" y="47323841"/>
              <a:ext cx="5024592" cy="2105525"/>
              <a:chOff x="1653538" y="1750435"/>
              <a:chExt cx="5024592" cy="2105525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DAAF0F44-863A-4278-91B9-5DFDDA06F79C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VScode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崩溃了，代码无了，我也无了。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A018E277-70BC-4148-A7E5-659437246D0A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119" name="Graphic 118">
                  <a:extLst>
                    <a:ext uri="{FF2B5EF4-FFF2-40B4-BE49-F238E27FC236}">
                      <a16:creationId xmlns:a16="http://schemas.microsoft.com/office/drawing/2014/main" id="{B98DD0A5-2347-4ED9-A674-1023D005C6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0909D20A-A1F2-4BBD-85B7-2670C5FEF759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72C2E85E-2947-443A-BC9B-8E730C7EA6B7}"/>
                </a:ext>
              </a:extLst>
            </p:cNvPr>
            <p:cNvGrpSpPr/>
            <p:nvPr/>
          </p:nvGrpSpPr>
          <p:grpSpPr>
            <a:xfrm>
              <a:off x="6147316" y="49696254"/>
              <a:ext cx="4741495" cy="2131542"/>
              <a:chOff x="1504353" y="8801354"/>
              <a:chExt cx="4741495" cy="2131542"/>
            </a:xfrm>
          </p:grpSpPr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922E1437-7E19-416A-88F1-76C9BDC5688C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上交代碼又報錯，你們是不是有人沒有更新代碼庫就直接開寫？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F6F5BEE7-4F66-4A04-B2A0-CC1EBC2D9A19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124" name="Graphic 123">
                  <a:extLst>
                    <a:ext uri="{FF2B5EF4-FFF2-40B4-BE49-F238E27FC236}">
                      <a16:creationId xmlns:a16="http://schemas.microsoft.com/office/drawing/2014/main" id="{9C24C14F-F59C-4779-82D1-B6C7A019F2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481D7826-3D2E-4231-B072-F731F07DD7F7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8C009BC7-4F3A-4820-94DF-D18896A8E2A3}"/>
                </a:ext>
              </a:extLst>
            </p:cNvPr>
            <p:cNvGrpSpPr/>
            <p:nvPr/>
          </p:nvGrpSpPr>
          <p:grpSpPr>
            <a:xfrm>
              <a:off x="6096000" y="52120701"/>
              <a:ext cx="4822721" cy="2105525"/>
              <a:chOff x="5835267" y="4052087"/>
              <a:chExt cx="4822721" cy="2105525"/>
            </a:xfrm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E9EC1FE4-5372-4A77-B940-45252F86CE6A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OMG, who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tf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overwrite my code, WTH!!!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D76BE6AA-C1C2-408A-8B42-20CCBA107EF2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29" name="Graphic 128">
                  <a:extLst>
                    <a:ext uri="{FF2B5EF4-FFF2-40B4-BE49-F238E27FC236}">
                      <a16:creationId xmlns:a16="http://schemas.microsoft.com/office/drawing/2014/main" id="{82CFA63D-E7ED-42DD-8E5E-A52FACD47A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70AD79F3-F664-4845-937C-5EF8908568FE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03D80A56-AA40-411A-8B98-FE9556C64C5A}"/>
                </a:ext>
              </a:extLst>
            </p:cNvPr>
            <p:cNvGrpSpPr/>
            <p:nvPr/>
          </p:nvGrpSpPr>
          <p:grpSpPr>
            <a:xfrm>
              <a:off x="1494244" y="54519131"/>
              <a:ext cx="5024592" cy="2105525"/>
              <a:chOff x="1653538" y="1750435"/>
              <a:chExt cx="5024592" cy="2105525"/>
            </a:xfrm>
          </p:grpSpPr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5FA82447-0F80-4EE9-877A-116D9FC847A1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（已读不敢回，亮哪点哪，好像是在说我）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7A9CA48E-E45A-4EEE-9036-6633E9A5A408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133" name="Graphic 132">
                  <a:extLst>
                    <a:ext uri="{FF2B5EF4-FFF2-40B4-BE49-F238E27FC236}">
                      <a16:creationId xmlns:a16="http://schemas.microsoft.com/office/drawing/2014/main" id="{D64049FE-DEE5-4018-96BB-9D603EE6F2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1E5D4181-A04B-4B4F-B714-2559B3443628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1F099D87-8847-4CB7-84A2-97014CD75C92}"/>
                </a:ext>
              </a:extLst>
            </p:cNvPr>
            <p:cNvGrpSpPr/>
            <p:nvPr/>
          </p:nvGrpSpPr>
          <p:grpSpPr>
            <a:xfrm>
              <a:off x="6084137" y="56790697"/>
              <a:ext cx="4741495" cy="2131542"/>
              <a:chOff x="1504353" y="8801354"/>
              <a:chExt cx="4741495" cy="2131542"/>
            </a:xfrm>
          </p:grpSpPr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A2F236F5-F4CF-44BF-A629-6C394C36830B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教我装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VScode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0AFA52A9-7130-4810-9370-BD90E651F91B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138" name="Graphic 137">
                  <a:extLst>
                    <a:ext uri="{FF2B5EF4-FFF2-40B4-BE49-F238E27FC236}">
                      <a16:creationId xmlns:a16="http://schemas.microsoft.com/office/drawing/2014/main" id="{76C79B74-9F05-4957-9BD8-60E20A0E2C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A2DC6594-ADD0-41A0-B669-6BEEC6E12199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97FFF48B-60BE-4E26-82D0-A5FFDEFE8271}"/>
                </a:ext>
              </a:extLst>
            </p:cNvPr>
            <p:cNvGrpSpPr/>
            <p:nvPr/>
          </p:nvGrpSpPr>
          <p:grpSpPr>
            <a:xfrm>
              <a:off x="6068893" y="59220523"/>
              <a:ext cx="4822721" cy="2105525"/>
              <a:chOff x="5835267" y="4052087"/>
              <a:chExt cx="4822721" cy="2105525"/>
            </a:xfrm>
          </p:grpSpPr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DC789241-2009-451A-8604-15EC109DFBD5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 have done my mini games code part, where should I place the codes?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62B3C29B-6934-4291-8D62-8CC650C0764F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43" name="Graphic 142">
                  <a:extLst>
                    <a:ext uri="{FF2B5EF4-FFF2-40B4-BE49-F238E27FC236}">
                      <a16:creationId xmlns:a16="http://schemas.microsoft.com/office/drawing/2014/main" id="{02B73FD6-8C21-4257-9D94-9AF02F998C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9CE51038-F256-4C7A-BD79-BF614FB3ABA5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85471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935FE13-9B2C-47AF-B15F-C25C7620EC86}"/>
              </a:ext>
            </a:extLst>
          </p:cNvPr>
          <p:cNvGrpSpPr/>
          <p:nvPr/>
        </p:nvGrpSpPr>
        <p:grpSpPr>
          <a:xfrm>
            <a:off x="-1430817" y="-55437240"/>
            <a:ext cx="12349538" cy="62295240"/>
            <a:chOff x="-1430817" y="-969192"/>
            <a:chExt cx="12349538" cy="6229524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F147B1C-F6E8-429B-83C7-F6C32066C62C}"/>
                </a:ext>
              </a:extLst>
            </p:cNvPr>
            <p:cNvSpPr/>
            <p:nvPr/>
          </p:nvSpPr>
          <p:spPr>
            <a:xfrm>
              <a:off x="492570" y="-969192"/>
              <a:ext cx="8890378" cy="257460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71EF6B-3E5A-4363-9A34-55ED4234A49F}"/>
                </a:ext>
              </a:extLst>
            </p:cNvPr>
            <p:cNvSpPr txBox="1"/>
            <p:nvPr/>
          </p:nvSpPr>
          <p:spPr>
            <a:xfrm>
              <a:off x="-1430817" y="21777"/>
              <a:ext cx="586391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5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問題</a:t>
              </a:r>
              <a:endParaRPr lang="zh-TW" altLang="en-US" sz="35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40AA320-6F3F-4C1C-9C64-F1AB8655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60058" y="-243341"/>
              <a:ext cx="1496345" cy="1122907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47C0EEB-A1D4-42A5-B868-F100F2E4DB38}"/>
                </a:ext>
              </a:extLst>
            </p:cNvPr>
            <p:cNvGrpSpPr/>
            <p:nvPr/>
          </p:nvGrpSpPr>
          <p:grpSpPr>
            <a:xfrm>
              <a:off x="60927" y="690990"/>
              <a:ext cx="2290168" cy="226847"/>
              <a:chOff x="862608" y="680150"/>
              <a:chExt cx="2290168" cy="226847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E762A22B-51C6-41D0-8B0F-DFD3B918A759}"/>
                  </a:ext>
                </a:extLst>
              </p:cNvPr>
              <p:cNvSpPr/>
              <p:nvPr/>
            </p:nvSpPr>
            <p:spPr>
              <a:xfrm flipV="1">
                <a:off x="862608" y="680150"/>
                <a:ext cx="2290168" cy="45720"/>
              </a:xfrm>
              <a:prstGeom prst="roundRect">
                <a:avLst/>
              </a:prstGeom>
              <a:solidFill>
                <a:srgbClr val="387BB2"/>
              </a:solidFill>
              <a:ln>
                <a:solidFill>
                  <a:srgbClr val="3A7B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C7E0329A-BF9E-42CC-A664-B4B34267310B}"/>
                  </a:ext>
                </a:extLst>
              </p:cNvPr>
              <p:cNvSpPr/>
              <p:nvPr/>
            </p:nvSpPr>
            <p:spPr>
              <a:xfrm flipV="1">
                <a:off x="1745482" y="861277"/>
                <a:ext cx="1332376" cy="45720"/>
              </a:xfrm>
              <a:prstGeom prst="roundRect">
                <a:avLst/>
              </a:prstGeom>
              <a:solidFill>
                <a:srgbClr val="FFC81D"/>
              </a:solidFill>
              <a:ln>
                <a:solidFill>
                  <a:srgbClr val="FFC9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7C61BC-B766-4A9B-8DD6-CDD9982FB140}"/>
                </a:ext>
              </a:extLst>
            </p:cNvPr>
            <p:cNvSpPr/>
            <p:nvPr/>
          </p:nvSpPr>
          <p:spPr>
            <a:xfrm flipH="1">
              <a:off x="2809052" y="1361575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5760" rtlCol="0" anchor="ctr">
              <a:norm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诶诶，我负责的那个排行榜在每次写入新的资料都会把之前的记录打乱欸。怎麽办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C972B7F-3970-4C3B-A089-8CABC4A5B0CE}"/>
                </a:ext>
              </a:extLst>
            </p:cNvPr>
            <p:cNvGrpSpPr/>
            <p:nvPr/>
          </p:nvGrpSpPr>
          <p:grpSpPr>
            <a:xfrm>
              <a:off x="1501138" y="1605415"/>
              <a:ext cx="956736" cy="1301438"/>
              <a:chOff x="-1490164" y="1399884"/>
              <a:chExt cx="956736" cy="1301438"/>
            </a:xfrm>
          </p:grpSpPr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966B28C0-77FD-46B4-9AB5-69E94D3BEC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90164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C12C83-9ED5-40D3-9941-0138C371305F}"/>
                  </a:ext>
                </a:extLst>
              </p:cNvPr>
              <p:cNvSpPr txBox="1"/>
              <p:nvPr/>
            </p:nvSpPr>
            <p:spPr>
              <a:xfrm>
                <a:off x="-1331124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偉翔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DCFD059-CDC9-4484-A021-360FEA5FBB66}"/>
                </a:ext>
              </a:extLst>
            </p:cNvPr>
            <p:cNvGrpSpPr/>
            <p:nvPr/>
          </p:nvGrpSpPr>
          <p:grpSpPr>
            <a:xfrm>
              <a:off x="5835267" y="4052087"/>
              <a:ext cx="4822721" cy="2105525"/>
              <a:chOff x="5835267" y="4052087"/>
              <a:chExt cx="4822721" cy="210552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F342DC3-E81F-4A20-8AE7-92B20BF5D19D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don’t speak Chinese.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CA8936DA-925F-425E-8AD3-CDE179846D6F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25" name="Graphic 24">
                  <a:extLst>
                    <a:ext uri="{FF2B5EF4-FFF2-40B4-BE49-F238E27FC236}">
                      <a16:creationId xmlns:a16="http://schemas.microsoft.com/office/drawing/2014/main" id="{48D1490E-5F18-4C72-A2FA-93D06FF668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C6241A4-45C0-4E83-B901-6959BB148B3B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05A8129-2C8F-4A1D-BB5A-B779D7BD0601}"/>
                </a:ext>
              </a:extLst>
            </p:cNvPr>
            <p:cNvGrpSpPr/>
            <p:nvPr/>
          </p:nvGrpSpPr>
          <p:grpSpPr>
            <a:xfrm>
              <a:off x="5916493" y="7076248"/>
              <a:ext cx="4741495" cy="2131542"/>
              <a:chOff x="1504353" y="8801354"/>
              <a:chExt cx="4741495" cy="2131542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3FB562A-7724-451D-AC73-0F812D0E7B94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嘗試用不同的文件讀取模式看看？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FD547B4-ACE2-466A-8B69-7AF0CFE6B9B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35" name="Graphic 34">
                  <a:extLst>
                    <a:ext uri="{FF2B5EF4-FFF2-40B4-BE49-F238E27FC236}">
                      <a16:creationId xmlns:a16="http://schemas.microsoft.com/office/drawing/2014/main" id="{A71E26AE-F4F6-4EC0-8D6A-7568CE3A8B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3AB0242-ABC8-4FFB-9B97-83598CFBD974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EA2D22A-0E85-44D6-9D0B-94B05D747592}"/>
                </a:ext>
              </a:extLst>
            </p:cNvPr>
            <p:cNvGrpSpPr/>
            <p:nvPr/>
          </p:nvGrpSpPr>
          <p:grpSpPr>
            <a:xfrm>
              <a:off x="1494244" y="9700076"/>
              <a:ext cx="5024592" cy="2105525"/>
              <a:chOff x="1653538" y="1750435"/>
              <a:chExt cx="5024592" cy="2105525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AC1EABA-2C5B-4036-9403-F13AD0B2E624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有料喔，我不考虑从文件的尾部写起就可以了喔，每次都重新读取后重新创建一遍就搞定了（我把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a+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模式换成了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E55F599-7178-4C96-AA64-D6B879BF35CC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40" name="Graphic 39">
                  <a:extLst>
                    <a:ext uri="{FF2B5EF4-FFF2-40B4-BE49-F238E27FC236}">
                      <a16:creationId xmlns:a16="http://schemas.microsoft.com/office/drawing/2014/main" id="{0EDA7B00-F22F-439A-B685-DC6838C27D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F067C54-8F8B-460A-A5AD-55A871203E65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54707F3-909C-452D-9547-BB70BC858859}"/>
                </a:ext>
              </a:extLst>
            </p:cNvPr>
            <p:cNvGrpSpPr/>
            <p:nvPr/>
          </p:nvGrpSpPr>
          <p:grpSpPr>
            <a:xfrm>
              <a:off x="5916493" y="12134418"/>
              <a:ext cx="4741495" cy="2131542"/>
              <a:chOff x="1504353" y="8801354"/>
              <a:chExt cx="4741495" cy="2131542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759C903-2E34-4D71-9855-C0966D7034C5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誒誒，話說你們的小遊戲都完成了嗎？代碼同步是個問題欸。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2D65ECCF-D338-4814-AFFA-C155B7EF5FED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45" name="Graphic 44">
                  <a:extLst>
                    <a:ext uri="{FF2B5EF4-FFF2-40B4-BE49-F238E27FC236}">
                      <a16:creationId xmlns:a16="http://schemas.microsoft.com/office/drawing/2014/main" id="{69FE36E4-C0E2-4FF7-BA75-5ED585C13A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ED06EE0-48F7-4982-9B49-D86038AF613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800BD53-AA07-4802-BABB-8061CE7E2831}"/>
                </a:ext>
              </a:extLst>
            </p:cNvPr>
            <p:cNvGrpSpPr/>
            <p:nvPr/>
          </p:nvGrpSpPr>
          <p:grpSpPr>
            <a:xfrm>
              <a:off x="5916493" y="14620794"/>
              <a:ext cx="4822721" cy="2105525"/>
              <a:chOff x="5835267" y="4052087"/>
              <a:chExt cx="4822721" cy="2105525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F3156E75-EFB5-4906-AE0C-DCA114BE3FF9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Have you guys ever heard of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GitHUB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9D66A262-C57E-4C8F-B5EF-C067412DF867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0" name="Graphic 49">
                  <a:extLst>
                    <a:ext uri="{FF2B5EF4-FFF2-40B4-BE49-F238E27FC236}">
                      <a16:creationId xmlns:a16="http://schemas.microsoft.com/office/drawing/2014/main" id="{3ED48C1E-0326-40B0-B14D-DE78BAD51C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9CEF85F-D3DA-4F35-A9C9-A4F82C857D41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A0026BF-696B-4E9E-B2CE-E1E49F8736E2}"/>
                </a:ext>
              </a:extLst>
            </p:cNvPr>
            <p:cNvGrpSpPr/>
            <p:nvPr/>
          </p:nvGrpSpPr>
          <p:grpSpPr>
            <a:xfrm>
              <a:off x="5916493" y="17081153"/>
              <a:ext cx="4822721" cy="2105525"/>
              <a:chOff x="5835267" y="4052087"/>
              <a:chExt cx="4822721" cy="2105525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DB54AD78-34BA-4D6D-8B57-55A1C745F3C8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We can use git to sync our code easily in only one tap.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6337F59F-B832-4D8D-8FC5-86DC71E1688D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5" name="Graphic 54">
                  <a:extLst>
                    <a:ext uri="{FF2B5EF4-FFF2-40B4-BE49-F238E27FC236}">
                      <a16:creationId xmlns:a16="http://schemas.microsoft.com/office/drawing/2014/main" id="{D10F4A70-B439-45D9-A049-4483CACDDB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FE21FFC-0479-4AB9-86EC-C2DA1B0D2B95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561F5A9-C316-4304-8EC4-647FDB9CA7B8}"/>
                </a:ext>
              </a:extLst>
            </p:cNvPr>
            <p:cNvGrpSpPr/>
            <p:nvPr/>
          </p:nvGrpSpPr>
          <p:grpSpPr>
            <a:xfrm>
              <a:off x="5916493" y="19541512"/>
              <a:ext cx="4822721" cy="2105525"/>
              <a:chOff x="5835267" y="4052087"/>
              <a:chExt cx="4822721" cy="2105525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F512E07-F960-40F0-88A9-6C765D221114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can guide you guys to setup Git if needed.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9BD502FB-208A-4B28-94F8-4A0ED53DB591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60" name="Graphic 59">
                  <a:extLst>
                    <a:ext uri="{FF2B5EF4-FFF2-40B4-BE49-F238E27FC236}">
                      <a16:creationId xmlns:a16="http://schemas.microsoft.com/office/drawing/2014/main" id="{D07C0BD5-EC27-4D27-A441-6B335E156D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07A95F4F-BE86-4735-A110-BEB85BB12BE6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044EBE9-381F-4DEC-8E54-A76699AEDF5A}"/>
                </a:ext>
              </a:extLst>
            </p:cNvPr>
            <p:cNvGrpSpPr/>
            <p:nvPr/>
          </p:nvGrpSpPr>
          <p:grpSpPr>
            <a:xfrm>
              <a:off x="1653284" y="22001871"/>
              <a:ext cx="5024592" cy="2105525"/>
              <a:chOff x="1653538" y="1750435"/>
              <a:chExt cx="5024592" cy="2105525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AE1AD34-653B-40D0-B089-D615D234EB56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好的，收到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BBA066F-8029-4D01-AB8B-0499F7A31ABF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65" name="Graphic 64">
                  <a:extLst>
                    <a:ext uri="{FF2B5EF4-FFF2-40B4-BE49-F238E27FC236}">
                      <a16:creationId xmlns:a16="http://schemas.microsoft.com/office/drawing/2014/main" id="{A65C721F-99F9-4B1E-9150-7F6FD1C7E0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20CD827-80BE-429B-822B-3E07CE050AF5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0766451-FA85-4B9C-9F0A-715017D4330D}"/>
                </a:ext>
              </a:extLst>
            </p:cNvPr>
            <p:cNvGrpSpPr/>
            <p:nvPr/>
          </p:nvGrpSpPr>
          <p:grpSpPr>
            <a:xfrm>
              <a:off x="5916493" y="24462230"/>
              <a:ext cx="4741495" cy="2131542"/>
              <a:chOff x="1504353" y="8801354"/>
              <a:chExt cx="4741495" cy="2131542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1F924DF-3F37-4B39-8E13-E8B39CED4342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啊對對對（已讀亂回，上班中）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779AB890-C4D3-4C80-82D6-1D1FDCCCB7E0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0" name="Graphic 69">
                  <a:extLst>
                    <a:ext uri="{FF2B5EF4-FFF2-40B4-BE49-F238E27FC236}">
                      <a16:creationId xmlns:a16="http://schemas.microsoft.com/office/drawing/2014/main" id="{87A25D6F-8373-4901-94AA-EB41C17108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3B1E62E-17DF-4EE6-B2F7-E9EC959537C9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4CEAC2F-4D57-4433-BC06-882985814A8B}"/>
                </a:ext>
              </a:extLst>
            </p:cNvPr>
            <p:cNvSpPr txBox="1"/>
            <p:nvPr/>
          </p:nvSpPr>
          <p:spPr>
            <a:xfrm>
              <a:off x="5426586" y="2669762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46396C7-1C68-4E45-8B92-8DAAA74EBE1B}"/>
                </a:ext>
              </a:extLst>
            </p:cNvPr>
            <p:cNvGrpSpPr/>
            <p:nvPr/>
          </p:nvGrpSpPr>
          <p:grpSpPr>
            <a:xfrm>
              <a:off x="5916493" y="27143993"/>
              <a:ext cx="4741495" cy="2131542"/>
              <a:chOff x="1504353" y="8801354"/>
              <a:chExt cx="4741495" cy="2131542"/>
            </a:xfrm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3FBD91A-C4EB-49FB-A885-B9D7365EA237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為什麼我的小遊戲隨機數返回值全一樣？我在自己的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ipynb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做沒問題啊。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D4540048-3C2C-416F-876D-DD5A8D5E439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5" name="Graphic 74">
                  <a:extLst>
                    <a:ext uri="{FF2B5EF4-FFF2-40B4-BE49-F238E27FC236}">
                      <a16:creationId xmlns:a16="http://schemas.microsoft.com/office/drawing/2014/main" id="{8D27B197-900D-4DAC-8B75-F906E7FC5C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92D6C4A-AA7F-46C9-8F0D-522D8A0A2EF7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9345E42-44DA-4BDC-BDEC-185008952CE6}"/>
                </a:ext>
              </a:extLst>
            </p:cNvPr>
            <p:cNvGrpSpPr/>
            <p:nvPr/>
          </p:nvGrpSpPr>
          <p:grpSpPr>
            <a:xfrm>
              <a:off x="1609989" y="29657184"/>
              <a:ext cx="5024592" cy="2105525"/>
              <a:chOff x="1653538" y="1750435"/>
              <a:chExt cx="5024592" cy="2105525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E7C70FD-FC7E-4A3E-B369-D8FCFE37575D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我们的方法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Rnumber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()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是以当前时间的作为随机种子的，所以你在呼叫这个函式设一个小小的间隔就可以了，用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time.sleep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秒数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)</a:t>
                </a:r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4D1201F3-A1E1-408C-9AEE-E5DB1009F6EB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80" name="Graphic 79">
                  <a:extLst>
                    <a:ext uri="{FF2B5EF4-FFF2-40B4-BE49-F238E27FC236}">
                      <a16:creationId xmlns:a16="http://schemas.microsoft.com/office/drawing/2014/main" id="{C456DB19-B229-42E8-86CB-7C2AE2AEBD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4958463E-C88B-4A4E-A569-59383EB92F14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EA44BB7A-5A7D-4909-8AB6-81F539995151}"/>
                </a:ext>
              </a:extLst>
            </p:cNvPr>
            <p:cNvGrpSpPr/>
            <p:nvPr/>
          </p:nvGrpSpPr>
          <p:grpSpPr>
            <a:xfrm>
              <a:off x="6068893" y="32117015"/>
              <a:ext cx="4822721" cy="2105525"/>
              <a:chOff x="5835267" y="4052087"/>
              <a:chExt cx="4822721" cy="2105525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C7B94F5-3706-4200-97CC-AF3FA9475A8F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Yea, Wei Siang is right, cause I just faced the same problem before.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5CB52911-DD6D-4F92-B7D6-7EEBDC4E82EE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85" name="Graphic 84">
                  <a:extLst>
                    <a:ext uri="{FF2B5EF4-FFF2-40B4-BE49-F238E27FC236}">
                      <a16:creationId xmlns:a16="http://schemas.microsoft.com/office/drawing/2014/main" id="{C387D2C7-8DD5-4967-BA8C-93DCBAFBB3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5ADE4EF-FD51-4F22-81DD-4F06C64ED0A0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59CB3BB-113B-44F3-8EF3-ACFD3D823A8E}"/>
                </a:ext>
              </a:extLst>
            </p:cNvPr>
            <p:cNvGrpSpPr/>
            <p:nvPr/>
          </p:nvGrpSpPr>
          <p:grpSpPr>
            <a:xfrm>
              <a:off x="5994916" y="37587954"/>
              <a:ext cx="4741495" cy="2131542"/>
              <a:chOff x="1504353" y="8801354"/>
              <a:chExt cx="4741495" cy="213154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DCC5229-7561-4C36-9A26-B0FAE36AD0B0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話說那個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一直報錯是在說什麼？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860EC098-C328-4255-ACB5-A723452E203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90" name="Graphic 89">
                  <a:extLst>
                    <a:ext uri="{FF2B5EF4-FFF2-40B4-BE49-F238E27FC236}">
                      <a16:creationId xmlns:a16="http://schemas.microsoft.com/office/drawing/2014/main" id="{2EEE1BD4-ECA7-41CA-8425-DAC71CA36B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62EAF8F-DF2C-461E-9D09-73CC796883C3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90025B0-A7AF-43B3-B299-9DD6BE088B38}"/>
                </a:ext>
              </a:extLst>
            </p:cNvPr>
            <p:cNvSpPr txBox="1"/>
            <p:nvPr/>
          </p:nvSpPr>
          <p:spPr>
            <a:xfrm>
              <a:off x="5435765" y="37046929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8D04863F-1CBB-4BC7-BA30-233B918D73FD}"/>
                </a:ext>
              </a:extLst>
            </p:cNvPr>
            <p:cNvGrpSpPr/>
            <p:nvPr/>
          </p:nvGrpSpPr>
          <p:grpSpPr>
            <a:xfrm>
              <a:off x="6096000" y="34798778"/>
              <a:ext cx="4741495" cy="2131542"/>
              <a:chOff x="1504353" y="8801354"/>
              <a:chExt cx="4741495" cy="2131542"/>
            </a:xfrm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94D1FB61-CD81-4386-A809-7E830D8AB106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好，我等等就試試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76B2108C-4A60-4B21-954A-EACFC96248D3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96" name="Graphic 95">
                  <a:extLst>
                    <a:ext uri="{FF2B5EF4-FFF2-40B4-BE49-F238E27FC236}">
                      <a16:creationId xmlns:a16="http://schemas.microsoft.com/office/drawing/2014/main" id="{E2CEEA6D-9DF1-45AB-8153-3CD23A9214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C5EA34C-1FBA-4D72-8F8C-3D3BEF8384E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9528C6A-1D5B-41A7-8BAF-058F526CBF31}"/>
                </a:ext>
              </a:extLst>
            </p:cNvPr>
            <p:cNvGrpSpPr/>
            <p:nvPr/>
          </p:nvGrpSpPr>
          <p:grpSpPr>
            <a:xfrm>
              <a:off x="1653284" y="39894656"/>
              <a:ext cx="5024592" cy="2105525"/>
              <a:chOff x="1653538" y="1750435"/>
              <a:chExt cx="5024592" cy="2105525"/>
            </a:xfrm>
          </p:grpSpPr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8854133-984D-4D09-B367-DD8FE5C19DF1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我也有遇到，我看哪个是亮色的我就点，或者是往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yes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点，全是英文字，拜托不要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751FC234-57C5-4349-9DBF-33F20680C15C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101" name="Graphic 100">
                  <a:extLst>
                    <a:ext uri="{FF2B5EF4-FFF2-40B4-BE49-F238E27FC236}">
                      <a16:creationId xmlns:a16="http://schemas.microsoft.com/office/drawing/2014/main" id="{98A39E35-BA6B-4E37-AAA5-A682E315E6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526D979-A0D3-4FAA-92C3-3AAD4140A854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EBA89B19-D5C7-44FE-9414-911B8898C6E7}"/>
                </a:ext>
              </a:extLst>
            </p:cNvPr>
            <p:cNvGrpSpPr/>
            <p:nvPr/>
          </p:nvGrpSpPr>
          <p:grpSpPr>
            <a:xfrm>
              <a:off x="6014774" y="42175341"/>
              <a:ext cx="4822721" cy="2105525"/>
              <a:chOff x="5835267" y="4052087"/>
              <a:chExt cx="4822721" cy="2105525"/>
            </a:xfrm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CD1D67F-7C49-40CA-94E6-4045EA2F5EFE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It must be a conflict error, check your local file and save that file on the cloud for it to be the latest one and click accept or deny the changes.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67667052-F5BA-4F9F-8BE8-2D71BC9FF3E2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07" name="Graphic 106">
                  <a:extLst>
                    <a:ext uri="{FF2B5EF4-FFF2-40B4-BE49-F238E27FC236}">
                      <a16:creationId xmlns:a16="http://schemas.microsoft.com/office/drawing/2014/main" id="{AE102B2A-0649-40C7-8477-A2BB7783AE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1CA271A5-C314-4D0E-AC41-F7B113653AA8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7BA8BA4-1DC3-44AF-953A-7F1E06A7BD43}"/>
                </a:ext>
              </a:extLst>
            </p:cNvPr>
            <p:cNvSpPr txBox="1"/>
            <p:nvPr/>
          </p:nvSpPr>
          <p:spPr>
            <a:xfrm>
              <a:off x="5089516" y="44477345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又双叒一段時間後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F0EC111A-09E0-4E3B-A1AF-66EB93E38978}"/>
                </a:ext>
              </a:extLst>
            </p:cNvPr>
            <p:cNvGrpSpPr/>
            <p:nvPr/>
          </p:nvGrpSpPr>
          <p:grpSpPr>
            <a:xfrm>
              <a:off x="6002911" y="45040054"/>
              <a:ext cx="4822721" cy="2105525"/>
              <a:chOff x="5835267" y="4052087"/>
              <a:chExt cx="4822721" cy="2105525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0719963C-069B-4087-A424-8AFAE6FC7CF4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Should we put our source code to the ppt?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9AA3B830-8D9A-47C5-A396-AAD881040A91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13" name="Graphic 112">
                  <a:extLst>
                    <a:ext uri="{FF2B5EF4-FFF2-40B4-BE49-F238E27FC236}">
                      <a16:creationId xmlns:a16="http://schemas.microsoft.com/office/drawing/2014/main" id="{FE68CCC5-1965-4FB8-9EF1-41E4472DC2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E757D12A-D6C2-4D60-A063-647EE1557810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3A16488F-EBF5-4893-B663-4EE422E2082D}"/>
                </a:ext>
              </a:extLst>
            </p:cNvPr>
            <p:cNvGrpSpPr/>
            <p:nvPr/>
          </p:nvGrpSpPr>
          <p:grpSpPr>
            <a:xfrm>
              <a:off x="1609989" y="47323841"/>
              <a:ext cx="5024592" cy="2105525"/>
              <a:chOff x="1653538" y="1750435"/>
              <a:chExt cx="5024592" cy="2105525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DAAF0F44-863A-4278-91B9-5DFDDA06F79C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VScode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崩溃了，代码无了，我也无了。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A018E277-70BC-4148-A7E5-659437246D0A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119" name="Graphic 118">
                  <a:extLst>
                    <a:ext uri="{FF2B5EF4-FFF2-40B4-BE49-F238E27FC236}">
                      <a16:creationId xmlns:a16="http://schemas.microsoft.com/office/drawing/2014/main" id="{B98DD0A5-2347-4ED9-A674-1023D005C6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0909D20A-A1F2-4BBD-85B7-2670C5FEF759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72C2E85E-2947-443A-BC9B-8E730C7EA6B7}"/>
                </a:ext>
              </a:extLst>
            </p:cNvPr>
            <p:cNvGrpSpPr/>
            <p:nvPr/>
          </p:nvGrpSpPr>
          <p:grpSpPr>
            <a:xfrm>
              <a:off x="6147316" y="49696254"/>
              <a:ext cx="4741495" cy="2131542"/>
              <a:chOff x="1504353" y="8801354"/>
              <a:chExt cx="4741495" cy="2131542"/>
            </a:xfrm>
          </p:grpSpPr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922E1437-7E19-416A-88F1-76C9BDC5688C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上交代碼又報錯，你們是不是有人沒有更新代碼庫就直接開寫？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F6F5BEE7-4F66-4A04-B2A0-CC1EBC2D9A19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124" name="Graphic 123">
                  <a:extLst>
                    <a:ext uri="{FF2B5EF4-FFF2-40B4-BE49-F238E27FC236}">
                      <a16:creationId xmlns:a16="http://schemas.microsoft.com/office/drawing/2014/main" id="{9C24C14F-F59C-4779-82D1-B6C7A019F2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481D7826-3D2E-4231-B072-F731F07DD7F7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8C009BC7-4F3A-4820-94DF-D18896A8E2A3}"/>
                </a:ext>
              </a:extLst>
            </p:cNvPr>
            <p:cNvGrpSpPr/>
            <p:nvPr/>
          </p:nvGrpSpPr>
          <p:grpSpPr>
            <a:xfrm>
              <a:off x="6096000" y="52120701"/>
              <a:ext cx="4822721" cy="2105525"/>
              <a:chOff x="5835267" y="4052087"/>
              <a:chExt cx="4822721" cy="2105525"/>
            </a:xfrm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E9EC1FE4-5372-4A77-B940-45252F86CE6A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OMG, who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tf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overwrite my code, WTH!!!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D76BE6AA-C1C2-408A-8B42-20CCBA107EF2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29" name="Graphic 128">
                  <a:extLst>
                    <a:ext uri="{FF2B5EF4-FFF2-40B4-BE49-F238E27FC236}">
                      <a16:creationId xmlns:a16="http://schemas.microsoft.com/office/drawing/2014/main" id="{82CFA63D-E7ED-42DD-8E5E-A52FACD47A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70AD79F3-F664-4845-937C-5EF8908568FE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03D80A56-AA40-411A-8B98-FE9556C64C5A}"/>
                </a:ext>
              </a:extLst>
            </p:cNvPr>
            <p:cNvGrpSpPr/>
            <p:nvPr/>
          </p:nvGrpSpPr>
          <p:grpSpPr>
            <a:xfrm>
              <a:off x="1494244" y="54519131"/>
              <a:ext cx="5024592" cy="2105525"/>
              <a:chOff x="1653538" y="1750435"/>
              <a:chExt cx="5024592" cy="2105525"/>
            </a:xfrm>
          </p:grpSpPr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5FA82447-0F80-4EE9-877A-116D9FC847A1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（已读不敢回，亮哪点哪，好像是在说我）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7A9CA48E-E45A-4EEE-9036-6633E9A5A408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133" name="Graphic 132">
                  <a:extLst>
                    <a:ext uri="{FF2B5EF4-FFF2-40B4-BE49-F238E27FC236}">
                      <a16:creationId xmlns:a16="http://schemas.microsoft.com/office/drawing/2014/main" id="{D64049FE-DEE5-4018-96BB-9D603EE6F2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1E5D4181-A04B-4B4F-B714-2559B3443628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1F099D87-8847-4CB7-84A2-97014CD75C92}"/>
                </a:ext>
              </a:extLst>
            </p:cNvPr>
            <p:cNvGrpSpPr/>
            <p:nvPr/>
          </p:nvGrpSpPr>
          <p:grpSpPr>
            <a:xfrm>
              <a:off x="6084137" y="56790697"/>
              <a:ext cx="4741495" cy="2131542"/>
              <a:chOff x="1504353" y="8801354"/>
              <a:chExt cx="4741495" cy="2131542"/>
            </a:xfrm>
          </p:grpSpPr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A2F236F5-F4CF-44BF-A629-6C394C36830B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教我装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VScode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0AFA52A9-7130-4810-9370-BD90E651F91B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138" name="Graphic 137">
                  <a:extLst>
                    <a:ext uri="{FF2B5EF4-FFF2-40B4-BE49-F238E27FC236}">
                      <a16:creationId xmlns:a16="http://schemas.microsoft.com/office/drawing/2014/main" id="{76C79B74-9F05-4957-9BD8-60E20A0E2C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A2DC6594-ADD0-41A0-B669-6BEEC6E12199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97FFF48B-60BE-4E26-82D0-A5FFDEFE8271}"/>
                </a:ext>
              </a:extLst>
            </p:cNvPr>
            <p:cNvGrpSpPr/>
            <p:nvPr/>
          </p:nvGrpSpPr>
          <p:grpSpPr>
            <a:xfrm>
              <a:off x="6068893" y="59220523"/>
              <a:ext cx="4822721" cy="2105525"/>
              <a:chOff x="5835267" y="4052087"/>
              <a:chExt cx="4822721" cy="2105525"/>
            </a:xfrm>
          </p:grpSpPr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DC789241-2009-451A-8604-15EC109DFBD5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 have done my mini games code part, where should I place the codes?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62B3C29B-6934-4291-8D62-8CC650C0764F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43" name="Graphic 142">
                  <a:extLst>
                    <a:ext uri="{FF2B5EF4-FFF2-40B4-BE49-F238E27FC236}">
                      <a16:creationId xmlns:a16="http://schemas.microsoft.com/office/drawing/2014/main" id="{02B73FD6-8C21-4257-9D94-9AF02F998C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9CE51038-F256-4C7A-BD79-BF614FB3ABA5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81945343-B0E4-4D9B-AEEC-37464AE383A3}"/>
              </a:ext>
            </a:extLst>
          </p:cNvPr>
          <p:cNvGrpSpPr/>
          <p:nvPr/>
        </p:nvGrpSpPr>
        <p:grpSpPr>
          <a:xfrm>
            <a:off x="1088824" y="7267809"/>
            <a:ext cx="9857515" cy="40578396"/>
            <a:chOff x="1088824" y="7267809"/>
            <a:chExt cx="9857515" cy="40578396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D9C2760F-0CA3-48D3-95A4-635164991D39}"/>
                </a:ext>
              </a:extLst>
            </p:cNvPr>
            <p:cNvGrpSpPr/>
            <p:nvPr/>
          </p:nvGrpSpPr>
          <p:grpSpPr>
            <a:xfrm>
              <a:off x="6118882" y="14058697"/>
              <a:ext cx="4741495" cy="2131542"/>
              <a:chOff x="1504353" y="8801354"/>
              <a:chExt cx="4741495" cy="2131542"/>
            </a:xfrm>
          </p:grpSpPr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D2162FE2-75D6-4602-97AF-924962E90DAB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CA736E67-E39F-4E28-A5D3-B65233E4216A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234" name="Graphic 233">
                  <a:extLst>
                    <a:ext uri="{FF2B5EF4-FFF2-40B4-BE49-F238E27FC236}">
                      <a16:creationId xmlns:a16="http://schemas.microsoft.com/office/drawing/2014/main" id="{4B0C4EB5-AFB9-46D4-8975-35BFA24E33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235" name="TextBox 234">
                  <a:extLst>
                    <a:ext uri="{FF2B5EF4-FFF2-40B4-BE49-F238E27FC236}">
                      <a16:creationId xmlns:a16="http://schemas.microsoft.com/office/drawing/2014/main" id="{30E68DB8-35E4-48AE-8C8F-DDEFBCB05BEA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A78DFC6A-4615-4B1F-8B1B-2C124F54256A}"/>
                </a:ext>
              </a:extLst>
            </p:cNvPr>
            <p:cNvGrpSpPr/>
            <p:nvPr/>
          </p:nvGrpSpPr>
          <p:grpSpPr>
            <a:xfrm>
              <a:off x="6112211" y="9524245"/>
              <a:ext cx="4827457" cy="2131508"/>
              <a:chOff x="7523320" y="8589620"/>
              <a:chExt cx="4827457" cy="2131508"/>
            </a:xfrm>
          </p:grpSpPr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16406BC3-362F-4971-BCF8-CAAA5874F042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The code worked fine yesterday, but today it’s throwing errors. Did it evolve overnight?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DF479D63-0254-49E6-853B-217B42B7B827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230" name="Graphic 229">
                  <a:extLst>
                    <a:ext uri="{FF2B5EF4-FFF2-40B4-BE49-F238E27FC236}">
                      <a16:creationId xmlns:a16="http://schemas.microsoft.com/office/drawing/2014/main" id="{5AF9D51A-C032-4118-B924-43A24180FA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231" name="TextBox 230">
                  <a:extLst>
                    <a:ext uri="{FF2B5EF4-FFF2-40B4-BE49-F238E27FC236}">
                      <a16:creationId xmlns:a16="http://schemas.microsoft.com/office/drawing/2014/main" id="{284FC677-B955-40D1-8463-22B2ADCA4308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F8395380-3717-45E8-AB48-358666CBE5E4}"/>
                </a:ext>
              </a:extLst>
            </p:cNvPr>
            <p:cNvGrpSpPr/>
            <p:nvPr/>
          </p:nvGrpSpPr>
          <p:grpSpPr>
            <a:xfrm>
              <a:off x="1088824" y="7267809"/>
              <a:ext cx="5024592" cy="2105525"/>
              <a:chOff x="1653538" y="1750435"/>
              <a:chExt cx="5024592" cy="2105525"/>
            </a:xfrm>
          </p:grpSpPr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B49AB925-5AC6-411D-8B64-4B2F572B8CF9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运行半小时，才发现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while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循环没加退出条件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=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859F2CEA-AD19-455A-A198-7CDCEECE8658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226" name="Graphic 225">
                  <a:extLst>
                    <a:ext uri="{FF2B5EF4-FFF2-40B4-BE49-F238E27FC236}">
                      <a16:creationId xmlns:a16="http://schemas.microsoft.com/office/drawing/2014/main" id="{8F5F634C-FCB7-47EF-AF98-864111B504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227" name="TextBox 226">
                  <a:extLst>
                    <a:ext uri="{FF2B5EF4-FFF2-40B4-BE49-F238E27FC236}">
                      <a16:creationId xmlns:a16="http://schemas.microsoft.com/office/drawing/2014/main" id="{35C568C4-985C-4F0E-9AE4-147D8991CB39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B31E0E7E-FFBC-4BAE-B354-56E9F8994ECD}"/>
                </a:ext>
              </a:extLst>
            </p:cNvPr>
            <p:cNvGrpSpPr/>
            <p:nvPr/>
          </p:nvGrpSpPr>
          <p:grpSpPr>
            <a:xfrm>
              <a:off x="6118882" y="11780647"/>
              <a:ext cx="4741495" cy="2131542"/>
              <a:chOff x="1504353" y="8801354"/>
              <a:chExt cx="4741495" cy="2131542"/>
            </a:xfrm>
          </p:grpSpPr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9593B061-77AE-435E-A700-3D981CCE8DB6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下午吃啥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64EF4E75-B8A3-4E23-871E-0CFD807C24FF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222" name="Graphic 221">
                  <a:extLst>
                    <a:ext uri="{FF2B5EF4-FFF2-40B4-BE49-F238E27FC236}">
                      <a16:creationId xmlns:a16="http://schemas.microsoft.com/office/drawing/2014/main" id="{4353EF6A-DA92-4ED2-9E11-D57E800659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A63242C7-99C3-4B49-81C9-A59845F9C34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4606C580-AB32-451E-863E-68B565AF6A54}"/>
                </a:ext>
              </a:extLst>
            </p:cNvPr>
            <p:cNvGrpSpPr/>
            <p:nvPr/>
          </p:nvGrpSpPr>
          <p:grpSpPr>
            <a:xfrm>
              <a:off x="1133672" y="16362764"/>
              <a:ext cx="5024592" cy="2105525"/>
              <a:chOff x="1653538" y="1750435"/>
              <a:chExt cx="5024592" cy="2105525"/>
            </a:xfrm>
          </p:grpSpPr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3003AA4C-261B-47E3-BFF2-3E04E1511458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代码写到一半，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VSCode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又崩，很好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94D9D84D-C240-4085-AE80-9D18B1509E87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218" name="Graphic 217">
                  <a:extLst>
                    <a:ext uri="{FF2B5EF4-FFF2-40B4-BE49-F238E27FC236}">
                      <a16:creationId xmlns:a16="http://schemas.microsoft.com/office/drawing/2014/main" id="{2E7E8BDE-EF4A-468C-B4EB-34090F7E08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6332D68B-52DF-4AC7-9D1D-383A7F556583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2000F8DF-225D-4E2B-9B1F-D3058933F68E}"/>
                </a:ext>
              </a:extLst>
            </p:cNvPr>
            <p:cNvGrpSpPr/>
            <p:nvPr/>
          </p:nvGrpSpPr>
          <p:grpSpPr>
            <a:xfrm>
              <a:off x="1136574" y="18640814"/>
              <a:ext cx="5024592" cy="2105525"/>
              <a:chOff x="1653538" y="1750435"/>
              <a:chExt cx="5024592" cy="2105525"/>
            </a:xfrm>
          </p:grpSpPr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17D38ED2-A489-4C98-AA22-FFD1A2318911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刚才还好好的代码，保存一下就报错了，它有情绪？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213" name="Group 212">
                <a:extLst>
                  <a:ext uri="{FF2B5EF4-FFF2-40B4-BE49-F238E27FC236}">
                    <a16:creationId xmlns:a16="http://schemas.microsoft.com/office/drawing/2014/main" id="{7595C202-4075-4945-A143-291001A1BAEA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214" name="Graphic 213">
                  <a:extLst>
                    <a:ext uri="{FF2B5EF4-FFF2-40B4-BE49-F238E27FC236}">
                      <a16:creationId xmlns:a16="http://schemas.microsoft.com/office/drawing/2014/main" id="{2B0EEE7D-596D-4B77-B898-523D63FF69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3BB36CAB-AC7B-44B6-AD00-CAF485016DF7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020B9CB0-9DD4-4A9F-8B87-76C6516944E9}"/>
                </a:ext>
              </a:extLst>
            </p:cNvPr>
            <p:cNvGrpSpPr/>
            <p:nvPr/>
          </p:nvGrpSpPr>
          <p:grpSpPr>
            <a:xfrm>
              <a:off x="6032920" y="20466633"/>
              <a:ext cx="4827457" cy="2131508"/>
              <a:chOff x="7523320" y="8589620"/>
              <a:chExt cx="4827457" cy="2131508"/>
            </a:xfrm>
          </p:grpSpPr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EF317012-CB10-46E0-B671-1F61CCEBD3CD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I thought this bug was simple, but three hours later, I’m still here.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209" name="Group 208">
                <a:extLst>
                  <a:ext uri="{FF2B5EF4-FFF2-40B4-BE49-F238E27FC236}">
                    <a16:creationId xmlns:a16="http://schemas.microsoft.com/office/drawing/2014/main" id="{EC2B20B0-5A9D-4412-A348-D948D56684EC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210" name="Graphic 209">
                  <a:extLst>
                    <a:ext uri="{FF2B5EF4-FFF2-40B4-BE49-F238E27FC236}">
                      <a16:creationId xmlns:a16="http://schemas.microsoft.com/office/drawing/2014/main" id="{F118468E-1746-48FD-9C91-4721441B3A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1DDB9C96-4DF0-412D-9211-F30FD5FF8270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761E3A14-341F-4FD5-97EE-72CEE773575F}"/>
                </a:ext>
              </a:extLst>
            </p:cNvPr>
            <p:cNvGrpSpPr/>
            <p:nvPr/>
          </p:nvGrpSpPr>
          <p:grpSpPr>
            <a:xfrm>
              <a:off x="6032920" y="22753903"/>
              <a:ext cx="4827457" cy="2131508"/>
              <a:chOff x="7523320" y="8589620"/>
              <a:chExt cx="4827457" cy="2131508"/>
            </a:xfrm>
          </p:grpSpPr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BF53AAE7-68BB-4925-AE14-9ED1BA221EB6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Tried to install a package, but pip just said 'no connection.' Story of my life!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2430F71E-15CD-4327-9C63-35FA846DD248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206" name="Graphic 205">
                  <a:extLst>
                    <a:ext uri="{FF2B5EF4-FFF2-40B4-BE49-F238E27FC236}">
                      <a16:creationId xmlns:a16="http://schemas.microsoft.com/office/drawing/2014/main" id="{23F4FF5A-BFA1-46FA-BBAC-556882DF19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CD3DE5D5-DC52-428E-8788-EFB357CCBF3F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1C474E63-80D9-4BF9-A5C0-150EB2545FAE}"/>
                </a:ext>
              </a:extLst>
            </p:cNvPr>
            <p:cNvGrpSpPr/>
            <p:nvPr/>
          </p:nvGrpSpPr>
          <p:grpSpPr>
            <a:xfrm>
              <a:off x="6096000" y="25041173"/>
              <a:ext cx="4741495" cy="2131542"/>
              <a:chOff x="1504353" y="8801354"/>
              <a:chExt cx="4741495" cy="2131542"/>
            </a:xfrm>
          </p:grpSpPr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8FBE186D-B811-43CB-974B-C68CF2453ECF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複製了一段別人的程式碼，貼上後報錯，難道它是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VIP</a:t>
                </a:r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版？</a:t>
                </a:r>
              </a:p>
            </p:txBody>
          </p: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A05142B9-E3AE-41E1-A2AD-C475D5558E98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202" name="Graphic 201">
                  <a:extLst>
                    <a:ext uri="{FF2B5EF4-FFF2-40B4-BE49-F238E27FC236}">
                      <a16:creationId xmlns:a16="http://schemas.microsoft.com/office/drawing/2014/main" id="{2B99B379-C341-4A5B-B4E3-AB5ACC6230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90432882-E1B3-4710-944A-E9505FCACC04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E5A65103-2AE1-4F94-8D10-7391C9D94E03}"/>
                </a:ext>
              </a:extLst>
            </p:cNvPr>
            <p:cNvGrpSpPr/>
            <p:nvPr/>
          </p:nvGrpSpPr>
          <p:grpSpPr>
            <a:xfrm>
              <a:off x="6112211" y="27345240"/>
              <a:ext cx="4827457" cy="2131508"/>
              <a:chOff x="7523320" y="8589620"/>
              <a:chExt cx="4827457" cy="2131508"/>
            </a:xfrm>
          </p:grpSpPr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D1E78A42-3160-48EF-9D7B-72264FCCDEF5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I added one zero to my calculation, and now I’m a billionaire in my output!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63BBD469-DA51-4AD2-9F8B-94C9373F39C8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98" name="Graphic 197">
                  <a:extLst>
                    <a:ext uri="{FF2B5EF4-FFF2-40B4-BE49-F238E27FC236}">
                      <a16:creationId xmlns:a16="http://schemas.microsoft.com/office/drawing/2014/main" id="{406805B2-5E30-4CED-AC23-F7FB2BE3E9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A135F957-D967-4F06-AA2A-0007C8904FD0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2D9C1DDC-866A-412E-8871-3991E3F46549}"/>
                </a:ext>
              </a:extLst>
            </p:cNvPr>
            <p:cNvGrpSpPr/>
            <p:nvPr/>
          </p:nvGrpSpPr>
          <p:grpSpPr>
            <a:xfrm>
              <a:off x="6112211" y="29615713"/>
              <a:ext cx="4827457" cy="2131508"/>
              <a:chOff x="7523320" y="8589620"/>
              <a:chExt cx="4827457" cy="2131508"/>
            </a:xfrm>
          </p:grpSpPr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24F851CE-4FF3-49B7-A0F8-F4F74028E2E1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Debugging feels like playing detective, except I’m both the culprit and the victim.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499C26ED-C3B0-421A-9EE3-629EE68D7369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94" name="Graphic 193">
                  <a:extLst>
                    <a:ext uri="{FF2B5EF4-FFF2-40B4-BE49-F238E27FC236}">
                      <a16:creationId xmlns:a16="http://schemas.microsoft.com/office/drawing/2014/main" id="{422E4C97-0A5D-4829-A101-5357CFA0D0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B1593F92-F0DE-4118-867A-83C8521233A1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60F6580A-9864-450B-81A6-0A3D8DF6098B}"/>
                </a:ext>
              </a:extLst>
            </p:cNvPr>
            <p:cNvGrpSpPr/>
            <p:nvPr/>
          </p:nvGrpSpPr>
          <p:grpSpPr>
            <a:xfrm>
              <a:off x="6096000" y="31912169"/>
              <a:ext cx="4741495" cy="2131542"/>
              <a:chOff x="1504353" y="8801354"/>
              <a:chExt cx="4741495" cy="2131542"/>
            </a:xfrm>
          </p:grpSpPr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2460A278-143D-4D88-82BC-71EF8B5EDB80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文檔上說很簡單，結果一寫就炸了，差點相信官方了！</a:t>
                </a:r>
              </a:p>
            </p:txBody>
          </p: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383E6038-E52D-4616-B42E-8BDBA169B445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190" name="Graphic 189">
                  <a:extLst>
                    <a:ext uri="{FF2B5EF4-FFF2-40B4-BE49-F238E27FC236}">
                      <a16:creationId xmlns:a16="http://schemas.microsoft.com/office/drawing/2014/main" id="{6054EDDB-FA21-4A3B-BC9E-6E74CD1ED0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88F2F1E2-DDF6-4DCE-9B00-38BFA783BCB2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A858B2EB-511D-4043-AD9A-1A29FDB847E0}"/>
                </a:ext>
              </a:extLst>
            </p:cNvPr>
            <p:cNvGrpSpPr/>
            <p:nvPr/>
          </p:nvGrpSpPr>
          <p:grpSpPr>
            <a:xfrm>
              <a:off x="6118882" y="34223847"/>
              <a:ext cx="4741495" cy="2131542"/>
              <a:chOff x="1504353" y="8801354"/>
              <a:chExt cx="4741495" cy="2131542"/>
            </a:xfrm>
          </p:grpSpPr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5462AE15-D787-443B-A831-B3E692439532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想偷懶寫一行搞定，結果搞了整個下午都沒通過。</a:t>
                </a:r>
              </a:p>
            </p:txBody>
          </p: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F48EC388-0B37-4006-83A6-72CC77EE5639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186" name="Graphic 185">
                  <a:extLst>
                    <a:ext uri="{FF2B5EF4-FFF2-40B4-BE49-F238E27FC236}">
                      <a16:creationId xmlns:a16="http://schemas.microsoft.com/office/drawing/2014/main" id="{94C4E599-1EF7-47FB-A306-E0852C4304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7BD23C17-D1E1-44D8-9D62-70DF0F2CE6C9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15F0F288-549B-448A-837D-3506D59D8406}"/>
                </a:ext>
              </a:extLst>
            </p:cNvPr>
            <p:cNvGrpSpPr/>
            <p:nvPr/>
          </p:nvGrpSpPr>
          <p:grpSpPr>
            <a:xfrm>
              <a:off x="6096000" y="36512613"/>
              <a:ext cx="4741495" cy="2131542"/>
              <a:chOff x="1504353" y="8801354"/>
              <a:chExt cx="4741495" cy="2131542"/>
            </a:xfrm>
          </p:grpSpPr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71FB5955-FD70-4EC7-81EA-E39C8AE5ABC7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中午吃飯的時候靈感湧現，回來發現剛才的想法不見了！</a:t>
                </a:r>
              </a:p>
            </p:txBody>
          </p: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CB253938-65C1-432B-B48E-50F453654764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182" name="Graphic 181">
                  <a:extLst>
                    <a:ext uri="{FF2B5EF4-FFF2-40B4-BE49-F238E27FC236}">
                      <a16:creationId xmlns:a16="http://schemas.microsoft.com/office/drawing/2014/main" id="{314C0597-E0F7-4807-91B8-A1F07D47EC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61CCB1D1-74CF-4867-814E-6153432F2ECA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285C5C46-F803-4D52-B661-51B0BA2034CB}"/>
                </a:ext>
              </a:extLst>
            </p:cNvPr>
            <p:cNvGrpSpPr/>
            <p:nvPr/>
          </p:nvGrpSpPr>
          <p:grpSpPr>
            <a:xfrm>
              <a:off x="6118882" y="38783165"/>
              <a:ext cx="4741495" cy="2131542"/>
              <a:chOff x="1504353" y="8801354"/>
              <a:chExt cx="4741495" cy="2131542"/>
            </a:xfrm>
          </p:grpSpPr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3F06F67C-EE5C-4D6B-90C2-37610D047D4E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試了十次的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API</a:t>
                </a:r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請求，結果發現測試伺服器掛了</a:t>
                </a:r>
              </a:p>
            </p:txBody>
          </p: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7719C2F3-855A-4397-ACF9-5327810B1572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178" name="Graphic 177">
                  <a:extLst>
                    <a:ext uri="{FF2B5EF4-FFF2-40B4-BE49-F238E27FC236}">
                      <a16:creationId xmlns:a16="http://schemas.microsoft.com/office/drawing/2014/main" id="{06654596-C961-4483-8ACF-A1B881BE7E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14F50420-53E9-4232-883A-980E2F02F4AC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2C78BD0F-1C0D-4D96-ABAA-7AEF939B4F75}"/>
                </a:ext>
              </a:extLst>
            </p:cNvPr>
            <p:cNvGrpSpPr/>
            <p:nvPr/>
          </p:nvGrpSpPr>
          <p:grpSpPr>
            <a:xfrm>
              <a:off x="6118882" y="41111148"/>
              <a:ext cx="4827457" cy="2131508"/>
              <a:chOff x="7523320" y="8589620"/>
              <a:chExt cx="4827457" cy="2131508"/>
            </a:xfrm>
          </p:grpSpPr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84DE5672-7F3C-4839-B66D-0BB49B798BB3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I named my variable 'temp,' and now it’s permanent in the whole program!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1CF34679-9F53-42D2-AEAE-AE0D5082577F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74" name="Graphic 173">
                  <a:extLst>
                    <a:ext uri="{FF2B5EF4-FFF2-40B4-BE49-F238E27FC236}">
                      <a16:creationId xmlns:a16="http://schemas.microsoft.com/office/drawing/2014/main" id="{F7610882-EAB2-4CE5-8860-34C27CAB25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CC6ED349-0BEB-4184-BBAB-792E7B97D65F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1124E581-F391-41E2-AB6D-C83CDC8D9A11}"/>
                </a:ext>
              </a:extLst>
            </p:cNvPr>
            <p:cNvGrpSpPr/>
            <p:nvPr/>
          </p:nvGrpSpPr>
          <p:grpSpPr>
            <a:xfrm>
              <a:off x="6118882" y="43399914"/>
              <a:ext cx="4827457" cy="2131508"/>
              <a:chOff x="7523320" y="8589620"/>
              <a:chExt cx="4827457" cy="2131508"/>
            </a:xfrm>
          </p:grpSpPr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A4E91C12-BA97-4884-AB46-56B392734344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Running this script feels like gambling. Will it work? Place your bets!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AF45BE39-F34C-4D8C-964D-FFCD80B62C54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70" name="Graphic 169">
                  <a:extLst>
                    <a:ext uri="{FF2B5EF4-FFF2-40B4-BE49-F238E27FC236}">
                      <a16:creationId xmlns:a16="http://schemas.microsoft.com/office/drawing/2014/main" id="{5C854DB3-E283-4682-B437-19615FF62A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12D06D40-856B-406E-956F-397AD2F043D8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2BC948EA-B5F7-4ED8-9E7E-57A2DA6400D5}"/>
                </a:ext>
              </a:extLst>
            </p:cNvPr>
            <p:cNvGrpSpPr/>
            <p:nvPr/>
          </p:nvGrpSpPr>
          <p:grpSpPr>
            <a:xfrm>
              <a:off x="6118882" y="45714663"/>
              <a:ext cx="4741495" cy="2131542"/>
              <a:chOff x="1504353" y="8801354"/>
              <a:chExt cx="4741495" cy="2131542"/>
            </a:xfrm>
          </p:grpSpPr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48564A10-97E2-4555-9EC5-AFBE332B48A7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我這個運行點下去，你看是我爆炸還是它爆炸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1D1C37FC-483E-42E1-90FD-2DA15FEEDDF8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166" name="Graphic 165">
                  <a:extLst>
                    <a:ext uri="{FF2B5EF4-FFF2-40B4-BE49-F238E27FC236}">
                      <a16:creationId xmlns:a16="http://schemas.microsoft.com/office/drawing/2014/main" id="{E8CC5961-425B-42FE-99FD-16FCB833ED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2593EEE9-3F37-448E-9A27-5ADABFB77E93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55099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 144">
            <a:extLst>
              <a:ext uri="{FF2B5EF4-FFF2-40B4-BE49-F238E27FC236}">
                <a16:creationId xmlns:a16="http://schemas.microsoft.com/office/drawing/2014/main" id="{C1505391-9C12-4658-A640-3B23BAF6C595}"/>
              </a:ext>
            </a:extLst>
          </p:cNvPr>
          <p:cNvGrpSpPr/>
          <p:nvPr/>
        </p:nvGrpSpPr>
        <p:grpSpPr>
          <a:xfrm>
            <a:off x="1088824" y="230550"/>
            <a:ext cx="9857515" cy="40578396"/>
            <a:chOff x="1088824" y="7267809"/>
            <a:chExt cx="9857515" cy="40578396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D7F72118-948E-487D-A3E6-D504F3567578}"/>
                </a:ext>
              </a:extLst>
            </p:cNvPr>
            <p:cNvGrpSpPr/>
            <p:nvPr/>
          </p:nvGrpSpPr>
          <p:grpSpPr>
            <a:xfrm>
              <a:off x="6118882" y="14058697"/>
              <a:ext cx="4741495" cy="2131542"/>
              <a:chOff x="1504353" y="8801354"/>
              <a:chExt cx="4741495" cy="2131542"/>
            </a:xfrm>
          </p:grpSpPr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82630721-89FE-42C4-9516-755F59702DDB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3DA426AE-8DF7-4AA6-9FFE-92C5EB69327F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234" name="Graphic 233">
                  <a:extLst>
                    <a:ext uri="{FF2B5EF4-FFF2-40B4-BE49-F238E27FC236}">
                      <a16:creationId xmlns:a16="http://schemas.microsoft.com/office/drawing/2014/main" id="{02B324C0-14B1-4E96-8F1B-B62253A999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235" name="TextBox 234">
                  <a:extLst>
                    <a:ext uri="{FF2B5EF4-FFF2-40B4-BE49-F238E27FC236}">
                      <a16:creationId xmlns:a16="http://schemas.microsoft.com/office/drawing/2014/main" id="{65655C91-88A0-4F33-A5F3-A3CDA2AACDE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A54634BD-4AF5-4FF3-A1E1-5DDA8FC73E40}"/>
                </a:ext>
              </a:extLst>
            </p:cNvPr>
            <p:cNvGrpSpPr/>
            <p:nvPr/>
          </p:nvGrpSpPr>
          <p:grpSpPr>
            <a:xfrm>
              <a:off x="6112211" y="9524245"/>
              <a:ext cx="4827457" cy="2131508"/>
              <a:chOff x="7523320" y="8589620"/>
              <a:chExt cx="4827457" cy="2131508"/>
            </a:xfrm>
          </p:grpSpPr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50EA1360-623A-40CD-ACC1-3E20D9668FA2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The code worked fine yesterday, but today it’s throwing errors. Did it evolve overnight?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B5FF22D1-2DF3-42E6-8F9D-7A979504923C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230" name="Graphic 229">
                  <a:extLst>
                    <a:ext uri="{FF2B5EF4-FFF2-40B4-BE49-F238E27FC236}">
                      <a16:creationId xmlns:a16="http://schemas.microsoft.com/office/drawing/2014/main" id="{DC9BF049-6EDB-4C9F-AD14-9497D28B55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231" name="TextBox 230">
                  <a:extLst>
                    <a:ext uri="{FF2B5EF4-FFF2-40B4-BE49-F238E27FC236}">
                      <a16:creationId xmlns:a16="http://schemas.microsoft.com/office/drawing/2014/main" id="{938680C4-092A-445D-BA08-4233FB94E2B0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00F7B90B-1863-4673-93AA-8829552E50D5}"/>
                </a:ext>
              </a:extLst>
            </p:cNvPr>
            <p:cNvGrpSpPr/>
            <p:nvPr/>
          </p:nvGrpSpPr>
          <p:grpSpPr>
            <a:xfrm>
              <a:off x="1088824" y="7267809"/>
              <a:ext cx="5024592" cy="2105525"/>
              <a:chOff x="1653538" y="1750435"/>
              <a:chExt cx="5024592" cy="2105525"/>
            </a:xfrm>
          </p:grpSpPr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EF47DE2-0D31-4B97-AE92-0B355EECEF6A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运行半小时，才发现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while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循环没加退出条件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=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361F4546-2985-417C-8825-5DDB4F063EB2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226" name="Graphic 225">
                  <a:extLst>
                    <a:ext uri="{FF2B5EF4-FFF2-40B4-BE49-F238E27FC236}">
                      <a16:creationId xmlns:a16="http://schemas.microsoft.com/office/drawing/2014/main" id="{0EAE40A3-7341-44C9-9B6C-A1532C3A62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227" name="TextBox 226">
                  <a:extLst>
                    <a:ext uri="{FF2B5EF4-FFF2-40B4-BE49-F238E27FC236}">
                      <a16:creationId xmlns:a16="http://schemas.microsoft.com/office/drawing/2014/main" id="{EBC08E2C-FC95-41DF-82C7-574306230579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4BD6870D-5507-44F7-930E-F4D4E7166E94}"/>
                </a:ext>
              </a:extLst>
            </p:cNvPr>
            <p:cNvGrpSpPr/>
            <p:nvPr/>
          </p:nvGrpSpPr>
          <p:grpSpPr>
            <a:xfrm>
              <a:off x="6118882" y="11780647"/>
              <a:ext cx="4741495" cy="2131542"/>
              <a:chOff x="1504353" y="8801354"/>
              <a:chExt cx="4741495" cy="2131542"/>
            </a:xfrm>
          </p:grpSpPr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95DCDEB3-53BA-4549-B496-9D1581626831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下午吃啥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1C9DED92-B78C-4C26-88F1-BA889325F850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222" name="Graphic 221">
                  <a:extLst>
                    <a:ext uri="{FF2B5EF4-FFF2-40B4-BE49-F238E27FC236}">
                      <a16:creationId xmlns:a16="http://schemas.microsoft.com/office/drawing/2014/main" id="{EB83E1E4-5FE3-436F-95AF-31AA3FBDE6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2F240955-EACA-472F-954A-92B6AE2A19EE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8D2302B-8E8D-4ED3-BDE0-0B6C64819A9D}"/>
                </a:ext>
              </a:extLst>
            </p:cNvPr>
            <p:cNvGrpSpPr/>
            <p:nvPr/>
          </p:nvGrpSpPr>
          <p:grpSpPr>
            <a:xfrm>
              <a:off x="1133672" y="16362764"/>
              <a:ext cx="5024592" cy="2105525"/>
              <a:chOff x="1653538" y="1750435"/>
              <a:chExt cx="5024592" cy="2105525"/>
            </a:xfrm>
          </p:grpSpPr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3BBBF97C-321E-4A26-BF51-4D3B577BC276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代码写到一半，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VSCode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又崩，很好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533D49DB-607C-4A43-8A3D-1586BB59E134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218" name="Graphic 217">
                  <a:extLst>
                    <a:ext uri="{FF2B5EF4-FFF2-40B4-BE49-F238E27FC236}">
                      <a16:creationId xmlns:a16="http://schemas.microsoft.com/office/drawing/2014/main" id="{16D91C7A-8EEC-4076-A379-2B24777B6B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8C285CD5-2B00-4F91-A6D7-97E1F42968FD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E25D0D93-14FC-459C-9B22-A1DD6B27C273}"/>
                </a:ext>
              </a:extLst>
            </p:cNvPr>
            <p:cNvGrpSpPr/>
            <p:nvPr/>
          </p:nvGrpSpPr>
          <p:grpSpPr>
            <a:xfrm>
              <a:off x="1136574" y="18640814"/>
              <a:ext cx="5024592" cy="2105525"/>
              <a:chOff x="1653538" y="1750435"/>
              <a:chExt cx="5024592" cy="2105525"/>
            </a:xfrm>
          </p:grpSpPr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204D53B0-5A18-4A74-8C27-A78D3D9A94FA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刚才还好好的代码，保存一下就报错了，它有情绪？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213" name="Group 212">
                <a:extLst>
                  <a:ext uri="{FF2B5EF4-FFF2-40B4-BE49-F238E27FC236}">
                    <a16:creationId xmlns:a16="http://schemas.microsoft.com/office/drawing/2014/main" id="{876FF9F1-1CA2-4E35-913B-4C8064600BBC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214" name="Graphic 213">
                  <a:extLst>
                    <a:ext uri="{FF2B5EF4-FFF2-40B4-BE49-F238E27FC236}">
                      <a16:creationId xmlns:a16="http://schemas.microsoft.com/office/drawing/2014/main" id="{09B1C959-1EA2-4A73-8AF9-F49321F2D6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7953E99D-4994-4CB8-A637-184690E260FF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EA5326D3-3C88-48E2-8C8D-F3AFA93345C1}"/>
                </a:ext>
              </a:extLst>
            </p:cNvPr>
            <p:cNvGrpSpPr/>
            <p:nvPr/>
          </p:nvGrpSpPr>
          <p:grpSpPr>
            <a:xfrm>
              <a:off x="6032920" y="20466633"/>
              <a:ext cx="4827457" cy="2131508"/>
              <a:chOff x="7523320" y="8589620"/>
              <a:chExt cx="4827457" cy="2131508"/>
            </a:xfrm>
          </p:grpSpPr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360B3948-045A-400E-A5DD-448D0855CD73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I thought this bug was simple, but three hours later, I’m still here.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209" name="Group 208">
                <a:extLst>
                  <a:ext uri="{FF2B5EF4-FFF2-40B4-BE49-F238E27FC236}">
                    <a16:creationId xmlns:a16="http://schemas.microsoft.com/office/drawing/2014/main" id="{0CFD7FAC-E54F-47E3-8D95-ABC5DA7212FE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210" name="Graphic 209">
                  <a:extLst>
                    <a:ext uri="{FF2B5EF4-FFF2-40B4-BE49-F238E27FC236}">
                      <a16:creationId xmlns:a16="http://schemas.microsoft.com/office/drawing/2014/main" id="{4FF14ABD-2ABD-4019-8800-7E5C131ACF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8F290D1E-8F8D-4440-A92B-8E971796C0CA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B66D9531-BC83-4F48-A941-810245212088}"/>
                </a:ext>
              </a:extLst>
            </p:cNvPr>
            <p:cNvGrpSpPr/>
            <p:nvPr/>
          </p:nvGrpSpPr>
          <p:grpSpPr>
            <a:xfrm>
              <a:off x="6032920" y="22753903"/>
              <a:ext cx="4827457" cy="2131508"/>
              <a:chOff x="7523320" y="8589620"/>
              <a:chExt cx="4827457" cy="2131508"/>
            </a:xfrm>
          </p:grpSpPr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C66AE3DD-EB37-4617-95F0-5F90183D203B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Tried to install a package, but pip just said 'no connection.' Story of my life!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D009C785-03BC-4BCC-8D8E-C2A8F3225A4A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206" name="Graphic 205">
                  <a:extLst>
                    <a:ext uri="{FF2B5EF4-FFF2-40B4-BE49-F238E27FC236}">
                      <a16:creationId xmlns:a16="http://schemas.microsoft.com/office/drawing/2014/main" id="{876EC70A-5A16-487C-866D-BDCC10215B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30973BEA-5A23-4EF3-8C22-8228B50DEFA1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3EE01934-DF18-49FE-8B8F-C003A224EADD}"/>
                </a:ext>
              </a:extLst>
            </p:cNvPr>
            <p:cNvGrpSpPr/>
            <p:nvPr/>
          </p:nvGrpSpPr>
          <p:grpSpPr>
            <a:xfrm>
              <a:off x="6096000" y="25041173"/>
              <a:ext cx="4741495" cy="2131542"/>
              <a:chOff x="1504353" y="8801354"/>
              <a:chExt cx="4741495" cy="2131542"/>
            </a:xfrm>
          </p:grpSpPr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BDE7E283-6447-46C3-942F-919BD13FA957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複製了一段別人的程式碼，貼上後報錯，難道它是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VIP</a:t>
                </a:r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版？</a:t>
                </a:r>
              </a:p>
            </p:txBody>
          </p: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8B724A64-8D6C-4DC1-AA3F-B25C1DB242D4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202" name="Graphic 201">
                  <a:extLst>
                    <a:ext uri="{FF2B5EF4-FFF2-40B4-BE49-F238E27FC236}">
                      <a16:creationId xmlns:a16="http://schemas.microsoft.com/office/drawing/2014/main" id="{728C7F9C-FBC3-4510-B176-2462329CD0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F19F7FF9-1544-46DF-85B4-CB05AF625C89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F7FAB0EF-6E3E-4C84-A05B-DFAD374398B2}"/>
                </a:ext>
              </a:extLst>
            </p:cNvPr>
            <p:cNvGrpSpPr/>
            <p:nvPr/>
          </p:nvGrpSpPr>
          <p:grpSpPr>
            <a:xfrm>
              <a:off x="6112211" y="27345240"/>
              <a:ext cx="4827457" cy="2131508"/>
              <a:chOff x="7523320" y="8589620"/>
              <a:chExt cx="4827457" cy="2131508"/>
            </a:xfrm>
          </p:grpSpPr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0E1E64D2-97BD-4778-8B53-DE04592696FF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I added one zero to my calculation, and now I’m a billionaire in my output!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A95A9BDB-0A2C-49D5-A9E7-9C33793720AE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98" name="Graphic 197">
                  <a:extLst>
                    <a:ext uri="{FF2B5EF4-FFF2-40B4-BE49-F238E27FC236}">
                      <a16:creationId xmlns:a16="http://schemas.microsoft.com/office/drawing/2014/main" id="{090DC63C-E994-46E2-9085-188C1BCACC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626E62D8-6A3F-421F-B972-A14B5FEC1112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8BC0F682-FDBB-48DA-A390-6E8708B1BE8C}"/>
                </a:ext>
              </a:extLst>
            </p:cNvPr>
            <p:cNvGrpSpPr/>
            <p:nvPr/>
          </p:nvGrpSpPr>
          <p:grpSpPr>
            <a:xfrm>
              <a:off x="6112211" y="29615713"/>
              <a:ext cx="4827457" cy="2131508"/>
              <a:chOff x="7523320" y="8589620"/>
              <a:chExt cx="4827457" cy="2131508"/>
            </a:xfrm>
          </p:grpSpPr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39FF6B75-A2AA-467D-A013-8EEC283263BC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Debugging feels like playing detective, except I’m both the culprit and the victim.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7B5C1B23-E257-44A4-BB61-D8604BC0F811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94" name="Graphic 193">
                  <a:extLst>
                    <a:ext uri="{FF2B5EF4-FFF2-40B4-BE49-F238E27FC236}">
                      <a16:creationId xmlns:a16="http://schemas.microsoft.com/office/drawing/2014/main" id="{5A9DCA39-30E0-46EF-AF60-773B1B799C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B70FA512-58E1-4DD4-BCD5-2E2B44548934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D52662BC-5576-45AD-8631-E4651A68237B}"/>
                </a:ext>
              </a:extLst>
            </p:cNvPr>
            <p:cNvGrpSpPr/>
            <p:nvPr/>
          </p:nvGrpSpPr>
          <p:grpSpPr>
            <a:xfrm>
              <a:off x="6096000" y="31912169"/>
              <a:ext cx="4741495" cy="2131542"/>
              <a:chOff x="1504353" y="8801354"/>
              <a:chExt cx="4741495" cy="2131542"/>
            </a:xfrm>
          </p:grpSpPr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A06D4882-6B6C-4EB2-A4E3-0F665449ED1F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文檔上說很簡單，結果一寫就炸了，差點相信官方了！</a:t>
                </a:r>
              </a:p>
            </p:txBody>
          </p: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012427F7-5956-4EC6-B3B1-5BF8A247630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190" name="Graphic 189">
                  <a:extLst>
                    <a:ext uri="{FF2B5EF4-FFF2-40B4-BE49-F238E27FC236}">
                      <a16:creationId xmlns:a16="http://schemas.microsoft.com/office/drawing/2014/main" id="{AE0E574F-0403-4F3B-B692-27ECB609AF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4ACD2338-C74E-4F71-9323-CE5FAA47032C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FB81A210-33CE-4BCC-8007-BC4526687203}"/>
                </a:ext>
              </a:extLst>
            </p:cNvPr>
            <p:cNvGrpSpPr/>
            <p:nvPr/>
          </p:nvGrpSpPr>
          <p:grpSpPr>
            <a:xfrm>
              <a:off x="6118882" y="34223847"/>
              <a:ext cx="4741495" cy="2131542"/>
              <a:chOff x="1504353" y="8801354"/>
              <a:chExt cx="4741495" cy="2131542"/>
            </a:xfrm>
          </p:grpSpPr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7BBDFB02-A115-42D7-A609-26AE1D862F91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想偷懶寫一行搞定，結果搞了整個下午都沒通過。</a:t>
                </a:r>
              </a:p>
            </p:txBody>
          </p: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25DECF9D-E1D0-43EB-87FA-87D6FE0A7672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186" name="Graphic 185">
                  <a:extLst>
                    <a:ext uri="{FF2B5EF4-FFF2-40B4-BE49-F238E27FC236}">
                      <a16:creationId xmlns:a16="http://schemas.microsoft.com/office/drawing/2014/main" id="{D5E9F883-C891-475B-9945-3178F6B858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0A3C3519-D1B2-4D21-B2BF-B82581B668CE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DA808AB2-BEBF-44D8-B24C-E24492D89290}"/>
                </a:ext>
              </a:extLst>
            </p:cNvPr>
            <p:cNvGrpSpPr/>
            <p:nvPr/>
          </p:nvGrpSpPr>
          <p:grpSpPr>
            <a:xfrm>
              <a:off x="6096000" y="36512613"/>
              <a:ext cx="4741495" cy="2131542"/>
              <a:chOff x="1504353" y="8801354"/>
              <a:chExt cx="4741495" cy="2131542"/>
            </a:xfrm>
          </p:grpSpPr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2C55C880-45C4-4A0C-B304-8BCDE71639D7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中午吃飯的時候靈感湧現，回來發現剛才的想法不見了！</a:t>
                </a:r>
              </a:p>
            </p:txBody>
          </p: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F103FA1A-AC41-46AA-BD55-5860C59B0069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182" name="Graphic 181">
                  <a:extLst>
                    <a:ext uri="{FF2B5EF4-FFF2-40B4-BE49-F238E27FC236}">
                      <a16:creationId xmlns:a16="http://schemas.microsoft.com/office/drawing/2014/main" id="{455D9453-92E1-4197-9D5A-5ABCEDBC04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9257F57E-B455-4F24-BCEC-754DB681A28D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44D32F08-3737-42B0-BE64-6D8F0840CE3E}"/>
                </a:ext>
              </a:extLst>
            </p:cNvPr>
            <p:cNvGrpSpPr/>
            <p:nvPr/>
          </p:nvGrpSpPr>
          <p:grpSpPr>
            <a:xfrm>
              <a:off x="6118882" y="38783165"/>
              <a:ext cx="4741495" cy="2131542"/>
              <a:chOff x="1504353" y="8801354"/>
              <a:chExt cx="4741495" cy="2131542"/>
            </a:xfrm>
          </p:grpSpPr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24A64990-6E9C-4807-8937-30DCB9CEF801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試了十次的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API</a:t>
                </a:r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請求，結果發現測試伺服器掛了</a:t>
                </a:r>
              </a:p>
            </p:txBody>
          </p: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2392E1DD-0AA0-4E70-B4E7-7C3AA1CFE8CF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178" name="Graphic 177">
                  <a:extLst>
                    <a:ext uri="{FF2B5EF4-FFF2-40B4-BE49-F238E27FC236}">
                      <a16:creationId xmlns:a16="http://schemas.microsoft.com/office/drawing/2014/main" id="{0EF47485-8679-4824-A92E-18A28FD1FA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75972623-264C-4D09-9C7B-D53A3700F0C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BCD8FC28-928E-4B97-BE49-0951DFBA5CA1}"/>
                </a:ext>
              </a:extLst>
            </p:cNvPr>
            <p:cNvGrpSpPr/>
            <p:nvPr/>
          </p:nvGrpSpPr>
          <p:grpSpPr>
            <a:xfrm>
              <a:off x="6118882" y="41111148"/>
              <a:ext cx="4827457" cy="2131508"/>
              <a:chOff x="7523320" y="8589620"/>
              <a:chExt cx="4827457" cy="2131508"/>
            </a:xfrm>
          </p:grpSpPr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68AB5F2B-82EB-40C2-A953-C79CC87036D4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I named my variable 'temp,' and now it’s permanent in the whole program!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A376CF0C-F7FB-4EE5-A609-3CA88F43B94D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74" name="Graphic 173">
                  <a:extLst>
                    <a:ext uri="{FF2B5EF4-FFF2-40B4-BE49-F238E27FC236}">
                      <a16:creationId xmlns:a16="http://schemas.microsoft.com/office/drawing/2014/main" id="{23FDD3F6-E366-462B-BD44-AD8039F4D1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4ECB64CD-8FB9-47E6-80A6-C96550388E8C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3E22FC2-0ABB-4C7C-8D15-AC033D9D4C29}"/>
                </a:ext>
              </a:extLst>
            </p:cNvPr>
            <p:cNvGrpSpPr/>
            <p:nvPr/>
          </p:nvGrpSpPr>
          <p:grpSpPr>
            <a:xfrm>
              <a:off x="6118882" y="43399914"/>
              <a:ext cx="4827457" cy="2131508"/>
              <a:chOff x="7523320" y="8589620"/>
              <a:chExt cx="4827457" cy="2131508"/>
            </a:xfrm>
          </p:grpSpPr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11843D23-D775-4317-8E9C-D35160492C05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Running this script feels like gambling. Will it work? Place your bets!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32207418-6B69-453A-8B21-072C8D6BFB7F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70" name="Graphic 169">
                  <a:extLst>
                    <a:ext uri="{FF2B5EF4-FFF2-40B4-BE49-F238E27FC236}">
                      <a16:creationId xmlns:a16="http://schemas.microsoft.com/office/drawing/2014/main" id="{E235D6BD-36F1-4EB8-9B41-35EC190216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BC87B503-6A76-475C-B25A-CCA010321DB9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18D505DF-7C44-46F5-B5E3-119AD7110B1C}"/>
                </a:ext>
              </a:extLst>
            </p:cNvPr>
            <p:cNvGrpSpPr/>
            <p:nvPr/>
          </p:nvGrpSpPr>
          <p:grpSpPr>
            <a:xfrm>
              <a:off x="6118882" y="45714663"/>
              <a:ext cx="4741495" cy="2131542"/>
              <a:chOff x="1504353" y="8801354"/>
              <a:chExt cx="4741495" cy="2131542"/>
            </a:xfrm>
          </p:grpSpPr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B11888C9-18C4-4C3A-8A72-44B7CFABC24E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我這個運行點下去，你看是我爆炸還是它爆炸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52FE19DE-69E6-4C7E-B42D-FFFFD89771ED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166" name="Graphic 165">
                  <a:extLst>
                    <a:ext uri="{FF2B5EF4-FFF2-40B4-BE49-F238E27FC236}">
                      <a16:creationId xmlns:a16="http://schemas.microsoft.com/office/drawing/2014/main" id="{9648E9F5-459E-4F10-B046-2755E2726C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6527618F-6512-436E-BDDB-A5742050FD6F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0719478A-9A9A-4637-A06C-9F9F3DA9AC8E}"/>
              </a:ext>
            </a:extLst>
          </p:cNvPr>
          <p:cNvGrpSpPr/>
          <p:nvPr/>
        </p:nvGrpSpPr>
        <p:grpSpPr>
          <a:xfrm>
            <a:off x="-11604057" y="-6806917"/>
            <a:ext cx="10426151" cy="62295240"/>
            <a:chOff x="492570" y="-969192"/>
            <a:chExt cx="10426151" cy="62295240"/>
          </a:xfrm>
        </p:grpSpPr>
        <p:sp>
          <p:nvSpPr>
            <p:cNvPr id="328" name="Rectangle: Rounded Corners 327">
              <a:extLst>
                <a:ext uri="{FF2B5EF4-FFF2-40B4-BE49-F238E27FC236}">
                  <a16:creationId xmlns:a16="http://schemas.microsoft.com/office/drawing/2014/main" id="{0E19E8E2-4A46-41BA-ABF3-317FF2C4A5DE}"/>
                </a:ext>
              </a:extLst>
            </p:cNvPr>
            <p:cNvSpPr/>
            <p:nvPr/>
          </p:nvSpPr>
          <p:spPr>
            <a:xfrm>
              <a:off x="492570" y="-969192"/>
              <a:ext cx="8890378" cy="257460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A3CED91-42F5-4A3B-97AA-DCAF342975E1}"/>
                </a:ext>
              </a:extLst>
            </p:cNvPr>
            <p:cNvSpPr/>
            <p:nvPr/>
          </p:nvSpPr>
          <p:spPr>
            <a:xfrm flipH="1">
              <a:off x="2809052" y="1361575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5760" rtlCol="0" anchor="ctr">
              <a:norm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诶诶，我负责的那个排行榜在每次写入新的资料都会把之前的记录打乱欸。怎麽办</a:t>
              </a:r>
            </a:p>
          </p:txBody>
        </p: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2EC82998-453B-4299-A450-6F89772B20E4}"/>
                </a:ext>
              </a:extLst>
            </p:cNvPr>
            <p:cNvGrpSpPr/>
            <p:nvPr/>
          </p:nvGrpSpPr>
          <p:grpSpPr>
            <a:xfrm>
              <a:off x="1501138" y="1605415"/>
              <a:ext cx="956736" cy="1301438"/>
              <a:chOff x="-1490164" y="1399884"/>
              <a:chExt cx="956736" cy="1301438"/>
            </a:xfrm>
          </p:grpSpPr>
          <p:pic>
            <p:nvPicPr>
              <p:cNvPr id="452" name="Graphic 451">
                <a:extLst>
                  <a:ext uri="{FF2B5EF4-FFF2-40B4-BE49-F238E27FC236}">
                    <a16:creationId xmlns:a16="http://schemas.microsoft.com/office/drawing/2014/main" id="{30958404-7678-4B21-A3A4-2180434B87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1490164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453" name="TextBox 452">
                <a:extLst>
                  <a:ext uri="{FF2B5EF4-FFF2-40B4-BE49-F238E27FC236}">
                    <a16:creationId xmlns:a16="http://schemas.microsoft.com/office/drawing/2014/main" id="{45137B54-B3B7-45BB-B195-6599DB8C2698}"/>
                  </a:ext>
                </a:extLst>
              </p:cNvPr>
              <p:cNvSpPr txBox="1"/>
              <p:nvPr/>
            </p:nvSpPr>
            <p:spPr>
              <a:xfrm>
                <a:off x="-1331124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偉翔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58F739D5-E25A-4A15-BA0C-4679ABF5B6F5}"/>
                </a:ext>
              </a:extLst>
            </p:cNvPr>
            <p:cNvGrpSpPr/>
            <p:nvPr/>
          </p:nvGrpSpPr>
          <p:grpSpPr>
            <a:xfrm>
              <a:off x="5835267" y="4052087"/>
              <a:ext cx="4822721" cy="2105525"/>
              <a:chOff x="5835267" y="4052087"/>
              <a:chExt cx="4822721" cy="2105525"/>
            </a:xfrm>
          </p:grpSpPr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E78C02E8-4C8D-4FA8-86B5-6232EC22C17C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don’t speak Chinese.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49" name="Group 448">
                <a:extLst>
                  <a:ext uri="{FF2B5EF4-FFF2-40B4-BE49-F238E27FC236}">
                    <a16:creationId xmlns:a16="http://schemas.microsoft.com/office/drawing/2014/main" id="{E6E8735F-EA60-4EC1-B518-8575F40122AF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450" name="Graphic 449">
                  <a:extLst>
                    <a:ext uri="{FF2B5EF4-FFF2-40B4-BE49-F238E27FC236}">
                      <a16:creationId xmlns:a16="http://schemas.microsoft.com/office/drawing/2014/main" id="{1811616D-1777-4DA9-85ED-0D871C484E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51" name="TextBox 450">
                  <a:extLst>
                    <a:ext uri="{FF2B5EF4-FFF2-40B4-BE49-F238E27FC236}">
                      <a16:creationId xmlns:a16="http://schemas.microsoft.com/office/drawing/2014/main" id="{ABC98E50-E32C-4BB5-A8CC-51D414A415EE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B4F7725A-C1EC-4B16-8340-23194C76DCCC}"/>
                </a:ext>
              </a:extLst>
            </p:cNvPr>
            <p:cNvGrpSpPr/>
            <p:nvPr/>
          </p:nvGrpSpPr>
          <p:grpSpPr>
            <a:xfrm>
              <a:off x="5916493" y="7076248"/>
              <a:ext cx="4741495" cy="2131542"/>
              <a:chOff x="1504353" y="8801354"/>
              <a:chExt cx="4741495" cy="2131542"/>
            </a:xfrm>
          </p:grpSpPr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AEDDC38B-6221-4216-9666-956D51B56E8C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嘗試用不同的文件讀取模式看看？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45" name="Group 444">
                <a:extLst>
                  <a:ext uri="{FF2B5EF4-FFF2-40B4-BE49-F238E27FC236}">
                    <a16:creationId xmlns:a16="http://schemas.microsoft.com/office/drawing/2014/main" id="{BC0956E1-B426-4107-AF54-D04B8FFFEC29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446" name="Graphic 445">
                  <a:extLst>
                    <a:ext uri="{FF2B5EF4-FFF2-40B4-BE49-F238E27FC236}">
                      <a16:creationId xmlns:a16="http://schemas.microsoft.com/office/drawing/2014/main" id="{7134F6FD-40E1-4784-8927-E36F6DF5C6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47" name="TextBox 446">
                  <a:extLst>
                    <a:ext uri="{FF2B5EF4-FFF2-40B4-BE49-F238E27FC236}">
                      <a16:creationId xmlns:a16="http://schemas.microsoft.com/office/drawing/2014/main" id="{35E977CB-53CD-4CE3-8A39-0C3200E19BEE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36" name="Group 335">
              <a:extLst>
                <a:ext uri="{FF2B5EF4-FFF2-40B4-BE49-F238E27FC236}">
                  <a16:creationId xmlns:a16="http://schemas.microsoft.com/office/drawing/2014/main" id="{4F5E9830-B352-4F94-93B1-F3D11AB12AF4}"/>
                </a:ext>
              </a:extLst>
            </p:cNvPr>
            <p:cNvGrpSpPr/>
            <p:nvPr/>
          </p:nvGrpSpPr>
          <p:grpSpPr>
            <a:xfrm>
              <a:off x="1494244" y="9700076"/>
              <a:ext cx="5024592" cy="2105525"/>
              <a:chOff x="1653538" y="1750435"/>
              <a:chExt cx="5024592" cy="2105525"/>
            </a:xfrm>
          </p:grpSpPr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A4429134-0009-487E-A7F0-0D91BB15BFCC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有料喔，我不考虑从文件的尾部写起就可以了喔，每次都重新读取后重新创建一遍就搞定了（我把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a+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模式换成了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41" name="Group 440">
                <a:extLst>
                  <a:ext uri="{FF2B5EF4-FFF2-40B4-BE49-F238E27FC236}">
                    <a16:creationId xmlns:a16="http://schemas.microsoft.com/office/drawing/2014/main" id="{280F0929-2349-4B55-BE5B-953C627DE585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442" name="Graphic 441">
                  <a:extLst>
                    <a:ext uri="{FF2B5EF4-FFF2-40B4-BE49-F238E27FC236}">
                      <a16:creationId xmlns:a16="http://schemas.microsoft.com/office/drawing/2014/main" id="{4406B54D-88BA-44CC-A4A0-70F2458605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43" name="TextBox 442">
                  <a:extLst>
                    <a:ext uri="{FF2B5EF4-FFF2-40B4-BE49-F238E27FC236}">
                      <a16:creationId xmlns:a16="http://schemas.microsoft.com/office/drawing/2014/main" id="{02142C57-14B4-45AC-AD0A-1C7C760E13E8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37" name="Group 336">
              <a:extLst>
                <a:ext uri="{FF2B5EF4-FFF2-40B4-BE49-F238E27FC236}">
                  <a16:creationId xmlns:a16="http://schemas.microsoft.com/office/drawing/2014/main" id="{E6AC6B89-6001-4A97-B9E0-A7E2C22D3400}"/>
                </a:ext>
              </a:extLst>
            </p:cNvPr>
            <p:cNvGrpSpPr/>
            <p:nvPr/>
          </p:nvGrpSpPr>
          <p:grpSpPr>
            <a:xfrm>
              <a:off x="5916493" y="12134418"/>
              <a:ext cx="4741495" cy="2131542"/>
              <a:chOff x="1504353" y="8801354"/>
              <a:chExt cx="4741495" cy="2131542"/>
            </a:xfrm>
          </p:grpSpPr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39BDB283-E884-4FC3-9CDF-9763E81B0048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誒誒，話說你們的小遊戲都完成了嗎？代碼同步是個問題欸。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37" name="Group 436">
                <a:extLst>
                  <a:ext uri="{FF2B5EF4-FFF2-40B4-BE49-F238E27FC236}">
                    <a16:creationId xmlns:a16="http://schemas.microsoft.com/office/drawing/2014/main" id="{0D20726A-ACFD-4211-AB96-D9ED26728DA0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438" name="Graphic 437">
                  <a:extLst>
                    <a:ext uri="{FF2B5EF4-FFF2-40B4-BE49-F238E27FC236}">
                      <a16:creationId xmlns:a16="http://schemas.microsoft.com/office/drawing/2014/main" id="{BC0F911D-2573-48A9-8254-AA8A33C770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39" name="TextBox 438">
                  <a:extLst>
                    <a:ext uri="{FF2B5EF4-FFF2-40B4-BE49-F238E27FC236}">
                      <a16:creationId xmlns:a16="http://schemas.microsoft.com/office/drawing/2014/main" id="{DA340408-A7A7-4ECF-AA5A-841CB7848B31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38" name="Group 337">
              <a:extLst>
                <a:ext uri="{FF2B5EF4-FFF2-40B4-BE49-F238E27FC236}">
                  <a16:creationId xmlns:a16="http://schemas.microsoft.com/office/drawing/2014/main" id="{1308BECC-0F7D-43B0-8439-F312A8928917}"/>
                </a:ext>
              </a:extLst>
            </p:cNvPr>
            <p:cNvGrpSpPr/>
            <p:nvPr/>
          </p:nvGrpSpPr>
          <p:grpSpPr>
            <a:xfrm>
              <a:off x="5916493" y="14620794"/>
              <a:ext cx="4822721" cy="2105525"/>
              <a:chOff x="5835267" y="4052087"/>
              <a:chExt cx="4822721" cy="2105525"/>
            </a:xfrm>
          </p:grpSpPr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6B5FCF08-C28D-48E2-B346-3399E2FF4964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Have you guys ever heard of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GitHUB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33" name="Group 432">
                <a:extLst>
                  <a:ext uri="{FF2B5EF4-FFF2-40B4-BE49-F238E27FC236}">
                    <a16:creationId xmlns:a16="http://schemas.microsoft.com/office/drawing/2014/main" id="{7F3DE97D-BA89-4C81-A260-71309CC21092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434" name="Graphic 433">
                  <a:extLst>
                    <a:ext uri="{FF2B5EF4-FFF2-40B4-BE49-F238E27FC236}">
                      <a16:creationId xmlns:a16="http://schemas.microsoft.com/office/drawing/2014/main" id="{DCF2893E-C367-4DEB-84E2-FBE2D6B102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35" name="TextBox 434">
                  <a:extLst>
                    <a:ext uri="{FF2B5EF4-FFF2-40B4-BE49-F238E27FC236}">
                      <a16:creationId xmlns:a16="http://schemas.microsoft.com/office/drawing/2014/main" id="{D2D8694E-6E0F-4B18-95CB-CCB2762AAF6E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39" name="Group 338">
              <a:extLst>
                <a:ext uri="{FF2B5EF4-FFF2-40B4-BE49-F238E27FC236}">
                  <a16:creationId xmlns:a16="http://schemas.microsoft.com/office/drawing/2014/main" id="{CF6D7AAC-D3E7-4184-9EB1-27982A02BC2C}"/>
                </a:ext>
              </a:extLst>
            </p:cNvPr>
            <p:cNvGrpSpPr/>
            <p:nvPr/>
          </p:nvGrpSpPr>
          <p:grpSpPr>
            <a:xfrm>
              <a:off x="5916493" y="17081153"/>
              <a:ext cx="4822721" cy="2105525"/>
              <a:chOff x="5835267" y="4052087"/>
              <a:chExt cx="4822721" cy="2105525"/>
            </a:xfrm>
          </p:grpSpPr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206CBAFC-1655-403E-A16B-03914E25C9B6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We can use git to sync our code easily in only one tap.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29" name="Group 428">
                <a:extLst>
                  <a:ext uri="{FF2B5EF4-FFF2-40B4-BE49-F238E27FC236}">
                    <a16:creationId xmlns:a16="http://schemas.microsoft.com/office/drawing/2014/main" id="{938839D9-2754-42E1-8F14-1437E98808D7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430" name="Graphic 429">
                  <a:extLst>
                    <a:ext uri="{FF2B5EF4-FFF2-40B4-BE49-F238E27FC236}">
                      <a16:creationId xmlns:a16="http://schemas.microsoft.com/office/drawing/2014/main" id="{7F226EDE-DD23-42E8-BB98-3ACB0FF94C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31" name="TextBox 430">
                  <a:extLst>
                    <a:ext uri="{FF2B5EF4-FFF2-40B4-BE49-F238E27FC236}">
                      <a16:creationId xmlns:a16="http://schemas.microsoft.com/office/drawing/2014/main" id="{5D62DA87-CD13-40F2-BD7C-A43B225A3EE2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069EB611-0E55-4655-A07D-30E6536897CB}"/>
                </a:ext>
              </a:extLst>
            </p:cNvPr>
            <p:cNvGrpSpPr/>
            <p:nvPr/>
          </p:nvGrpSpPr>
          <p:grpSpPr>
            <a:xfrm>
              <a:off x="5916493" y="19541512"/>
              <a:ext cx="4822721" cy="2105525"/>
              <a:chOff x="5835267" y="4052087"/>
              <a:chExt cx="4822721" cy="2105525"/>
            </a:xfrm>
          </p:grpSpPr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64FC437C-929A-43E4-AF47-50F98B0881AE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can guide you guys to setup Git if needed.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25" name="Group 424">
                <a:extLst>
                  <a:ext uri="{FF2B5EF4-FFF2-40B4-BE49-F238E27FC236}">
                    <a16:creationId xmlns:a16="http://schemas.microsoft.com/office/drawing/2014/main" id="{556B2697-458A-412A-9FAB-D47D72C91C27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426" name="Graphic 425">
                  <a:extLst>
                    <a:ext uri="{FF2B5EF4-FFF2-40B4-BE49-F238E27FC236}">
                      <a16:creationId xmlns:a16="http://schemas.microsoft.com/office/drawing/2014/main" id="{1FC41E09-1D59-4FCF-A64F-BBD28147C8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27" name="TextBox 426">
                  <a:extLst>
                    <a:ext uri="{FF2B5EF4-FFF2-40B4-BE49-F238E27FC236}">
                      <a16:creationId xmlns:a16="http://schemas.microsoft.com/office/drawing/2014/main" id="{0A5C7605-9E1A-4573-8927-CDE7AF91F1E6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41" name="Group 340">
              <a:extLst>
                <a:ext uri="{FF2B5EF4-FFF2-40B4-BE49-F238E27FC236}">
                  <a16:creationId xmlns:a16="http://schemas.microsoft.com/office/drawing/2014/main" id="{5DA51EEF-BC10-4815-B832-D79DE064FBEC}"/>
                </a:ext>
              </a:extLst>
            </p:cNvPr>
            <p:cNvGrpSpPr/>
            <p:nvPr/>
          </p:nvGrpSpPr>
          <p:grpSpPr>
            <a:xfrm>
              <a:off x="1653284" y="22001871"/>
              <a:ext cx="5024592" cy="2105525"/>
              <a:chOff x="1653538" y="1750435"/>
              <a:chExt cx="5024592" cy="2105525"/>
            </a:xfrm>
          </p:grpSpPr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EF582F67-4D20-4F8E-A456-C9927601A937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好的，收到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21" name="Group 420">
                <a:extLst>
                  <a:ext uri="{FF2B5EF4-FFF2-40B4-BE49-F238E27FC236}">
                    <a16:creationId xmlns:a16="http://schemas.microsoft.com/office/drawing/2014/main" id="{3185BACE-C7F5-4303-B9C1-2F6D34D6CC25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422" name="Graphic 421">
                  <a:extLst>
                    <a:ext uri="{FF2B5EF4-FFF2-40B4-BE49-F238E27FC236}">
                      <a16:creationId xmlns:a16="http://schemas.microsoft.com/office/drawing/2014/main" id="{505F844E-6289-401B-B6EC-A138CECE15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23" name="TextBox 422">
                  <a:extLst>
                    <a:ext uri="{FF2B5EF4-FFF2-40B4-BE49-F238E27FC236}">
                      <a16:creationId xmlns:a16="http://schemas.microsoft.com/office/drawing/2014/main" id="{86147C3D-ED25-4322-AE42-AA422DAC2066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42" name="Group 341">
              <a:extLst>
                <a:ext uri="{FF2B5EF4-FFF2-40B4-BE49-F238E27FC236}">
                  <a16:creationId xmlns:a16="http://schemas.microsoft.com/office/drawing/2014/main" id="{184B88B3-0BEB-4BEF-AF79-02E94F36FE9C}"/>
                </a:ext>
              </a:extLst>
            </p:cNvPr>
            <p:cNvGrpSpPr/>
            <p:nvPr/>
          </p:nvGrpSpPr>
          <p:grpSpPr>
            <a:xfrm>
              <a:off x="5916493" y="24462230"/>
              <a:ext cx="4741495" cy="2131542"/>
              <a:chOff x="1504353" y="8801354"/>
              <a:chExt cx="4741495" cy="2131542"/>
            </a:xfrm>
          </p:grpSpPr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12995D90-43DD-4FF0-A217-1DA80877EAF6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啊對對對（已讀亂回，上班中）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17" name="Group 416">
                <a:extLst>
                  <a:ext uri="{FF2B5EF4-FFF2-40B4-BE49-F238E27FC236}">
                    <a16:creationId xmlns:a16="http://schemas.microsoft.com/office/drawing/2014/main" id="{9A37921B-0AFE-417D-B8E7-31EE1BC73F20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418" name="Graphic 417">
                  <a:extLst>
                    <a:ext uri="{FF2B5EF4-FFF2-40B4-BE49-F238E27FC236}">
                      <a16:creationId xmlns:a16="http://schemas.microsoft.com/office/drawing/2014/main" id="{4FEB6BC6-3D48-4D0E-9C92-6681F97DE4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19" name="TextBox 418">
                  <a:extLst>
                    <a:ext uri="{FF2B5EF4-FFF2-40B4-BE49-F238E27FC236}">
                      <a16:creationId xmlns:a16="http://schemas.microsoft.com/office/drawing/2014/main" id="{74CB94A7-11EE-41F0-9D2A-25B9B254093B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C8549864-068C-4B52-9DA5-8FB28CD0AAE2}"/>
                </a:ext>
              </a:extLst>
            </p:cNvPr>
            <p:cNvSpPr txBox="1"/>
            <p:nvPr/>
          </p:nvSpPr>
          <p:spPr>
            <a:xfrm>
              <a:off x="5426586" y="2669762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F39111C2-BE7C-42F9-A608-04E2740856A1}"/>
                </a:ext>
              </a:extLst>
            </p:cNvPr>
            <p:cNvGrpSpPr/>
            <p:nvPr/>
          </p:nvGrpSpPr>
          <p:grpSpPr>
            <a:xfrm>
              <a:off x="5916493" y="27143993"/>
              <a:ext cx="4741495" cy="2131542"/>
              <a:chOff x="1504353" y="8801354"/>
              <a:chExt cx="4741495" cy="2131542"/>
            </a:xfrm>
          </p:grpSpPr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7810BECB-4588-4CF8-A19C-A8F9850F963A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為什麼我的小遊戲隨機數返回值全一樣？我在自己的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ipynb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做沒問題啊。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13" name="Group 412">
                <a:extLst>
                  <a:ext uri="{FF2B5EF4-FFF2-40B4-BE49-F238E27FC236}">
                    <a16:creationId xmlns:a16="http://schemas.microsoft.com/office/drawing/2014/main" id="{B885EC6B-6675-46AF-B4B3-2C6E8F490983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414" name="Graphic 413">
                  <a:extLst>
                    <a:ext uri="{FF2B5EF4-FFF2-40B4-BE49-F238E27FC236}">
                      <a16:creationId xmlns:a16="http://schemas.microsoft.com/office/drawing/2014/main" id="{1CAC977D-438E-42F1-BAEB-EB9489FEB0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15" name="TextBox 414">
                  <a:extLst>
                    <a:ext uri="{FF2B5EF4-FFF2-40B4-BE49-F238E27FC236}">
                      <a16:creationId xmlns:a16="http://schemas.microsoft.com/office/drawing/2014/main" id="{CC8C2659-C7EA-4B22-BBEC-1F932C3D38FD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45" name="Group 344">
              <a:extLst>
                <a:ext uri="{FF2B5EF4-FFF2-40B4-BE49-F238E27FC236}">
                  <a16:creationId xmlns:a16="http://schemas.microsoft.com/office/drawing/2014/main" id="{A5FF4E91-9650-430E-8884-DA6639639C3E}"/>
                </a:ext>
              </a:extLst>
            </p:cNvPr>
            <p:cNvGrpSpPr/>
            <p:nvPr/>
          </p:nvGrpSpPr>
          <p:grpSpPr>
            <a:xfrm>
              <a:off x="1609989" y="29657184"/>
              <a:ext cx="5024592" cy="2105525"/>
              <a:chOff x="1653538" y="1750435"/>
              <a:chExt cx="5024592" cy="2105525"/>
            </a:xfrm>
          </p:grpSpPr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E8077896-ED04-4340-9A3B-C42B83AAA954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我们的方法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Rnumber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()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是以当前时间的作为随机种子的，所以你在呼叫这个函式设一个小小的间隔就可以了，用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time.sleep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秒数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)</a:t>
                </a:r>
              </a:p>
            </p:txBody>
          </p:sp>
          <p:grpSp>
            <p:nvGrpSpPr>
              <p:cNvPr id="409" name="Group 408">
                <a:extLst>
                  <a:ext uri="{FF2B5EF4-FFF2-40B4-BE49-F238E27FC236}">
                    <a16:creationId xmlns:a16="http://schemas.microsoft.com/office/drawing/2014/main" id="{26A82CD2-5703-49D5-ADCE-C885C62256DD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410" name="Graphic 409">
                  <a:extLst>
                    <a:ext uri="{FF2B5EF4-FFF2-40B4-BE49-F238E27FC236}">
                      <a16:creationId xmlns:a16="http://schemas.microsoft.com/office/drawing/2014/main" id="{BDB20B8E-89E7-46D0-847F-646F6169F4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11" name="TextBox 410">
                  <a:extLst>
                    <a:ext uri="{FF2B5EF4-FFF2-40B4-BE49-F238E27FC236}">
                      <a16:creationId xmlns:a16="http://schemas.microsoft.com/office/drawing/2014/main" id="{F05B65D4-B2BE-49CC-BB18-05D50A4579CD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46" name="Group 345">
              <a:extLst>
                <a:ext uri="{FF2B5EF4-FFF2-40B4-BE49-F238E27FC236}">
                  <a16:creationId xmlns:a16="http://schemas.microsoft.com/office/drawing/2014/main" id="{BE17590E-0C82-40CA-BD62-F3F20C293D9D}"/>
                </a:ext>
              </a:extLst>
            </p:cNvPr>
            <p:cNvGrpSpPr/>
            <p:nvPr/>
          </p:nvGrpSpPr>
          <p:grpSpPr>
            <a:xfrm>
              <a:off x="6068893" y="32117015"/>
              <a:ext cx="4822721" cy="2105525"/>
              <a:chOff x="5835267" y="4052087"/>
              <a:chExt cx="4822721" cy="2105525"/>
            </a:xfrm>
          </p:grpSpPr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9F122DD6-742E-4058-9913-2A85CBB86B3C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Yea, Wei Siang is right, cause I just faced the same problem before.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05" name="Group 404">
                <a:extLst>
                  <a:ext uri="{FF2B5EF4-FFF2-40B4-BE49-F238E27FC236}">
                    <a16:creationId xmlns:a16="http://schemas.microsoft.com/office/drawing/2014/main" id="{E33ED2A3-C85C-489A-9DA7-74AB9E7C0BBF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406" name="Graphic 405">
                  <a:extLst>
                    <a:ext uri="{FF2B5EF4-FFF2-40B4-BE49-F238E27FC236}">
                      <a16:creationId xmlns:a16="http://schemas.microsoft.com/office/drawing/2014/main" id="{C0387A5A-0CBA-44C6-AD65-85DF6DB821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07" name="TextBox 406">
                  <a:extLst>
                    <a:ext uri="{FF2B5EF4-FFF2-40B4-BE49-F238E27FC236}">
                      <a16:creationId xmlns:a16="http://schemas.microsoft.com/office/drawing/2014/main" id="{79F4D3F5-3875-484B-9051-2C47CE63EAA0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FFD13677-C93B-4861-8258-14AA6A908DEA}"/>
                </a:ext>
              </a:extLst>
            </p:cNvPr>
            <p:cNvGrpSpPr/>
            <p:nvPr/>
          </p:nvGrpSpPr>
          <p:grpSpPr>
            <a:xfrm>
              <a:off x="5994916" y="37587954"/>
              <a:ext cx="4741495" cy="2131542"/>
              <a:chOff x="1504353" y="8801354"/>
              <a:chExt cx="4741495" cy="2131542"/>
            </a:xfrm>
          </p:grpSpPr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11608954-17F6-46F3-B21F-E0B1FBCBF5FA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話說那個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一直報錯是在說什麼？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01" name="Group 400">
                <a:extLst>
                  <a:ext uri="{FF2B5EF4-FFF2-40B4-BE49-F238E27FC236}">
                    <a16:creationId xmlns:a16="http://schemas.microsoft.com/office/drawing/2014/main" id="{81AFA2B5-800A-4DEC-9FA4-4BD50041CF74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402" name="Graphic 401">
                  <a:extLst>
                    <a:ext uri="{FF2B5EF4-FFF2-40B4-BE49-F238E27FC236}">
                      <a16:creationId xmlns:a16="http://schemas.microsoft.com/office/drawing/2014/main" id="{0F9DC36B-86F4-4771-811C-979EFAD5E1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03" name="TextBox 402">
                  <a:extLst>
                    <a:ext uri="{FF2B5EF4-FFF2-40B4-BE49-F238E27FC236}">
                      <a16:creationId xmlns:a16="http://schemas.microsoft.com/office/drawing/2014/main" id="{EAA2802B-9BC2-4521-A28B-EC5985E23E53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DA2FC96D-0C4A-4ECC-84C7-858ACE26F7F5}"/>
                </a:ext>
              </a:extLst>
            </p:cNvPr>
            <p:cNvSpPr txBox="1"/>
            <p:nvPr/>
          </p:nvSpPr>
          <p:spPr>
            <a:xfrm>
              <a:off x="5435765" y="37046929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349" name="Group 348">
              <a:extLst>
                <a:ext uri="{FF2B5EF4-FFF2-40B4-BE49-F238E27FC236}">
                  <a16:creationId xmlns:a16="http://schemas.microsoft.com/office/drawing/2014/main" id="{CE803BFE-46F1-4A3A-8AE0-6580AA992DF7}"/>
                </a:ext>
              </a:extLst>
            </p:cNvPr>
            <p:cNvGrpSpPr/>
            <p:nvPr/>
          </p:nvGrpSpPr>
          <p:grpSpPr>
            <a:xfrm>
              <a:off x="6096000" y="34798778"/>
              <a:ext cx="4741495" cy="2131542"/>
              <a:chOff x="1504353" y="8801354"/>
              <a:chExt cx="4741495" cy="2131542"/>
            </a:xfrm>
          </p:grpSpPr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77DF058C-7E7A-4015-A4F2-FD1F1329DB94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好，我等等就試試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97" name="Group 396">
                <a:extLst>
                  <a:ext uri="{FF2B5EF4-FFF2-40B4-BE49-F238E27FC236}">
                    <a16:creationId xmlns:a16="http://schemas.microsoft.com/office/drawing/2014/main" id="{51680D71-3FF6-4B91-B550-89BC8DA55391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398" name="Graphic 397">
                  <a:extLst>
                    <a:ext uri="{FF2B5EF4-FFF2-40B4-BE49-F238E27FC236}">
                      <a16:creationId xmlns:a16="http://schemas.microsoft.com/office/drawing/2014/main" id="{9E5CDFBC-19F7-4A23-826C-F22E6AFA27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399" name="TextBox 398">
                  <a:extLst>
                    <a:ext uri="{FF2B5EF4-FFF2-40B4-BE49-F238E27FC236}">
                      <a16:creationId xmlns:a16="http://schemas.microsoft.com/office/drawing/2014/main" id="{564F9E0E-AC6F-40A3-A160-B04930C78C68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D1963B27-C4FE-42CF-92FE-8A7106680F4E}"/>
                </a:ext>
              </a:extLst>
            </p:cNvPr>
            <p:cNvGrpSpPr/>
            <p:nvPr/>
          </p:nvGrpSpPr>
          <p:grpSpPr>
            <a:xfrm>
              <a:off x="1653284" y="39894656"/>
              <a:ext cx="5024592" cy="2105525"/>
              <a:chOff x="1653538" y="1750435"/>
              <a:chExt cx="5024592" cy="2105525"/>
            </a:xfrm>
          </p:grpSpPr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897308E3-F49E-4C33-943E-24B153D0EA13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我也有遇到，我看哪个是亮色的我就点，或者是往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yes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点，全是英文字，拜托不要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93" name="Group 392">
                <a:extLst>
                  <a:ext uri="{FF2B5EF4-FFF2-40B4-BE49-F238E27FC236}">
                    <a16:creationId xmlns:a16="http://schemas.microsoft.com/office/drawing/2014/main" id="{BF581CA5-A4A9-410E-8591-9360102C3659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394" name="Graphic 393">
                  <a:extLst>
                    <a:ext uri="{FF2B5EF4-FFF2-40B4-BE49-F238E27FC236}">
                      <a16:creationId xmlns:a16="http://schemas.microsoft.com/office/drawing/2014/main" id="{5BCE6EBF-A767-4D0B-8A42-06DA8F88E6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395" name="TextBox 394">
                  <a:extLst>
                    <a:ext uri="{FF2B5EF4-FFF2-40B4-BE49-F238E27FC236}">
                      <a16:creationId xmlns:a16="http://schemas.microsoft.com/office/drawing/2014/main" id="{E2FDB939-D16A-47AC-BFC9-4F6CC02EACFF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E3928A95-96DC-44D9-88ED-62AC317F9201}"/>
                </a:ext>
              </a:extLst>
            </p:cNvPr>
            <p:cNvGrpSpPr/>
            <p:nvPr/>
          </p:nvGrpSpPr>
          <p:grpSpPr>
            <a:xfrm>
              <a:off x="6014774" y="42175341"/>
              <a:ext cx="4822721" cy="2105525"/>
              <a:chOff x="5835267" y="4052087"/>
              <a:chExt cx="4822721" cy="2105525"/>
            </a:xfrm>
          </p:grpSpPr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215B1737-08F2-4DAA-AE45-67377257FD85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It must be a conflict error, check your local file and save that file on the cloud for it to be the latest one and click accept or deny the changes.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89" name="Group 388">
                <a:extLst>
                  <a:ext uri="{FF2B5EF4-FFF2-40B4-BE49-F238E27FC236}">
                    <a16:creationId xmlns:a16="http://schemas.microsoft.com/office/drawing/2014/main" id="{688DA27C-F293-498C-8F24-671C95BE14B2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390" name="Graphic 389">
                  <a:extLst>
                    <a:ext uri="{FF2B5EF4-FFF2-40B4-BE49-F238E27FC236}">
                      <a16:creationId xmlns:a16="http://schemas.microsoft.com/office/drawing/2014/main" id="{A498BC12-DD7A-431B-84A7-A3D02EEDFF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391" name="TextBox 390">
                  <a:extLst>
                    <a:ext uri="{FF2B5EF4-FFF2-40B4-BE49-F238E27FC236}">
                      <a16:creationId xmlns:a16="http://schemas.microsoft.com/office/drawing/2014/main" id="{A959876F-0A5C-4942-8EDB-76696818A0B1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51E88272-32D3-4B50-B177-71A5B3055DA5}"/>
                </a:ext>
              </a:extLst>
            </p:cNvPr>
            <p:cNvSpPr txBox="1"/>
            <p:nvPr/>
          </p:nvSpPr>
          <p:spPr>
            <a:xfrm>
              <a:off x="5089516" y="44477345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又双叒一段時間後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353" name="Group 352">
              <a:extLst>
                <a:ext uri="{FF2B5EF4-FFF2-40B4-BE49-F238E27FC236}">
                  <a16:creationId xmlns:a16="http://schemas.microsoft.com/office/drawing/2014/main" id="{896D9AE0-D5F1-412A-BEA6-FC1EC514A5D8}"/>
                </a:ext>
              </a:extLst>
            </p:cNvPr>
            <p:cNvGrpSpPr/>
            <p:nvPr/>
          </p:nvGrpSpPr>
          <p:grpSpPr>
            <a:xfrm>
              <a:off x="6002911" y="45040054"/>
              <a:ext cx="4822721" cy="2105525"/>
              <a:chOff x="5835267" y="4052087"/>
              <a:chExt cx="4822721" cy="2105525"/>
            </a:xfrm>
          </p:grpSpPr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BF23A895-2B43-42F4-B6DC-5203B5029A6A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Should we put our source code to the ppt?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85" name="Group 384">
                <a:extLst>
                  <a:ext uri="{FF2B5EF4-FFF2-40B4-BE49-F238E27FC236}">
                    <a16:creationId xmlns:a16="http://schemas.microsoft.com/office/drawing/2014/main" id="{78F6296D-CC50-4196-956F-46EB1B59854E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386" name="Graphic 385">
                  <a:extLst>
                    <a:ext uri="{FF2B5EF4-FFF2-40B4-BE49-F238E27FC236}">
                      <a16:creationId xmlns:a16="http://schemas.microsoft.com/office/drawing/2014/main" id="{A02B9080-751E-439C-8AF9-52EDBA2A24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387" name="TextBox 386">
                  <a:extLst>
                    <a:ext uri="{FF2B5EF4-FFF2-40B4-BE49-F238E27FC236}">
                      <a16:creationId xmlns:a16="http://schemas.microsoft.com/office/drawing/2014/main" id="{F067D2C3-6901-4F4E-9B5A-35907889BED1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12C2BAD6-6F34-4554-8993-25FDD366D0BA}"/>
                </a:ext>
              </a:extLst>
            </p:cNvPr>
            <p:cNvGrpSpPr/>
            <p:nvPr/>
          </p:nvGrpSpPr>
          <p:grpSpPr>
            <a:xfrm>
              <a:off x="1609989" y="47323841"/>
              <a:ext cx="5024592" cy="2105525"/>
              <a:chOff x="1653538" y="1750435"/>
              <a:chExt cx="5024592" cy="2105525"/>
            </a:xfrm>
          </p:grpSpPr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56F7E040-81A7-4AA3-BCE5-4D7429EB0791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VScode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崩溃了，代码无了，我也无了。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81" name="Group 380">
                <a:extLst>
                  <a:ext uri="{FF2B5EF4-FFF2-40B4-BE49-F238E27FC236}">
                    <a16:creationId xmlns:a16="http://schemas.microsoft.com/office/drawing/2014/main" id="{27E18405-6AF8-4969-AAF9-62CB2741CB98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382" name="Graphic 381">
                  <a:extLst>
                    <a:ext uri="{FF2B5EF4-FFF2-40B4-BE49-F238E27FC236}">
                      <a16:creationId xmlns:a16="http://schemas.microsoft.com/office/drawing/2014/main" id="{FB7477E7-97E7-409A-94ED-A60ABEF240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383" name="TextBox 382">
                  <a:extLst>
                    <a:ext uri="{FF2B5EF4-FFF2-40B4-BE49-F238E27FC236}">
                      <a16:creationId xmlns:a16="http://schemas.microsoft.com/office/drawing/2014/main" id="{B7B3FFC7-BA52-4F06-8439-D968C85FCAE1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64A53466-5075-476B-8AA3-79851A0422F2}"/>
                </a:ext>
              </a:extLst>
            </p:cNvPr>
            <p:cNvGrpSpPr/>
            <p:nvPr/>
          </p:nvGrpSpPr>
          <p:grpSpPr>
            <a:xfrm>
              <a:off x="6147316" y="49696254"/>
              <a:ext cx="4741495" cy="2131542"/>
              <a:chOff x="1504353" y="8801354"/>
              <a:chExt cx="4741495" cy="2131542"/>
            </a:xfrm>
          </p:grpSpPr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B4CAE47D-ED63-4C4C-A242-0D6DB78B1D11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上交代碼又報錯，你們是不是有人沒有更新代碼庫就直接開寫？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8AE6E787-26AD-40D3-A218-DFE08109FA1C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378" name="Graphic 377">
                  <a:extLst>
                    <a:ext uri="{FF2B5EF4-FFF2-40B4-BE49-F238E27FC236}">
                      <a16:creationId xmlns:a16="http://schemas.microsoft.com/office/drawing/2014/main" id="{C93D5EA7-5235-44CF-9CFE-55849BD752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379" name="TextBox 378">
                  <a:extLst>
                    <a:ext uri="{FF2B5EF4-FFF2-40B4-BE49-F238E27FC236}">
                      <a16:creationId xmlns:a16="http://schemas.microsoft.com/office/drawing/2014/main" id="{889E28AA-2568-496A-BF6F-9F2CB95442C9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A60FA71E-48BB-49CF-9736-CA8A758E3850}"/>
                </a:ext>
              </a:extLst>
            </p:cNvPr>
            <p:cNvGrpSpPr/>
            <p:nvPr/>
          </p:nvGrpSpPr>
          <p:grpSpPr>
            <a:xfrm>
              <a:off x="6096000" y="52120701"/>
              <a:ext cx="4822721" cy="2105525"/>
              <a:chOff x="5835267" y="4052087"/>
              <a:chExt cx="4822721" cy="2105525"/>
            </a:xfrm>
          </p:grpSpPr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6D6CA6D0-76BB-4C17-8555-1039C1D2B0F0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OMG, who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tf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overwrite my code, WTH!!!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73" name="Group 372">
                <a:extLst>
                  <a:ext uri="{FF2B5EF4-FFF2-40B4-BE49-F238E27FC236}">
                    <a16:creationId xmlns:a16="http://schemas.microsoft.com/office/drawing/2014/main" id="{BB2142CC-BFF8-4850-AEEC-B4B2540997B8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374" name="Graphic 373">
                  <a:extLst>
                    <a:ext uri="{FF2B5EF4-FFF2-40B4-BE49-F238E27FC236}">
                      <a16:creationId xmlns:a16="http://schemas.microsoft.com/office/drawing/2014/main" id="{1BE8F194-22EC-4C43-B935-9A2502DDDF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375" name="TextBox 374">
                  <a:extLst>
                    <a:ext uri="{FF2B5EF4-FFF2-40B4-BE49-F238E27FC236}">
                      <a16:creationId xmlns:a16="http://schemas.microsoft.com/office/drawing/2014/main" id="{3AE3257E-F921-4509-B71F-61BB36141B09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57" name="Group 356">
              <a:extLst>
                <a:ext uri="{FF2B5EF4-FFF2-40B4-BE49-F238E27FC236}">
                  <a16:creationId xmlns:a16="http://schemas.microsoft.com/office/drawing/2014/main" id="{3641C85D-6638-461B-90D6-003011EB939B}"/>
                </a:ext>
              </a:extLst>
            </p:cNvPr>
            <p:cNvGrpSpPr/>
            <p:nvPr/>
          </p:nvGrpSpPr>
          <p:grpSpPr>
            <a:xfrm>
              <a:off x="1494244" y="54519131"/>
              <a:ext cx="5024592" cy="2105525"/>
              <a:chOff x="1653538" y="1750435"/>
              <a:chExt cx="5024592" cy="2105525"/>
            </a:xfrm>
          </p:grpSpPr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3A15FD5C-7535-499E-84B6-198F3C4B4137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（已读不敢回，亮哪点哪，好像是在说我）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69" name="Group 368">
                <a:extLst>
                  <a:ext uri="{FF2B5EF4-FFF2-40B4-BE49-F238E27FC236}">
                    <a16:creationId xmlns:a16="http://schemas.microsoft.com/office/drawing/2014/main" id="{26BF7BDE-D8C0-488E-BDEA-F0C6037E1D24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370" name="Graphic 369">
                  <a:extLst>
                    <a:ext uri="{FF2B5EF4-FFF2-40B4-BE49-F238E27FC236}">
                      <a16:creationId xmlns:a16="http://schemas.microsoft.com/office/drawing/2014/main" id="{47726E47-ACCF-4576-BDBA-01D2ABD54B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371" name="TextBox 370">
                  <a:extLst>
                    <a:ext uri="{FF2B5EF4-FFF2-40B4-BE49-F238E27FC236}">
                      <a16:creationId xmlns:a16="http://schemas.microsoft.com/office/drawing/2014/main" id="{1248EC64-6982-4054-A4FE-FFC4D81E6AE7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9293E866-A312-41AA-A709-6B3DB8CA4BC1}"/>
                </a:ext>
              </a:extLst>
            </p:cNvPr>
            <p:cNvGrpSpPr/>
            <p:nvPr/>
          </p:nvGrpSpPr>
          <p:grpSpPr>
            <a:xfrm>
              <a:off x="6084137" y="56790697"/>
              <a:ext cx="4741495" cy="2131542"/>
              <a:chOff x="1504353" y="8801354"/>
              <a:chExt cx="4741495" cy="2131542"/>
            </a:xfrm>
          </p:grpSpPr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2A4D147A-389B-4FE4-B79C-17596FCF2B9F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教我装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VScode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65" name="Group 364">
                <a:extLst>
                  <a:ext uri="{FF2B5EF4-FFF2-40B4-BE49-F238E27FC236}">
                    <a16:creationId xmlns:a16="http://schemas.microsoft.com/office/drawing/2014/main" id="{E0E00B52-4E2F-474D-9A09-AF6DE34C039F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366" name="Graphic 365">
                  <a:extLst>
                    <a:ext uri="{FF2B5EF4-FFF2-40B4-BE49-F238E27FC236}">
                      <a16:creationId xmlns:a16="http://schemas.microsoft.com/office/drawing/2014/main" id="{F32A67B2-4498-4618-84A5-4012DDA580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367" name="TextBox 366">
                  <a:extLst>
                    <a:ext uri="{FF2B5EF4-FFF2-40B4-BE49-F238E27FC236}">
                      <a16:creationId xmlns:a16="http://schemas.microsoft.com/office/drawing/2014/main" id="{698C6574-93E4-42F3-8158-850CFBD28851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C047EB9B-97E9-4361-A529-6E96AE257CD1}"/>
                </a:ext>
              </a:extLst>
            </p:cNvPr>
            <p:cNvGrpSpPr/>
            <p:nvPr/>
          </p:nvGrpSpPr>
          <p:grpSpPr>
            <a:xfrm>
              <a:off x="6068893" y="59220523"/>
              <a:ext cx="4822721" cy="2105525"/>
              <a:chOff x="5835267" y="4052087"/>
              <a:chExt cx="4822721" cy="2105525"/>
            </a:xfrm>
          </p:grpSpPr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C06D3EFE-FC11-425A-B104-051CCFD61408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 have done my mini games code part, where should I place the codes?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61" name="Group 360">
                <a:extLst>
                  <a:ext uri="{FF2B5EF4-FFF2-40B4-BE49-F238E27FC236}">
                    <a16:creationId xmlns:a16="http://schemas.microsoft.com/office/drawing/2014/main" id="{54827CAB-4A3C-4655-BF7D-F7B4C98A53F0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362" name="Graphic 361">
                  <a:extLst>
                    <a:ext uri="{FF2B5EF4-FFF2-40B4-BE49-F238E27FC236}">
                      <a16:creationId xmlns:a16="http://schemas.microsoft.com/office/drawing/2014/main" id="{FD942976-EBA3-45D9-A6C2-1012F633E0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363" name="TextBox 362">
                  <a:extLst>
                    <a:ext uri="{FF2B5EF4-FFF2-40B4-BE49-F238E27FC236}">
                      <a16:creationId xmlns:a16="http://schemas.microsoft.com/office/drawing/2014/main" id="{04F14BD4-47EA-4AC5-A107-CE3B243D86A8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FCC4505A-45FE-4266-98DE-E12EB33EEB94}"/>
              </a:ext>
            </a:extLst>
          </p:cNvPr>
          <p:cNvGrpSpPr/>
          <p:nvPr/>
        </p:nvGrpSpPr>
        <p:grpSpPr>
          <a:xfrm>
            <a:off x="-11508814" y="-48497754"/>
            <a:ext cx="9857515" cy="40578396"/>
            <a:chOff x="1088824" y="7267809"/>
            <a:chExt cx="9857515" cy="40578396"/>
          </a:xfrm>
        </p:grpSpPr>
        <p:grpSp>
          <p:nvGrpSpPr>
            <p:cNvPr id="457" name="Group 456">
              <a:extLst>
                <a:ext uri="{FF2B5EF4-FFF2-40B4-BE49-F238E27FC236}">
                  <a16:creationId xmlns:a16="http://schemas.microsoft.com/office/drawing/2014/main" id="{E92B19CD-E401-4D7B-99C4-F3394C4FE706}"/>
                </a:ext>
              </a:extLst>
            </p:cNvPr>
            <p:cNvGrpSpPr/>
            <p:nvPr/>
          </p:nvGrpSpPr>
          <p:grpSpPr>
            <a:xfrm>
              <a:off x="6118882" y="14058697"/>
              <a:ext cx="4741495" cy="2131542"/>
              <a:chOff x="1504353" y="8801354"/>
              <a:chExt cx="4741495" cy="2131542"/>
            </a:xfrm>
          </p:grpSpPr>
          <p:sp>
            <p:nvSpPr>
              <p:cNvPr id="543" name="Freeform: Shape 542">
                <a:extLst>
                  <a:ext uri="{FF2B5EF4-FFF2-40B4-BE49-F238E27FC236}">
                    <a16:creationId xmlns:a16="http://schemas.microsoft.com/office/drawing/2014/main" id="{AC58F1B6-753F-4DCB-9FAD-467FB7ABE466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44" name="Group 543">
                <a:extLst>
                  <a:ext uri="{FF2B5EF4-FFF2-40B4-BE49-F238E27FC236}">
                    <a16:creationId xmlns:a16="http://schemas.microsoft.com/office/drawing/2014/main" id="{DB07FB9E-B5D2-4917-9984-025BB195C57E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545" name="Graphic 544">
                  <a:extLst>
                    <a:ext uri="{FF2B5EF4-FFF2-40B4-BE49-F238E27FC236}">
                      <a16:creationId xmlns:a16="http://schemas.microsoft.com/office/drawing/2014/main" id="{277D2074-F24B-4FE2-ADEB-81F6B999F4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46" name="TextBox 545">
                  <a:extLst>
                    <a:ext uri="{FF2B5EF4-FFF2-40B4-BE49-F238E27FC236}">
                      <a16:creationId xmlns:a16="http://schemas.microsoft.com/office/drawing/2014/main" id="{62530C48-467F-4CE6-BD7F-1034FF38D289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58" name="Group 457">
              <a:extLst>
                <a:ext uri="{FF2B5EF4-FFF2-40B4-BE49-F238E27FC236}">
                  <a16:creationId xmlns:a16="http://schemas.microsoft.com/office/drawing/2014/main" id="{19E2CA65-EF1C-4A66-AC68-DC537A8DF792}"/>
                </a:ext>
              </a:extLst>
            </p:cNvPr>
            <p:cNvGrpSpPr/>
            <p:nvPr/>
          </p:nvGrpSpPr>
          <p:grpSpPr>
            <a:xfrm>
              <a:off x="6112211" y="9524245"/>
              <a:ext cx="4827457" cy="2131508"/>
              <a:chOff x="7523320" y="8589620"/>
              <a:chExt cx="4827457" cy="2131508"/>
            </a:xfrm>
          </p:grpSpPr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04E3AC93-BEE5-4805-965E-45BABE68D478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The code worked fine yesterday, but today it’s throwing errors. Did it evolve overnight?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40" name="Group 539">
                <a:extLst>
                  <a:ext uri="{FF2B5EF4-FFF2-40B4-BE49-F238E27FC236}">
                    <a16:creationId xmlns:a16="http://schemas.microsoft.com/office/drawing/2014/main" id="{B9AF0568-6A92-42ED-BBCF-263111164BB2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41" name="Graphic 540">
                  <a:extLst>
                    <a:ext uri="{FF2B5EF4-FFF2-40B4-BE49-F238E27FC236}">
                      <a16:creationId xmlns:a16="http://schemas.microsoft.com/office/drawing/2014/main" id="{70E3819C-FD60-464B-A664-B5ABF7D702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42" name="TextBox 541">
                  <a:extLst>
                    <a:ext uri="{FF2B5EF4-FFF2-40B4-BE49-F238E27FC236}">
                      <a16:creationId xmlns:a16="http://schemas.microsoft.com/office/drawing/2014/main" id="{77B9FB1F-1014-41F5-8973-969BED49BC31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59" name="Group 458">
              <a:extLst>
                <a:ext uri="{FF2B5EF4-FFF2-40B4-BE49-F238E27FC236}">
                  <a16:creationId xmlns:a16="http://schemas.microsoft.com/office/drawing/2014/main" id="{51BE7D58-322B-4319-9F1E-236098AA2EB6}"/>
                </a:ext>
              </a:extLst>
            </p:cNvPr>
            <p:cNvGrpSpPr/>
            <p:nvPr/>
          </p:nvGrpSpPr>
          <p:grpSpPr>
            <a:xfrm>
              <a:off x="1088824" y="7267809"/>
              <a:ext cx="5024592" cy="2105525"/>
              <a:chOff x="1653538" y="1750435"/>
              <a:chExt cx="5024592" cy="2105525"/>
            </a:xfrm>
          </p:grpSpPr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C08CDA6D-46C4-4FC3-9BE5-316E11F90E9D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运行半小时，才发现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while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循环没加退出条件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=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36" name="Group 535">
                <a:extLst>
                  <a:ext uri="{FF2B5EF4-FFF2-40B4-BE49-F238E27FC236}">
                    <a16:creationId xmlns:a16="http://schemas.microsoft.com/office/drawing/2014/main" id="{2C990E4C-5ABB-40A0-9E88-9CB11F3895D5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537" name="Graphic 536">
                  <a:extLst>
                    <a:ext uri="{FF2B5EF4-FFF2-40B4-BE49-F238E27FC236}">
                      <a16:creationId xmlns:a16="http://schemas.microsoft.com/office/drawing/2014/main" id="{8BFE5125-1967-4715-8D59-8B9DD8DBEF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38" name="TextBox 537">
                  <a:extLst>
                    <a:ext uri="{FF2B5EF4-FFF2-40B4-BE49-F238E27FC236}">
                      <a16:creationId xmlns:a16="http://schemas.microsoft.com/office/drawing/2014/main" id="{468BCA75-828A-4F45-8E48-B8116BE6AF7B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60" name="Group 459">
              <a:extLst>
                <a:ext uri="{FF2B5EF4-FFF2-40B4-BE49-F238E27FC236}">
                  <a16:creationId xmlns:a16="http://schemas.microsoft.com/office/drawing/2014/main" id="{A1FB5BDF-46E2-4A8E-9E81-E69728484E29}"/>
                </a:ext>
              </a:extLst>
            </p:cNvPr>
            <p:cNvGrpSpPr/>
            <p:nvPr/>
          </p:nvGrpSpPr>
          <p:grpSpPr>
            <a:xfrm>
              <a:off x="6118882" y="11780647"/>
              <a:ext cx="4741495" cy="2131542"/>
              <a:chOff x="1504353" y="8801354"/>
              <a:chExt cx="4741495" cy="2131542"/>
            </a:xfrm>
          </p:grpSpPr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7AE1D04D-55E1-48C1-A35B-395C111DD802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下午吃啥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32" name="Group 531">
                <a:extLst>
                  <a:ext uri="{FF2B5EF4-FFF2-40B4-BE49-F238E27FC236}">
                    <a16:creationId xmlns:a16="http://schemas.microsoft.com/office/drawing/2014/main" id="{40AEF72A-2316-45FE-886C-E44F35C04E75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533" name="Graphic 532">
                  <a:extLst>
                    <a:ext uri="{FF2B5EF4-FFF2-40B4-BE49-F238E27FC236}">
                      <a16:creationId xmlns:a16="http://schemas.microsoft.com/office/drawing/2014/main" id="{98C44E9E-6266-47B0-9B47-CBF116A888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34" name="TextBox 533">
                  <a:extLst>
                    <a:ext uri="{FF2B5EF4-FFF2-40B4-BE49-F238E27FC236}">
                      <a16:creationId xmlns:a16="http://schemas.microsoft.com/office/drawing/2014/main" id="{C87C78D1-CE0A-41BA-8B1E-45BBF4A3D198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61" name="Group 460">
              <a:extLst>
                <a:ext uri="{FF2B5EF4-FFF2-40B4-BE49-F238E27FC236}">
                  <a16:creationId xmlns:a16="http://schemas.microsoft.com/office/drawing/2014/main" id="{83944B82-D774-4918-B655-682BC0FA2335}"/>
                </a:ext>
              </a:extLst>
            </p:cNvPr>
            <p:cNvGrpSpPr/>
            <p:nvPr/>
          </p:nvGrpSpPr>
          <p:grpSpPr>
            <a:xfrm>
              <a:off x="1133672" y="16362764"/>
              <a:ext cx="5024592" cy="2105525"/>
              <a:chOff x="1653538" y="1750435"/>
              <a:chExt cx="5024592" cy="2105525"/>
            </a:xfrm>
          </p:grpSpPr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5003E6E7-7347-42AD-99E4-B279B1E66CDF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代码写到一半，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VSCode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又崩，很好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28" name="Group 527">
                <a:extLst>
                  <a:ext uri="{FF2B5EF4-FFF2-40B4-BE49-F238E27FC236}">
                    <a16:creationId xmlns:a16="http://schemas.microsoft.com/office/drawing/2014/main" id="{649DE0EF-C432-43D7-8BE4-B6481F80E6D2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529" name="Graphic 528">
                  <a:extLst>
                    <a:ext uri="{FF2B5EF4-FFF2-40B4-BE49-F238E27FC236}">
                      <a16:creationId xmlns:a16="http://schemas.microsoft.com/office/drawing/2014/main" id="{F0D092F9-9CE6-4857-9EC0-7EF36F8682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30" name="TextBox 529">
                  <a:extLst>
                    <a:ext uri="{FF2B5EF4-FFF2-40B4-BE49-F238E27FC236}">
                      <a16:creationId xmlns:a16="http://schemas.microsoft.com/office/drawing/2014/main" id="{51072B1E-0752-4FC2-B19B-98873DDCC087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62" name="Group 461">
              <a:extLst>
                <a:ext uri="{FF2B5EF4-FFF2-40B4-BE49-F238E27FC236}">
                  <a16:creationId xmlns:a16="http://schemas.microsoft.com/office/drawing/2014/main" id="{9EA25031-C5E4-4091-A0CD-F31B8F672FCE}"/>
                </a:ext>
              </a:extLst>
            </p:cNvPr>
            <p:cNvGrpSpPr/>
            <p:nvPr/>
          </p:nvGrpSpPr>
          <p:grpSpPr>
            <a:xfrm>
              <a:off x="1136574" y="18640814"/>
              <a:ext cx="5024592" cy="2105525"/>
              <a:chOff x="1653538" y="1750435"/>
              <a:chExt cx="5024592" cy="2105525"/>
            </a:xfrm>
          </p:grpSpPr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187A2DB4-3138-4E5B-B2F8-02A41D1405EF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刚才还好好的代码，保存一下就报错了，它有情绪？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24" name="Group 523">
                <a:extLst>
                  <a:ext uri="{FF2B5EF4-FFF2-40B4-BE49-F238E27FC236}">
                    <a16:creationId xmlns:a16="http://schemas.microsoft.com/office/drawing/2014/main" id="{1A6E722A-2DB4-45D3-8E5E-119193AB91BA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525" name="Graphic 524">
                  <a:extLst>
                    <a:ext uri="{FF2B5EF4-FFF2-40B4-BE49-F238E27FC236}">
                      <a16:creationId xmlns:a16="http://schemas.microsoft.com/office/drawing/2014/main" id="{CC8D375C-4E3E-46FF-9FFD-E97DB875EF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26" name="TextBox 525">
                  <a:extLst>
                    <a:ext uri="{FF2B5EF4-FFF2-40B4-BE49-F238E27FC236}">
                      <a16:creationId xmlns:a16="http://schemas.microsoft.com/office/drawing/2014/main" id="{08D9E26E-958F-4383-B862-0D933828579C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CC1764AC-770E-46A6-8FDE-A35479324DFC}"/>
                </a:ext>
              </a:extLst>
            </p:cNvPr>
            <p:cNvGrpSpPr/>
            <p:nvPr/>
          </p:nvGrpSpPr>
          <p:grpSpPr>
            <a:xfrm>
              <a:off x="6032920" y="20466633"/>
              <a:ext cx="4827457" cy="2131508"/>
              <a:chOff x="7523320" y="8589620"/>
              <a:chExt cx="4827457" cy="2131508"/>
            </a:xfrm>
          </p:grpSpPr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5756B898-E791-4928-A263-E4079A4ABB87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I thought this bug was simple, but three hours later, I’m still here.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20" name="Group 519">
                <a:extLst>
                  <a:ext uri="{FF2B5EF4-FFF2-40B4-BE49-F238E27FC236}">
                    <a16:creationId xmlns:a16="http://schemas.microsoft.com/office/drawing/2014/main" id="{0BB19C95-A3BA-459B-B53F-878250E285E2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21" name="Graphic 520">
                  <a:extLst>
                    <a:ext uri="{FF2B5EF4-FFF2-40B4-BE49-F238E27FC236}">
                      <a16:creationId xmlns:a16="http://schemas.microsoft.com/office/drawing/2014/main" id="{A4FB3252-F82E-4C96-BE01-6B8E9C11C3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22" name="TextBox 521">
                  <a:extLst>
                    <a:ext uri="{FF2B5EF4-FFF2-40B4-BE49-F238E27FC236}">
                      <a16:creationId xmlns:a16="http://schemas.microsoft.com/office/drawing/2014/main" id="{32A5301E-866B-4175-9297-F5455D7B7B2C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64" name="Group 463">
              <a:extLst>
                <a:ext uri="{FF2B5EF4-FFF2-40B4-BE49-F238E27FC236}">
                  <a16:creationId xmlns:a16="http://schemas.microsoft.com/office/drawing/2014/main" id="{1FC29BAE-FE4E-4F1B-A000-294EBCC89C40}"/>
                </a:ext>
              </a:extLst>
            </p:cNvPr>
            <p:cNvGrpSpPr/>
            <p:nvPr/>
          </p:nvGrpSpPr>
          <p:grpSpPr>
            <a:xfrm>
              <a:off x="6032920" y="22753903"/>
              <a:ext cx="4827457" cy="2131508"/>
              <a:chOff x="7523320" y="8589620"/>
              <a:chExt cx="4827457" cy="2131508"/>
            </a:xfrm>
          </p:grpSpPr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8910D2E7-9187-4724-9B66-3025A5B1F3E5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Tried to install a package, but pip just said 'no connection.' Story of my life!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16" name="Group 515">
                <a:extLst>
                  <a:ext uri="{FF2B5EF4-FFF2-40B4-BE49-F238E27FC236}">
                    <a16:creationId xmlns:a16="http://schemas.microsoft.com/office/drawing/2014/main" id="{051FA34F-B8E3-4EF3-8F9A-219BBB52FD87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17" name="Graphic 516">
                  <a:extLst>
                    <a:ext uri="{FF2B5EF4-FFF2-40B4-BE49-F238E27FC236}">
                      <a16:creationId xmlns:a16="http://schemas.microsoft.com/office/drawing/2014/main" id="{BDB286F4-9219-4111-ADA0-760A48D534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18" name="TextBox 517">
                  <a:extLst>
                    <a:ext uri="{FF2B5EF4-FFF2-40B4-BE49-F238E27FC236}">
                      <a16:creationId xmlns:a16="http://schemas.microsoft.com/office/drawing/2014/main" id="{B6DB3266-071A-40D9-B88C-5314E17EED94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65" name="Group 464">
              <a:extLst>
                <a:ext uri="{FF2B5EF4-FFF2-40B4-BE49-F238E27FC236}">
                  <a16:creationId xmlns:a16="http://schemas.microsoft.com/office/drawing/2014/main" id="{8FDCA2C2-3853-45EE-B22A-1C03E44B517B}"/>
                </a:ext>
              </a:extLst>
            </p:cNvPr>
            <p:cNvGrpSpPr/>
            <p:nvPr/>
          </p:nvGrpSpPr>
          <p:grpSpPr>
            <a:xfrm>
              <a:off x="6096000" y="25041173"/>
              <a:ext cx="4741495" cy="2131542"/>
              <a:chOff x="1504353" y="8801354"/>
              <a:chExt cx="4741495" cy="2131542"/>
            </a:xfrm>
          </p:grpSpPr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1A2E13B5-34CF-40D7-8A1D-95AB95279ED2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複製了一段別人的程式碼，貼上後報錯，難道它是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VIP</a:t>
                </a:r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版？</a:t>
                </a:r>
              </a:p>
            </p:txBody>
          </p:sp>
          <p:grpSp>
            <p:nvGrpSpPr>
              <p:cNvPr id="512" name="Group 511">
                <a:extLst>
                  <a:ext uri="{FF2B5EF4-FFF2-40B4-BE49-F238E27FC236}">
                    <a16:creationId xmlns:a16="http://schemas.microsoft.com/office/drawing/2014/main" id="{37A378FE-96CF-4FEE-BC4D-62EE2579B6EB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513" name="Graphic 512">
                  <a:extLst>
                    <a:ext uri="{FF2B5EF4-FFF2-40B4-BE49-F238E27FC236}">
                      <a16:creationId xmlns:a16="http://schemas.microsoft.com/office/drawing/2014/main" id="{EB689A51-CCCB-4B93-9280-D71F6F3003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14" name="TextBox 513">
                  <a:extLst>
                    <a:ext uri="{FF2B5EF4-FFF2-40B4-BE49-F238E27FC236}">
                      <a16:creationId xmlns:a16="http://schemas.microsoft.com/office/drawing/2014/main" id="{670C0D73-210D-431E-BF78-DDBCC9CF3062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934A4218-EBF9-4DBF-B6B8-BE8DD9ED4E96}"/>
                </a:ext>
              </a:extLst>
            </p:cNvPr>
            <p:cNvGrpSpPr/>
            <p:nvPr/>
          </p:nvGrpSpPr>
          <p:grpSpPr>
            <a:xfrm>
              <a:off x="6112211" y="27345240"/>
              <a:ext cx="4827457" cy="2131508"/>
              <a:chOff x="7523320" y="8589620"/>
              <a:chExt cx="4827457" cy="2131508"/>
            </a:xfrm>
          </p:grpSpPr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68E23E67-CB43-43C1-830F-3AF5C09DA042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I added one zero to my calculation, and now I’m a billionaire in my output!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08" name="Group 507">
                <a:extLst>
                  <a:ext uri="{FF2B5EF4-FFF2-40B4-BE49-F238E27FC236}">
                    <a16:creationId xmlns:a16="http://schemas.microsoft.com/office/drawing/2014/main" id="{617F9899-2124-4263-AECD-A250373861C6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09" name="Graphic 508">
                  <a:extLst>
                    <a:ext uri="{FF2B5EF4-FFF2-40B4-BE49-F238E27FC236}">
                      <a16:creationId xmlns:a16="http://schemas.microsoft.com/office/drawing/2014/main" id="{7D5A85CF-DC2A-43B4-A166-55CCA5C7B8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10" name="TextBox 509">
                  <a:extLst>
                    <a:ext uri="{FF2B5EF4-FFF2-40B4-BE49-F238E27FC236}">
                      <a16:creationId xmlns:a16="http://schemas.microsoft.com/office/drawing/2014/main" id="{2ABDB08E-FED3-409C-86D4-9CCB128086D5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67" name="Group 466">
              <a:extLst>
                <a:ext uri="{FF2B5EF4-FFF2-40B4-BE49-F238E27FC236}">
                  <a16:creationId xmlns:a16="http://schemas.microsoft.com/office/drawing/2014/main" id="{7FE11780-1680-4C2A-8D3C-1795B25E49D0}"/>
                </a:ext>
              </a:extLst>
            </p:cNvPr>
            <p:cNvGrpSpPr/>
            <p:nvPr/>
          </p:nvGrpSpPr>
          <p:grpSpPr>
            <a:xfrm>
              <a:off x="6112211" y="29615713"/>
              <a:ext cx="4827457" cy="2131508"/>
              <a:chOff x="7523320" y="8589620"/>
              <a:chExt cx="4827457" cy="2131508"/>
            </a:xfrm>
          </p:grpSpPr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D76BE1B8-8F40-4282-A497-E651C2FFBF1B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Debugging feels like playing detective, except I’m both the culprit and the victim.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04" name="Group 503">
                <a:extLst>
                  <a:ext uri="{FF2B5EF4-FFF2-40B4-BE49-F238E27FC236}">
                    <a16:creationId xmlns:a16="http://schemas.microsoft.com/office/drawing/2014/main" id="{0C9291DE-F4D9-42F2-8E43-63147EDF4DF0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05" name="Graphic 504">
                  <a:extLst>
                    <a:ext uri="{FF2B5EF4-FFF2-40B4-BE49-F238E27FC236}">
                      <a16:creationId xmlns:a16="http://schemas.microsoft.com/office/drawing/2014/main" id="{F7893C10-8466-4DA6-98C0-DF91AEAFC2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06" name="TextBox 505">
                  <a:extLst>
                    <a:ext uri="{FF2B5EF4-FFF2-40B4-BE49-F238E27FC236}">
                      <a16:creationId xmlns:a16="http://schemas.microsoft.com/office/drawing/2014/main" id="{8BD88252-5545-4C62-8BD7-C9CCD8441412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68" name="Group 467">
              <a:extLst>
                <a:ext uri="{FF2B5EF4-FFF2-40B4-BE49-F238E27FC236}">
                  <a16:creationId xmlns:a16="http://schemas.microsoft.com/office/drawing/2014/main" id="{3808629B-154B-4D95-B764-96E6613B26F7}"/>
                </a:ext>
              </a:extLst>
            </p:cNvPr>
            <p:cNvGrpSpPr/>
            <p:nvPr/>
          </p:nvGrpSpPr>
          <p:grpSpPr>
            <a:xfrm>
              <a:off x="6096000" y="31912169"/>
              <a:ext cx="4741495" cy="2131542"/>
              <a:chOff x="1504353" y="8801354"/>
              <a:chExt cx="4741495" cy="2131542"/>
            </a:xfrm>
          </p:grpSpPr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93B89715-CBDC-49EB-B5E4-05CDCC704BE4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文檔上說很簡單，結果一寫就炸了，差點相信官方了！</a:t>
                </a:r>
              </a:p>
            </p:txBody>
          </p:sp>
          <p:grpSp>
            <p:nvGrpSpPr>
              <p:cNvPr id="500" name="Group 499">
                <a:extLst>
                  <a:ext uri="{FF2B5EF4-FFF2-40B4-BE49-F238E27FC236}">
                    <a16:creationId xmlns:a16="http://schemas.microsoft.com/office/drawing/2014/main" id="{6BD8D5C8-B9AF-4DA2-95B7-EACBBD46B51A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501" name="Graphic 500">
                  <a:extLst>
                    <a:ext uri="{FF2B5EF4-FFF2-40B4-BE49-F238E27FC236}">
                      <a16:creationId xmlns:a16="http://schemas.microsoft.com/office/drawing/2014/main" id="{8B62E98D-594D-403F-AE85-F1FA1D968D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02" name="TextBox 501">
                  <a:extLst>
                    <a:ext uri="{FF2B5EF4-FFF2-40B4-BE49-F238E27FC236}">
                      <a16:creationId xmlns:a16="http://schemas.microsoft.com/office/drawing/2014/main" id="{907E7F20-742D-4DBA-8C1F-9A1006FCEA5C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69" name="Group 468">
              <a:extLst>
                <a:ext uri="{FF2B5EF4-FFF2-40B4-BE49-F238E27FC236}">
                  <a16:creationId xmlns:a16="http://schemas.microsoft.com/office/drawing/2014/main" id="{AEA26176-B9B2-4CC2-853E-D7505491AC36}"/>
                </a:ext>
              </a:extLst>
            </p:cNvPr>
            <p:cNvGrpSpPr/>
            <p:nvPr/>
          </p:nvGrpSpPr>
          <p:grpSpPr>
            <a:xfrm>
              <a:off x="6118882" y="34223847"/>
              <a:ext cx="4741495" cy="2131542"/>
              <a:chOff x="1504353" y="8801354"/>
              <a:chExt cx="4741495" cy="2131542"/>
            </a:xfrm>
          </p:grpSpPr>
          <p:sp>
            <p:nvSpPr>
              <p:cNvPr id="495" name="Freeform: Shape 494">
                <a:extLst>
                  <a:ext uri="{FF2B5EF4-FFF2-40B4-BE49-F238E27FC236}">
                    <a16:creationId xmlns:a16="http://schemas.microsoft.com/office/drawing/2014/main" id="{808F484E-4459-4F6A-9475-751B945FC123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想偷懶寫一行搞定，結果搞了整個下午都沒通過。</a:t>
                </a:r>
              </a:p>
            </p:txBody>
          </p:sp>
          <p:grpSp>
            <p:nvGrpSpPr>
              <p:cNvPr id="496" name="Group 495">
                <a:extLst>
                  <a:ext uri="{FF2B5EF4-FFF2-40B4-BE49-F238E27FC236}">
                    <a16:creationId xmlns:a16="http://schemas.microsoft.com/office/drawing/2014/main" id="{454185E3-6E65-4078-9864-A61682B4FCF3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497" name="Graphic 496">
                  <a:extLst>
                    <a:ext uri="{FF2B5EF4-FFF2-40B4-BE49-F238E27FC236}">
                      <a16:creationId xmlns:a16="http://schemas.microsoft.com/office/drawing/2014/main" id="{427ECD79-6476-42A2-AF7A-D03414666C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98" name="TextBox 497">
                  <a:extLst>
                    <a:ext uri="{FF2B5EF4-FFF2-40B4-BE49-F238E27FC236}">
                      <a16:creationId xmlns:a16="http://schemas.microsoft.com/office/drawing/2014/main" id="{55F4C302-5C82-4791-8DA1-9D484B0AEE19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70" name="Group 469">
              <a:extLst>
                <a:ext uri="{FF2B5EF4-FFF2-40B4-BE49-F238E27FC236}">
                  <a16:creationId xmlns:a16="http://schemas.microsoft.com/office/drawing/2014/main" id="{58553C07-B1DC-44A5-89F8-105D215080CB}"/>
                </a:ext>
              </a:extLst>
            </p:cNvPr>
            <p:cNvGrpSpPr/>
            <p:nvPr/>
          </p:nvGrpSpPr>
          <p:grpSpPr>
            <a:xfrm>
              <a:off x="6096000" y="36512613"/>
              <a:ext cx="4741495" cy="2131542"/>
              <a:chOff x="1504353" y="8801354"/>
              <a:chExt cx="4741495" cy="2131542"/>
            </a:xfrm>
          </p:grpSpPr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487605DB-A5F5-4373-A5AB-05C951B3BC78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中午吃飯的時候靈感湧現，回來發現剛才的想法不見了！</a:t>
                </a:r>
              </a:p>
            </p:txBody>
          </p:sp>
          <p:grpSp>
            <p:nvGrpSpPr>
              <p:cNvPr id="492" name="Group 491">
                <a:extLst>
                  <a:ext uri="{FF2B5EF4-FFF2-40B4-BE49-F238E27FC236}">
                    <a16:creationId xmlns:a16="http://schemas.microsoft.com/office/drawing/2014/main" id="{099EB449-5D42-48AB-97ED-D3DD8240AA5D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493" name="Graphic 492">
                  <a:extLst>
                    <a:ext uri="{FF2B5EF4-FFF2-40B4-BE49-F238E27FC236}">
                      <a16:creationId xmlns:a16="http://schemas.microsoft.com/office/drawing/2014/main" id="{1E637F05-9FD7-46B0-BB0F-11C18735C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94" name="TextBox 493">
                  <a:extLst>
                    <a:ext uri="{FF2B5EF4-FFF2-40B4-BE49-F238E27FC236}">
                      <a16:creationId xmlns:a16="http://schemas.microsoft.com/office/drawing/2014/main" id="{F212404D-3605-4834-AD9E-4CBDF94F711B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A433CE5D-13FD-4EDA-AE4B-8D984AA59B8A}"/>
                </a:ext>
              </a:extLst>
            </p:cNvPr>
            <p:cNvGrpSpPr/>
            <p:nvPr/>
          </p:nvGrpSpPr>
          <p:grpSpPr>
            <a:xfrm>
              <a:off x="6118882" y="38783165"/>
              <a:ext cx="4741495" cy="2131542"/>
              <a:chOff x="1504353" y="8801354"/>
              <a:chExt cx="4741495" cy="2131542"/>
            </a:xfrm>
          </p:grpSpPr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E1C16FD0-C3D8-4BB9-B2AF-C5E1A793DE59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試了十次的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API</a:t>
                </a:r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請求，結果發現測試伺服器掛了</a:t>
                </a:r>
              </a:p>
            </p:txBody>
          </p:sp>
          <p:grpSp>
            <p:nvGrpSpPr>
              <p:cNvPr id="488" name="Group 487">
                <a:extLst>
                  <a:ext uri="{FF2B5EF4-FFF2-40B4-BE49-F238E27FC236}">
                    <a16:creationId xmlns:a16="http://schemas.microsoft.com/office/drawing/2014/main" id="{D3D96876-1C24-4852-A0F8-2B63780A90C1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489" name="Graphic 488">
                  <a:extLst>
                    <a:ext uri="{FF2B5EF4-FFF2-40B4-BE49-F238E27FC236}">
                      <a16:creationId xmlns:a16="http://schemas.microsoft.com/office/drawing/2014/main" id="{80A26396-7802-4B0D-AEB8-94EE377433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90" name="TextBox 489">
                  <a:extLst>
                    <a:ext uri="{FF2B5EF4-FFF2-40B4-BE49-F238E27FC236}">
                      <a16:creationId xmlns:a16="http://schemas.microsoft.com/office/drawing/2014/main" id="{61249D9B-B154-4DD6-9166-CBB1EED126FB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72" name="Group 471">
              <a:extLst>
                <a:ext uri="{FF2B5EF4-FFF2-40B4-BE49-F238E27FC236}">
                  <a16:creationId xmlns:a16="http://schemas.microsoft.com/office/drawing/2014/main" id="{DC0035B8-165C-4723-A876-8E2004C47649}"/>
                </a:ext>
              </a:extLst>
            </p:cNvPr>
            <p:cNvGrpSpPr/>
            <p:nvPr/>
          </p:nvGrpSpPr>
          <p:grpSpPr>
            <a:xfrm>
              <a:off x="6118882" y="41111148"/>
              <a:ext cx="4827457" cy="2131508"/>
              <a:chOff x="7523320" y="8589620"/>
              <a:chExt cx="4827457" cy="2131508"/>
            </a:xfrm>
          </p:grpSpPr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81978B7A-BB4D-4C95-8A2C-46F998DBD2F1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I named my variable 'temp,' and now it’s permanent in the whole program!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84" name="Group 483">
                <a:extLst>
                  <a:ext uri="{FF2B5EF4-FFF2-40B4-BE49-F238E27FC236}">
                    <a16:creationId xmlns:a16="http://schemas.microsoft.com/office/drawing/2014/main" id="{820EF234-83CA-4A81-9F34-49DD45337E45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485" name="Graphic 484">
                  <a:extLst>
                    <a:ext uri="{FF2B5EF4-FFF2-40B4-BE49-F238E27FC236}">
                      <a16:creationId xmlns:a16="http://schemas.microsoft.com/office/drawing/2014/main" id="{4DF0C560-661D-4385-B084-FAA74A0933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86" name="TextBox 485">
                  <a:extLst>
                    <a:ext uri="{FF2B5EF4-FFF2-40B4-BE49-F238E27FC236}">
                      <a16:creationId xmlns:a16="http://schemas.microsoft.com/office/drawing/2014/main" id="{288019CB-ED03-4DFF-B33B-A2EA5492C22B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73" name="Group 472">
              <a:extLst>
                <a:ext uri="{FF2B5EF4-FFF2-40B4-BE49-F238E27FC236}">
                  <a16:creationId xmlns:a16="http://schemas.microsoft.com/office/drawing/2014/main" id="{314CE141-F727-41AA-8A0A-4DA0BC913287}"/>
                </a:ext>
              </a:extLst>
            </p:cNvPr>
            <p:cNvGrpSpPr/>
            <p:nvPr/>
          </p:nvGrpSpPr>
          <p:grpSpPr>
            <a:xfrm>
              <a:off x="6118882" y="43399914"/>
              <a:ext cx="4827457" cy="2131508"/>
              <a:chOff x="7523320" y="8589620"/>
              <a:chExt cx="4827457" cy="2131508"/>
            </a:xfrm>
          </p:grpSpPr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2740B57D-4C7F-4A17-A625-FBB1773047E7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Running this script feels like gambling. Will it work? Place your bets!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80" name="Group 479">
                <a:extLst>
                  <a:ext uri="{FF2B5EF4-FFF2-40B4-BE49-F238E27FC236}">
                    <a16:creationId xmlns:a16="http://schemas.microsoft.com/office/drawing/2014/main" id="{6B41BE26-EE6E-46F9-8076-FE670B631ED1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481" name="Graphic 480">
                  <a:extLst>
                    <a:ext uri="{FF2B5EF4-FFF2-40B4-BE49-F238E27FC236}">
                      <a16:creationId xmlns:a16="http://schemas.microsoft.com/office/drawing/2014/main" id="{04990FF7-5E5A-4CEE-A307-AFBC6B9FF6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82" name="TextBox 481">
                  <a:extLst>
                    <a:ext uri="{FF2B5EF4-FFF2-40B4-BE49-F238E27FC236}">
                      <a16:creationId xmlns:a16="http://schemas.microsoft.com/office/drawing/2014/main" id="{61257766-7F10-458F-A9B9-E920332D720A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F0D8CF4E-04C1-41D9-8BD7-75C8D5D091FC}"/>
                </a:ext>
              </a:extLst>
            </p:cNvPr>
            <p:cNvGrpSpPr/>
            <p:nvPr/>
          </p:nvGrpSpPr>
          <p:grpSpPr>
            <a:xfrm>
              <a:off x="6118882" y="45714663"/>
              <a:ext cx="4741495" cy="2131542"/>
              <a:chOff x="1504353" y="8801354"/>
              <a:chExt cx="4741495" cy="2131542"/>
            </a:xfrm>
          </p:grpSpPr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720C83A6-7AAE-441E-984B-282DF6B9BE23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我這個運行點下去，你看是我爆炸還是它爆炸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76" name="Group 475">
                <a:extLst>
                  <a:ext uri="{FF2B5EF4-FFF2-40B4-BE49-F238E27FC236}">
                    <a16:creationId xmlns:a16="http://schemas.microsoft.com/office/drawing/2014/main" id="{C82E3ED0-CADB-4157-8DDE-A5456843234E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477" name="Graphic 476">
                  <a:extLst>
                    <a:ext uri="{FF2B5EF4-FFF2-40B4-BE49-F238E27FC236}">
                      <a16:creationId xmlns:a16="http://schemas.microsoft.com/office/drawing/2014/main" id="{D8FC3BF5-C39C-405C-8E6B-4FF9D520E9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78" name="TextBox 477">
                  <a:extLst>
                    <a:ext uri="{FF2B5EF4-FFF2-40B4-BE49-F238E27FC236}">
                      <a16:creationId xmlns:a16="http://schemas.microsoft.com/office/drawing/2014/main" id="{CDA32BFD-7AB8-4E5B-970A-04449553D55D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547" name="Group 546">
            <a:extLst>
              <a:ext uri="{FF2B5EF4-FFF2-40B4-BE49-F238E27FC236}">
                <a16:creationId xmlns:a16="http://schemas.microsoft.com/office/drawing/2014/main" id="{A9A83824-7111-43D4-9FAE-488E9B8D761A}"/>
              </a:ext>
            </a:extLst>
          </p:cNvPr>
          <p:cNvGrpSpPr/>
          <p:nvPr/>
        </p:nvGrpSpPr>
        <p:grpSpPr>
          <a:xfrm>
            <a:off x="14050047" y="-60603227"/>
            <a:ext cx="10426151" cy="62295240"/>
            <a:chOff x="492570" y="-969192"/>
            <a:chExt cx="10426151" cy="62295240"/>
          </a:xfrm>
        </p:grpSpPr>
        <p:sp>
          <p:nvSpPr>
            <p:cNvPr id="548" name="Rectangle: Rounded Corners 547">
              <a:extLst>
                <a:ext uri="{FF2B5EF4-FFF2-40B4-BE49-F238E27FC236}">
                  <a16:creationId xmlns:a16="http://schemas.microsoft.com/office/drawing/2014/main" id="{2E571B67-7632-4F16-AB3D-F61C0A5CDF09}"/>
                </a:ext>
              </a:extLst>
            </p:cNvPr>
            <p:cNvSpPr/>
            <p:nvPr/>
          </p:nvSpPr>
          <p:spPr>
            <a:xfrm>
              <a:off x="492570" y="-969192"/>
              <a:ext cx="8890378" cy="257460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61A7ABB6-A7FC-484B-90CC-59D95BA5CF28}"/>
                </a:ext>
              </a:extLst>
            </p:cNvPr>
            <p:cNvSpPr/>
            <p:nvPr/>
          </p:nvSpPr>
          <p:spPr>
            <a:xfrm flipH="1">
              <a:off x="2809052" y="1361575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5760" rtlCol="0" anchor="ctr">
              <a:norm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诶诶，我负责的那个排行榜在每次写入新的资料都会把之前的记录打乱欸。怎麽办</a:t>
              </a:r>
            </a:p>
          </p:txBody>
        </p:sp>
        <p:grpSp>
          <p:nvGrpSpPr>
            <p:cNvPr id="553" name="Group 552">
              <a:extLst>
                <a:ext uri="{FF2B5EF4-FFF2-40B4-BE49-F238E27FC236}">
                  <a16:creationId xmlns:a16="http://schemas.microsoft.com/office/drawing/2014/main" id="{0B252654-D741-4023-86A7-DB5BBC8FB4F8}"/>
                </a:ext>
              </a:extLst>
            </p:cNvPr>
            <p:cNvGrpSpPr/>
            <p:nvPr/>
          </p:nvGrpSpPr>
          <p:grpSpPr>
            <a:xfrm>
              <a:off x="1501138" y="1605415"/>
              <a:ext cx="956736" cy="1301438"/>
              <a:chOff x="-1490164" y="1399884"/>
              <a:chExt cx="956736" cy="1301438"/>
            </a:xfrm>
          </p:grpSpPr>
          <p:pic>
            <p:nvPicPr>
              <p:cNvPr id="672" name="Graphic 671">
                <a:extLst>
                  <a:ext uri="{FF2B5EF4-FFF2-40B4-BE49-F238E27FC236}">
                    <a16:creationId xmlns:a16="http://schemas.microsoft.com/office/drawing/2014/main" id="{08B5B786-BC99-45A6-8CA6-B1A62C425A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1490164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673" name="TextBox 672">
                <a:extLst>
                  <a:ext uri="{FF2B5EF4-FFF2-40B4-BE49-F238E27FC236}">
                    <a16:creationId xmlns:a16="http://schemas.microsoft.com/office/drawing/2014/main" id="{42A57E41-247A-4F54-9688-399B1903C963}"/>
                  </a:ext>
                </a:extLst>
              </p:cNvPr>
              <p:cNvSpPr txBox="1"/>
              <p:nvPr/>
            </p:nvSpPr>
            <p:spPr>
              <a:xfrm>
                <a:off x="-1331124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偉翔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554" name="Group 553">
              <a:extLst>
                <a:ext uri="{FF2B5EF4-FFF2-40B4-BE49-F238E27FC236}">
                  <a16:creationId xmlns:a16="http://schemas.microsoft.com/office/drawing/2014/main" id="{C7EA3E58-BA84-4A26-A623-0945153616DB}"/>
                </a:ext>
              </a:extLst>
            </p:cNvPr>
            <p:cNvGrpSpPr/>
            <p:nvPr/>
          </p:nvGrpSpPr>
          <p:grpSpPr>
            <a:xfrm>
              <a:off x="5835267" y="4052087"/>
              <a:ext cx="4822721" cy="2105525"/>
              <a:chOff x="5835267" y="4052087"/>
              <a:chExt cx="4822721" cy="2105525"/>
            </a:xfrm>
          </p:grpSpPr>
          <p:sp>
            <p:nvSpPr>
              <p:cNvPr id="668" name="Freeform: Shape 667">
                <a:extLst>
                  <a:ext uri="{FF2B5EF4-FFF2-40B4-BE49-F238E27FC236}">
                    <a16:creationId xmlns:a16="http://schemas.microsoft.com/office/drawing/2014/main" id="{BA6706DB-898D-4E0F-A642-BEC8ACFA5118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don’t speak Chinese.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69" name="Group 668">
                <a:extLst>
                  <a:ext uri="{FF2B5EF4-FFF2-40B4-BE49-F238E27FC236}">
                    <a16:creationId xmlns:a16="http://schemas.microsoft.com/office/drawing/2014/main" id="{53A5B107-A79B-4A5B-B47D-A728416A5BF6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670" name="Graphic 669">
                  <a:extLst>
                    <a:ext uri="{FF2B5EF4-FFF2-40B4-BE49-F238E27FC236}">
                      <a16:creationId xmlns:a16="http://schemas.microsoft.com/office/drawing/2014/main" id="{840133CF-488F-418E-BED1-3925CE46AB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71" name="TextBox 670">
                  <a:extLst>
                    <a:ext uri="{FF2B5EF4-FFF2-40B4-BE49-F238E27FC236}">
                      <a16:creationId xmlns:a16="http://schemas.microsoft.com/office/drawing/2014/main" id="{72CD2894-C8CE-43D7-B53F-332BE1B0E18E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55" name="Group 554">
              <a:extLst>
                <a:ext uri="{FF2B5EF4-FFF2-40B4-BE49-F238E27FC236}">
                  <a16:creationId xmlns:a16="http://schemas.microsoft.com/office/drawing/2014/main" id="{5A42546E-7ECA-45A4-ADD2-293F32BF893E}"/>
                </a:ext>
              </a:extLst>
            </p:cNvPr>
            <p:cNvGrpSpPr/>
            <p:nvPr/>
          </p:nvGrpSpPr>
          <p:grpSpPr>
            <a:xfrm>
              <a:off x="5916493" y="7076248"/>
              <a:ext cx="4741495" cy="2131542"/>
              <a:chOff x="1504353" y="8801354"/>
              <a:chExt cx="4741495" cy="2131542"/>
            </a:xfrm>
          </p:grpSpPr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7BE45589-4869-4682-B611-445DBF980CB3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嘗試用不同的文件讀取模式看看？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65" name="Group 664">
                <a:extLst>
                  <a:ext uri="{FF2B5EF4-FFF2-40B4-BE49-F238E27FC236}">
                    <a16:creationId xmlns:a16="http://schemas.microsoft.com/office/drawing/2014/main" id="{FF462832-A294-4F66-8B0D-A20BE94212A0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666" name="Graphic 665">
                  <a:extLst>
                    <a:ext uri="{FF2B5EF4-FFF2-40B4-BE49-F238E27FC236}">
                      <a16:creationId xmlns:a16="http://schemas.microsoft.com/office/drawing/2014/main" id="{BE6D8E9C-7C3F-47E0-BF90-3A3089A1E8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67" name="TextBox 666">
                  <a:extLst>
                    <a:ext uri="{FF2B5EF4-FFF2-40B4-BE49-F238E27FC236}">
                      <a16:creationId xmlns:a16="http://schemas.microsoft.com/office/drawing/2014/main" id="{A57E4B5C-4233-4F72-B032-5BE481950EFB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56" name="Group 555">
              <a:extLst>
                <a:ext uri="{FF2B5EF4-FFF2-40B4-BE49-F238E27FC236}">
                  <a16:creationId xmlns:a16="http://schemas.microsoft.com/office/drawing/2014/main" id="{07F4058F-F9E7-4860-91C4-6D742ECD8172}"/>
                </a:ext>
              </a:extLst>
            </p:cNvPr>
            <p:cNvGrpSpPr/>
            <p:nvPr/>
          </p:nvGrpSpPr>
          <p:grpSpPr>
            <a:xfrm>
              <a:off x="1494244" y="9700076"/>
              <a:ext cx="5024592" cy="2105525"/>
              <a:chOff x="1653538" y="1750435"/>
              <a:chExt cx="5024592" cy="2105525"/>
            </a:xfrm>
          </p:grpSpPr>
          <p:sp>
            <p:nvSpPr>
              <p:cNvPr id="660" name="Freeform: Shape 659">
                <a:extLst>
                  <a:ext uri="{FF2B5EF4-FFF2-40B4-BE49-F238E27FC236}">
                    <a16:creationId xmlns:a16="http://schemas.microsoft.com/office/drawing/2014/main" id="{8310C186-B46C-4E0E-891F-6156A24C25C9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有料喔，我不考虑从文件的尾部写起就可以了喔，每次都重新读取后重新创建一遍就搞定了（我把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a+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模式换成了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61" name="Group 660">
                <a:extLst>
                  <a:ext uri="{FF2B5EF4-FFF2-40B4-BE49-F238E27FC236}">
                    <a16:creationId xmlns:a16="http://schemas.microsoft.com/office/drawing/2014/main" id="{084D9CD9-ED4D-4FB9-AF99-EB6761A64CAA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662" name="Graphic 661">
                  <a:extLst>
                    <a:ext uri="{FF2B5EF4-FFF2-40B4-BE49-F238E27FC236}">
                      <a16:creationId xmlns:a16="http://schemas.microsoft.com/office/drawing/2014/main" id="{FAE85F0F-4E6A-46CD-AF11-741D78F091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63" name="TextBox 662">
                  <a:extLst>
                    <a:ext uri="{FF2B5EF4-FFF2-40B4-BE49-F238E27FC236}">
                      <a16:creationId xmlns:a16="http://schemas.microsoft.com/office/drawing/2014/main" id="{7FD27557-4D75-4EEB-B666-B2E0A7DDB8FD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57" name="Group 556">
              <a:extLst>
                <a:ext uri="{FF2B5EF4-FFF2-40B4-BE49-F238E27FC236}">
                  <a16:creationId xmlns:a16="http://schemas.microsoft.com/office/drawing/2014/main" id="{CD1BEF06-4D80-472B-A33E-31A3A8229E4F}"/>
                </a:ext>
              </a:extLst>
            </p:cNvPr>
            <p:cNvGrpSpPr/>
            <p:nvPr/>
          </p:nvGrpSpPr>
          <p:grpSpPr>
            <a:xfrm>
              <a:off x="5916493" y="12134418"/>
              <a:ext cx="4741495" cy="2131542"/>
              <a:chOff x="1504353" y="8801354"/>
              <a:chExt cx="4741495" cy="2131542"/>
            </a:xfrm>
          </p:grpSpPr>
          <p:sp>
            <p:nvSpPr>
              <p:cNvPr id="656" name="Freeform: Shape 655">
                <a:extLst>
                  <a:ext uri="{FF2B5EF4-FFF2-40B4-BE49-F238E27FC236}">
                    <a16:creationId xmlns:a16="http://schemas.microsoft.com/office/drawing/2014/main" id="{3A87F4EF-285F-47D0-84AA-5286ACF35325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誒誒，話說你們的小遊戲都完成了嗎？代碼同步是個問題欸。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57" name="Group 656">
                <a:extLst>
                  <a:ext uri="{FF2B5EF4-FFF2-40B4-BE49-F238E27FC236}">
                    <a16:creationId xmlns:a16="http://schemas.microsoft.com/office/drawing/2014/main" id="{BA75CA55-BC85-45F5-A5FF-9E6005903BC3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658" name="Graphic 657">
                  <a:extLst>
                    <a:ext uri="{FF2B5EF4-FFF2-40B4-BE49-F238E27FC236}">
                      <a16:creationId xmlns:a16="http://schemas.microsoft.com/office/drawing/2014/main" id="{5FC2632C-0157-46E5-8FB9-CE006A554C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59" name="TextBox 658">
                  <a:extLst>
                    <a:ext uri="{FF2B5EF4-FFF2-40B4-BE49-F238E27FC236}">
                      <a16:creationId xmlns:a16="http://schemas.microsoft.com/office/drawing/2014/main" id="{64C48A4D-3395-4C26-8683-58A02169051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58" name="Group 557">
              <a:extLst>
                <a:ext uri="{FF2B5EF4-FFF2-40B4-BE49-F238E27FC236}">
                  <a16:creationId xmlns:a16="http://schemas.microsoft.com/office/drawing/2014/main" id="{7DA02E96-3012-4ECA-AC4D-16BE84EF06BF}"/>
                </a:ext>
              </a:extLst>
            </p:cNvPr>
            <p:cNvGrpSpPr/>
            <p:nvPr/>
          </p:nvGrpSpPr>
          <p:grpSpPr>
            <a:xfrm>
              <a:off x="5916493" y="14620794"/>
              <a:ext cx="4822721" cy="2105525"/>
              <a:chOff x="5835267" y="4052087"/>
              <a:chExt cx="4822721" cy="2105525"/>
            </a:xfrm>
          </p:grpSpPr>
          <p:sp>
            <p:nvSpPr>
              <p:cNvPr id="652" name="Freeform: Shape 651">
                <a:extLst>
                  <a:ext uri="{FF2B5EF4-FFF2-40B4-BE49-F238E27FC236}">
                    <a16:creationId xmlns:a16="http://schemas.microsoft.com/office/drawing/2014/main" id="{C2DA7C5F-37BD-4995-B2CD-F4AB4D1B935F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Have you guys ever heard of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GitHUB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53" name="Group 652">
                <a:extLst>
                  <a:ext uri="{FF2B5EF4-FFF2-40B4-BE49-F238E27FC236}">
                    <a16:creationId xmlns:a16="http://schemas.microsoft.com/office/drawing/2014/main" id="{50A772E6-888E-4CE1-80AC-A7A9013052B1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654" name="Graphic 653">
                  <a:extLst>
                    <a:ext uri="{FF2B5EF4-FFF2-40B4-BE49-F238E27FC236}">
                      <a16:creationId xmlns:a16="http://schemas.microsoft.com/office/drawing/2014/main" id="{DE2959A7-70B2-4877-899F-B153D6B1DA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55" name="TextBox 654">
                  <a:extLst>
                    <a:ext uri="{FF2B5EF4-FFF2-40B4-BE49-F238E27FC236}">
                      <a16:creationId xmlns:a16="http://schemas.microsoft.com/office/drawing/2014/main" id="{FC9E1CBC-8656-4681-9FCF-082D12695F3C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59" name="Group 558">
              <a:extLst>
                <a:ext uri="{FF2B5EF4-FFF2-40B4-BE49-F238E27FC236}">
                  <a16:creationId xmlns:a16="http://schemas.microsoft.com/office/drawing/2014/main" id="{3C580FA7-E0AA-4D47-B5E9-DB63378505B9}"/>
                </a:ext>
              </a:extLst>
            </p:cNvPr>
            <p:cNvGrpSpPr/>
            <p:nvPr/>
          </p:nvGrpSpPr>
          <p:grpSpPr>
            <a:xfrm>
              <a:off x="5916493" y="17081153"/>
              <a:ext cx="4822721" cy="2105525"/>
              <a:chOff x="5835267" y="4052087"/>
              <a:chExt cx="4822721" cy="2105525"/>
            </a:xfrm>
          </p:grpSpPr>
          <p:sp>
            <p:nvSpPr>
              <p:cNvPr id="648" name="Freeform: Shape 647">
                <a:extLst>
                  <a:ext uri="{FF2B5EF4-FFF2-40B4-BE49-F238E27FC236}">
                    <a16:creationId xmlns:a16="http://schemas.microsoft.com/office/drawing/2014/main" id="{3180AF70-3536-4494-9585-DD7F1BC602B9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We can use git to sync our code easily in only one tap.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49" name="Group 648">
                <a:extLst>
                  <a:ext uri="{FF2B5EF4-FFF2-40B4-BE49-F238E27FC236}">
                    <a16:creationId xmlns:a16="http://schemas.microsoft.com/office/drawing/2014/main" id="{5937F2FB-5E3C-4F9F-B8CB-78DEFBC14BD0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650" name="Graphic 649">
                  <a:extLst>
                    <a:ext uri="{FF2B5EF4-FFF2-40B4-BE49-F238E27FC236}">
                      <a16:creationId xmlns:a16="http://schemas.microsoft.com/office/drawing/2014/main" id="{F40D5065-A240-471B-95AC-FF54BE7A5F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51" name="TextBox 650">
                  <a:extLst>
                    <a:ext uri="{FF2B5EF4-FFF2-40B4-BE49-F238E27FC236}">
                      <a16:creationId xmlns:a16="http://schemas.microsoft.com/office/drawing/2014/main" id="{69206205-9965-40BF-9253-78A41FA67399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60" name="Group 559">
              <a:extLst>
                <a:ext uri="{FF2B5EF4-FFF2-40B4-BE49-F238E27FC236}">
                  <a16:creationId xmlns:a16="http://schemas.microsoft.com/office/drawing/2014/main" id="{8D781BC6-E737-4FD1-A016-DA862BD8287A}"/>
                </a:ext>
              </a:extLst>
            </p:cNvPr>
            <p:cNvGrpSpPr/>
            <p:nvPr/>
          </p:nvGrpSpPr>
          <p:grpSpPr>
            <a:xfrm>
              <a:off x="5916493" y="19541512"/>
              <a:ext cx="4822721" cy="2105525"/>
              <a:chOff x="5835267" y="4052087"/>
              <a:chExt cx="4822721" cy="2105525"/>
            </a:xfrm>
          </p:grpSpPr>
          <p:sp>
            <p:nvSpPr>
              <p:cNvPr id="644" name="Freeform: Shape 643">
                <a:extLst>
                  <a:ext uri="{FF2B5EF4-FFF2-40B4-BE49-F238E27FC236}">
                    <a16:creationId xmlns:a16="http://schemas.microsoft.com/office/drawing/2014/main" id="{60BF59FA-6BD0-4C83-A768-481B04D86756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can guide you guys to setup Git if needed.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45" name="Group 644">
                <a:extLst>
                  <a:ext uri="{FF2B5EF4-FFF2-40B4-BE49-F238E27FC236}">
                    <a16:creationId xmlns:a16="http://schemas.microsoft.com/office/drawing/2014/main" id="{7C06DE46-971A-4306-B22B-468BB754723E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646" name="Graphic 645">
                  <a:extLst>
                    <a:ext uri="{FF2B5EF4-FFF2-40B4-BE49-F238E27FC236}">
                      <a16:creationId xmlns:a16="http://schemas.microsoft.com/office/drawing/2014/main" id="{B1FDEF8A-B2FC-4684-AA3A-54A8AC6FB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47" name="TextBox 646">
                  <a:extLst>
                    <a:ext uri="{FF2B5EF4-FFF2-40B4-BE49-F238E27FC236}">
                      <a16:creationId xmlns:a16="http://schemas.microsoft.com/office/drawing/2014/main" id="{B5586ED1-2599-4AB6-894B-755A9C175862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61" name="Group 560">
              <a:extLst>
                <a:ext uri="{FF2B5EF4-FFF2-40B4-BE49-F238E27FC236}">
                  <a16:creationId xmlns:a16="http://schemas.microsoft.com/office/drawing/2014/main" id="{154ABFD5-B648-4641-925E-08F1890A2D72}"/>
                </a:ext>
              </a:extLst>
            </p:cNvPr>
            <p:cNvGrpSpPr/>
            <p:nvPr/>
          </p:nvGrpSpPr>
          <p:grpSpPr>
            <a:xfrm>
              <a:off x="1653284" y="22001871"/>
              <a:ext cx="5024592" cy="2105525"/>
              <a:chOff x="1653538" y="1750435"/>
              <a:chExt cx="5024592" cy="2105525"/>
            </a:xfrm>
          </p:grpSpPr>
          <p:sp>
            <p:nvSpPr>
              <p:cNvPr id="640" name="Freeform: Shape 639">
                <a:extLst>
                  <a:ext uri="{FF2B5EF4-FFF2-40B4-BE49-F238E27FC236}">
                    <a16:creationId xmlns:a16="http://schemas.microsoft.com/office/drawing/2014/main" id="{B2A0B194-AC90-41D3-8517-AFEDE00E78D3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好的，收到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41" name="Group 640">
                <a:extLst>
                  <a:ext uri="{FF2B5EF4-FFF2-40B4-BE49-F238E27FC236}">
                    <a16:creationId xmlns:a16="http://schemas.microsoft.com/office/drawing/2014/main" id="{747F706F-BAF9-4034-9376-22D73B428990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642" name="Graphic 641">
                  <a:extLst>
                    <a:ext uri="{FF2B5EF4-FFF2-40B4-BE49-F238E27FC236}">
                      <a16:creationId xmlns:a16="http://schemas.microsoft.com/office/drawing/2014/main" id="{D32299B1-1D3D-4787-B79A-6293893413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43" name="TextBox 642">
                  <a:extLst>
                    <a:ext uri="{FF2B5EF4-FFF2-40B4-BE49-F238E27FC236}">
                      <a16:creationId xmlns:a16="http://schemas.microsoft.com/office/drawing/2014/main" id="{1022CB58-6E24-408C-86A8-209A0B52F5CE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62" name="Group 561">
              <a:extLst>
                <a:ext uri="{FF2B5EF4-FFF2-40B4-BE49-F238E27FC236}">
                  <a16:creationId xmlns:a16="http://schemas.microsoft.com/office/drawing/2014/main" id="{316B930E-6B3F-4F45-8D58-8FFE335460FF}"/>
                </a:ext>
              </a:extLst>
            </p:cNvPr>
            <p:cNvGrpSpPr/>
            <p:nvPr/>
          </p:nvGrpSpPr>
          <p:grpSpPr>
            <a:xfrm>
              <a:off x="5916493" y="24462230"/>
              <a:ext cx="4741495" cy="2131542"/>
              <a:chOff x="1504353" y="8801354"/>
              <a:chExt cx="4741495" cy="2131542"/>
            </a:xfrm>
          </p:grpSpPr>
          <p:sp>
            <p:nvSpPr>
              <p:cNvPr id="636" name="Freeform: Shape 635">
                <a:extLst>
                  <a:ext uri="{FF2B5EF4-FFF2-40B4-BE49-F238E27FC236}">
                    <a16:creationId xmlns:a16="http://schemas.microsoft.com/office/drawing/2014/main" id="{0A7A1972-91D8-42CF-8A2C-46688E18E8BF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啊對對對（已讀亂回，上班中）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37" name="Group 636">
                <a:extLst>
                  <a:ext uri="{FF2B5EF4-FFF2-40B4-BE49-F238E27FC236}">
                    <a16:creationId xmlns:a16="http://schemas.microsoft.com/office/drawing/2014/main" id="{F371970A-C0DE-4FC1-AA09-53D277EDD4D1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638" name="Graphic 637">
                  <a:extLst>
                    <a:ext uri="{FF2B5EF4-FFF2-40B4-BE49-F238E27FC236}">
                      <a16:creationId xmlns:a16="http://schemas.microsoft.com/office/drawing/2014/main" id="{549F02D5-DF5C-4D88-AC5C-319601412E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39" name="TextBox 638">
                  <a:extLst>
                    <a:ext uri="{FF2B5EF4-FFF2-40B4-BE49-F238E27FC236}">
                      <a16:creationId xmlns:a16="http://schemas.microsoft.com/office/drawing/2014/main" id="{F2BF869B-811F-4A0A-BF71-880A675ED275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64" name="Group 563">
              <a:extLst>
                <a:ext uri="{FF2B5EF4-FFF2-40B4-BE49-F238E27FC236}">
                  <a16:creationId xmlns:a16="http://schemas.microsoft.com/office/drawing/2014/main" id="{2927A7A8-62AF-4CDE-946E-567765C50D4D}"/>
                </a:ext>
              </a:extLst>
            </p:cNvPr>
            <p:cNvGrpSpPr/>
            <p:nvPr/>
          </p:nvGrpSpPr>
          <p:grpSpPr>
            <a:xfrm>
              <a:off x="5916493" y="27143993"/>
              <a:ext cx="4741495" cy="2131542"/>
              <a:chOff x="1504353" y="8801354"/>
              <a:chExt cx="4741495" cy="2131542"/>
            </a:xfrm>
          </p:grpSpPr>
          <p:sp>
            <p:nvSpPr>
              <p:cNvPr id="632" name="Freeform: Shape 631">
                <a:extLst>
                  <a:ext uri="{FF2B5EF4-FFF2-40B4-BE49-F238E27FC236}">
                    <a16:creationId xmlns:a16="http://schemas.microsoft.com/office/drawing/2014/main" id="{61B34553-635B-49DA-A6F1-11E5513054E6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為什麼我的小遊戲隨機數返回值全一樣？我在自己的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ipynb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做沒問題啊。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33" name="Group 632">
                <a:extLst>
                  <a:ext uri="{FF2B5EF4-FFF2-40B4-BE49-F238E27FC236}">
                    <a16:creationId xmlns:a16="http://schemas.microsoft.com/office/drawing/2014/main" id="{146BF297-FF52-4B3B-BF9A-3D047585C89E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634" name="Graphic 633">
                  <a:extLst>
                    <a:ext uri="{FF2B5EF4-FFF2-40B4-BE49-F238E27FC236}">
                      <a16:creationId xmlns:a16="http://schemas.microsoft.com/office/drawing/2014/main" id="{82A9C62D-5235-49AA-9113-6737224B34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35" name="TextBox 634">
                  <a:extLst>
                    <a:ext uri="{FF2B5EF4-FFF2-40B4-BE49-F238E27FC236}">
                      <a16:creationId xmlns:a16="http://schemas.microsoft.com/office/drawing/2014/main" id="{65389D96-0058-465D-9F5B-D00987FD1ECA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65" name="Group 564">
              <a:extLst>
                <a:ext uri="{FF2B5EF4-FFF2-40B4-BE49-F238E27FC236}">
                  <a16:creationId xmlns:a16="http://schemas.microsoft.com/office/drawing/2014/main" id="{844D7890-3573-468B-82FB-40D9FA079FA5}"/>
                </a:ext>
              </a:extLst>
            </p:cNvPr>
            <p:cNvGrpSpPr/>
            <p:nvPr/>
          </p:nvGrpSpPr>
          <p:grpSpPr>
            <a:xfrm>
              <a:off x="1609989" y="29657184"/>
              <a:ext cx="5024592" cy="2105525"/>
              <a:chOff x="1653538" y="1750435"/>
              <a:chExt cx="5024592" cy="2105525"/>
            </a:xfrm>
          </p:grpSpPr>
          <p:sp>
            <p:nvSpPr>
              <p:cNvPr id="628" name="Freeform: Shape 627">
                <a:extLst>
                  <a:ext uri="{FF2B5EF4-FFF2-40B4-BE49-F238E27FC236}">
                    <a16:creationId xmlns:a16="http://schemas.microsoft.com/office/drawing/2014/main" id="{9F579C63-EA61-486C-B717-3DA3099157EC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我们的方法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Rnumber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()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是以当前时间的作为随机种子的，所以你在呼叫这个函式设一个小小的间隔就可以了，用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time.sleep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秒数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)</a:t>
                </a:r>
              </a:p>
            </p:txBody>
          </p:sp>
          <p:grpSp>
            <p:nvGrpSpPr>
              <p:cNvPr id="629" name="Group 628">
                <a:extLst>
                  <a:ext uri="{FF2B5EF4-FFF2-40B4-BE49-F238E27FC236}">
                    <a16:creationId xmlns:a16="http://schemas.microsoft.com/office/drawing/2014/main" id="{A5EB5611-4D8D-49A6-B5F2-8CB289434BCE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630" name="Graphic 629">
                  <a:extLst>
                    <a:ext uri="{FF2B5EF4-FFF2-40B4-BE49-F238E27FC236}">
                      <a16:creationId xmlns:a16="http://schemas.microsoft.com/office/drawing/2014/main" id="{A494582B-69E2-434E-89F3-60F153148E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31" name="TextBox 630">
                  <a:extLst>
                    <a:ext uri="{FF2B5EF4-FFF2-40B4-BE49-F238E27FC236}">
                      <a16:creationId xmlns:a16="http://schemas.microsoft.com/office/drawing/2014/main" id="{5A2517AC-D197-46D0-948B-02EC4D967D87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66" name="Group 565">
              <a:extLst>
                <a:ext uri="{FF2B5EF4-FFF2-40B4-BE49-F238E27FC236}">
                  <a16:creationId xmlns:a16="http://schemas.microsoft.com/office/drawing/2014/main" id="{9FD88F2D-784B-40B7-AA50-1880C9095781}"/>
                </a:ext>
              </a:extLst>
            </p:cNvPr>
            <p:cNvGrpSpPr/>
            <p:nvPr/>
          </p:nvGrpSpPr>
          <p:grpSpPr>
            <a:xfrm>
              <a:off x="6068893" y="32117015"/>
              <a:ext cx="4822721" cy="2105525"/>
              <a:chOff x="5835267" y="4052087"/>
              <a:chExt cx="4822721" cy="2105525"/>
            </a:xfrm>
          </p:grpSpPr>
          <p:sp>
            <p:nvSpPr>
              <p:cNvPr id="624" name="Freeform: Shape 623">
                <a:extLst>
                  <a:ext uri="{FF2B5EF4-FFF2-40B4-BE49-F238E27FC236}">
                    <a16:creationId xmlns:a16="http://schemas.microsoft.com/office/drawing/2014/main" id="{1FC1E49D-0884-401F-AFCF-2E60AE4266B5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Yea, Wei Siang is right, cause I just faced the same problem before.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25" name="Group 624">
                <a:extLst>
                  <a:ext uri="{FF2B5EF4-FFF2-40B4-BE49-F238E27FC236}">
                    <a16:creationId xmlns:a16="http://schemas.microsoft.com/office/drawing/2014/main" id="{FC935340-6306-42C4-96BA-DD96CAFD9A75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626" name="Graphic 625">
                  <a:extLst>
                    <a:ext uri="{FF2B5EF4-FFF2-40B4-BE49-F238E27FC236}">
                      <a16:creationId xmlns:a16="http://schemas.microsoft.com/office/drawing/2014/main" id="{2FA6D00A-412A-42A6-A3FD-28A67BA437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27" name="TextBox 626">
                  <a:extLst>
                    <a:ext uri="{FF2B5EF4-FFF2-40B4-BE49-F238E27FC236}">
                      <a16:creationId xmlns:a16="http://schemas.microsoft.com/office/drawing/2014/main" id="{D0C1F161-4780-4CCD-ACEE-CB6CB09B81F8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67" name="Group 566">
              <a:extLst>
                <a:ext uri="{FF2B5EF4-FFF2-40B4-BE49-F238E27FC236}">
                  <a16:creationId xmlns:a16="http://schemas.microsoft.com/office/drawing/2014/main" id="{F528C820-117A-4E55-8AF5-4FE234A7C811}"/>
                </a:ext>
              </a:extLst>
            </p:cNvPr>
            <p:cNvGrpSpPr/>
            <p:nvPr/>
          </p:nvGrpSpPr>
          <p:grpSpPr>
            <a:xfrm>
              <a:off x="5994916" y="37587954"/>
              <a:ext cx="4741495" cy="2131542"/>
              <a:chOff x="1504353" y="8801354"/>
              <a:chExt cx="4741495" cy="2131542"/>
            </a:xfrm>
          </p:grpSpPr>
          <p:sp>
            <p:nvSpPr>
              <p:cNvPr id="620" name="Freeform: Shape 619">
                <a:extLst>
                  <a:ext uri="{FF2B5EF4-FFF2-40B4-BE49-F238E27FC236}">
                    <a16:creationId xmlns:a16="http://schemas.microsoft.com/office/drawing/2014/main" id="{F9D8A110-4DFB-480D-9588-E4BD8FC3269B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話說那個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一直報錯是在說什麼？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21" name="Group 620">
                <a:extLst>
                  <a:ext uri="{FF2B5EF4-FFF2-40B4-BE49-F238E27FC236}">
                    <a16:creationId xmlns:a16="http://schemas.microsoft.com/office/drawing/2014/main" id="{27E3CCFD-46E1-4665-BC1B-2B42B4EC806F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622" name="Graphic 621">
                  <a:extLst>
                    <a:ext uri="{FF2B5EF4-FFF2-40B4-BE49-F238E27FC236}">
                      <a16:creationId xmlns:a16="http://schemas.microsoft.com/office/drawing/2014/main" id="{0D4AD190-98A4-44E9-AC67-85B7F4D6DA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23" name="TextBox 622">
                  <a:extLst>
                    <a:ext uri="{FF2B5EF4-FFF2-40B4-BE49-F238E27FC236}">
                      <a16:creationId xmlns:a16="http://schemas.microsoft.com/office/drawing/2014/main" id="{246AC4AA-65F1-421C-8770-2F22E4286C95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69" name="Group 568">
              <a:extLst>
                <a:ext uri="{FF2B5EF4-FFF2-40B4-BE49-F238E27FC236}">
                  <a16:creationId xmlns:a16="http://schemas.microsoft.com/office/drawing/2014/main" id="{5FB69FD5-F387-460C-B532-6B43EC4EF892}"/>
                </a:ext>
              </a:extLst>
            </p:cNvPr>
            <p:cNvGrpSpPr/>
            <p:nvPr/>
          </p:nvGrpSpPr>
          <p:grpSpPr>
            <a:xfrm>
              <a:off x="6096000" y="34798778"/>
              <a:ext cx="4741495" cy="2131542"/>
              <a:chOff x="1504353" y="8801354"/>
              <a:chExt cx="4741495" cy="2131542"/>
            </a:xfrm>
          </p:grpSpPr>
          <p:sp>
            <p:nvSpPr>
              <p:cNvPr id="616" name="Freeform: Shape 615">
                <a:extLst>
                  <a:ext uri="{FF2B5EF4-FFF2-40B4-BE49-F238E27FC236}">
                    <a16:creationId xmlns:a16="http://schemas.microsoft.com/office/drawing/2014/main" id="{628604C2-CB3C-4715-B24B-B97F205338ED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好，我等等就試試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17" name="Group 616">
                <a:extLst>
                  <a:ext uri="{FF2B5EF4-FFF2-40B4-BE49-F238E27FC236}">
                    <a16:creationId xmlns:a16="http://schemas.microsoft.com/office/drawing/2014/main" id="{383B2AC1-0B48-485C-BEB4-EA50B341D5B9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618" name="Graphic 617">
                  <a:extLst>
                    <a:ext uri="{FF2B5EF4-FFF2-40B4-BE49-F238E27FC236}">
                      <a16:creationId xmlns:a16="http://schemas.microsoft.com/office/drawing/2014/main" id="{3D34815D-8352-4629-A28C-EE400E75E5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19" name="TextBox 618">
                  <a:extLst>
                    <a:ext uri="{FF2B5EF4-FFF2-40B4-BE49-F238E27FC236}">
                      <a16:creationId xmlns:a16="http://schemas.microsoft.com/office/drawing/2014/main" id="{5E406589-7541-47AD-8228-10CCA3317EAF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70" name="Group 569">
              <a:extLst>
                <a:ext uri="{FF2B5EF4-FFF2-40B4-BE49-F238E27FC236}">
                  <a16:creationId xmlns:a16="http://schemas.microsoft.com/office/drawing/2014/main" id="{175C9CF2-0387-4903-957D-22819DC6240A}"/>
                </a:ext>
              </a:extLst>
            </p:cNvPr>
            <p:cNvGrpSpPr/>
            <p:nvPr/>
          </p:nvGrpSpPr>
          <p:grpSpPr>
            <a:xfrm>
              <a:off x="1653284" y="39894656"/>
              <a:ext cx="5024592" cy="2105525"/>
              <a:chOff x="1653538" y="1750435"/>
              <a:chExt cx="5024592" cy="2105525"/>
            </a:xfrm>
          </p:grpSpPr>
          <p:sp>
            <p:nvSpPr>
              <p:cNvPr id="612" name="Freeform: Shape 611">
                <a:extLst>
                  <a:ext uri="{FF2B5EF4-FFF2-40B4-BE49-F238E27FC236}">
                    <a16:creationId xmlns:a16="http://schemas.microsoft.com/office/drawing/2014/main" id="{390D10E3-2F69-451C-8C66-F2AF4E308705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我也有遇到，我看哪个是亮色的我就点，或者是往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yes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点，全是英文字，拜托不要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13" name="Group 612">
                <a:extLst>
                  <a:ext uri="{FF2B5EF4-FFF2-40B4-BE49-F238E27FC236}">
                    <a16:creationId xmlns:a16="http://schemas.microsoft.com/office/drawing/2014/main" id="{9D8ECCA8-32DE-4ABE-8B25-C65DCDC2CA6A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614" name="Graphic 613">
                  <a:extLst>
                    <a:ext uri="{FF2B5EF4-FFF2-40B4-BE49-F238E27FC236}">
                      <a16:creationId xmlns:a16="http://schemas.microsoft.com/office/drawing/2014/main" id="{F5DA0D47-CCA5-4A7A-8777-40DF7B00D4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15" name="TextBox 614">
                  <a:extLst>
                    <a:ext uri="{FF2B5EF4-FFF2-40B4-BE49-F238E27FC236}">
                      <a16:creationId xmlns:a16="http://schemas.microsoft.com/office/drawing/2014/main" id="{8F964120-CA7B-4B79-B2E8-470E1ED5B9EC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71" name="Group 570">
              <a:extLst>
                <a:ext uri="{FF2B5EF4-FFF2-40B4-BE49-F238E27FC236}">
                  <a16:creationId xmlns:a16="http://schemas.microsoft.com/office/drawing/2014/main" id="{71BE107E-E63F-41B3-A64E-727B8EEFCB5F}"/>
                </a:ext>
              </a:extLst>
            </p:cNvPr>
            <p:cNvGrpSpPr/>
            <p:nvPr/>
          </p:nvGrpSpPr>
          <p:grpSpPr>
            <a:xfrm>
              <a:off x="6014774" y="42175341"/>
              <a:ext cx="4822721" cy="2105525"/>
              <a:chOff x="5835267" y="4052087"/>
              <a:chExt cx="4822721" cy="2105525"/>
            </a:xfrm>
          </p:grpSpPr>
          <p:sp>
            <p:nvSpPr>
              <p:cNvPr id="608" name="Freeform: Shape 607">
                <a:extLst>
                  <a:ext uri="{FF2B5EF4-FFF2-40B4-BE49-F238E27FC236}">
                    <a16:creationId xmlns:a16="http://schemas.microsoft.com/office/drawing/2014/main" id="{12D81DF7-9904-415A-8667-F8446B085987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It must be a conflict error, check your local file and save that file on the cloud for it to be the latest one and click accept or deny the changes.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09" name="Group 608">
                <a:extLst>
                  <a:ext uri="{FF2B5EF4-FFF2-40B4-BE49-F238E27FC236}">
                    <a16:creationId xmlns:a16="http://schemas.microsoft.com/office/drawing/2014/main" id="{43AF563F-D8DC-4667-B799-AF1F068AF5E7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610" name="Graphic 609">
                  <a:extLst>
                    <a:ext uri="{FF2B5EF4-FFF2-40B4-BE49-F238E27FC236}">
                      <a16:creationId xmlns:a16="http://schemas.microsoft.com/office/drawing/2014/main" id="{4FE802E3-EECA-4D80-B178-C8CCB07653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11" name="TextBox 610">
                  <a:extLst>
                    <a:ext uri="{FF2B5EF4-FFF2-40B4-BE49-F238E27FC236}">
                      <a16:creationId xmlns:a16="http://schemas.microsoft.com/office/drawing/2014/main" id="{E89E4D68-ADB8-4FFF-8484-156C0598C9CE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73" name="Group 572">
              <a:extLst>
                <a:ext uri="{FF2B5EF4-FFF2-40B4-BE49-F238E27FC236}">
                  <a16:creationId xmlns:a16="http://schemas.microsoft.com/office/drawing/2014/main" id="{B8611100-AB39-437D-9D22-644CBC24753A}"/>
                </a:ext>
              </a:extLst>
            </p:cNvPr>
            <p:cNvGrpSpPr/>
            <p:nvPr/>
          </p:nvGrpSpPr>
          <p:grpSpPr>
            <a:xfrm>
              <a:off x="6002911" y="45040054"/>
              <a:ext cx="4822721" cy="2105525"/>
              <a:chOff x="5835267" y="4052087"/>
              <a:chExt cx="4822721" cy="2105525"/>
            </a:xfrm>
          </p:grpSpPr>
          <p:sp>
            <p:nvSpPr>
              <p:cNvPr id="604" name="Freeform: Shape 603">
                <a:extLst>
                  <a:ext uri="{FF2B5EF4-FFF2-40B4-BE49-F238E27FC236}">
                    <a16:creationId xmlns:a16="http://schemas.microsoft.com/office/drawing/2014/main" id="{AFEB516D-1A7E-4CC9-9A8F-17CBF710E7BE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Should we put our source code to the ppt?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05" name="Group 604">
                <a:extLst>
                  <a:ext uri="{FF2B5EF4-FFF2-40B4-BE49-F238E27FC236}">
                    <a16:creationId xmlns:a16="http://schemas.microsoft.com/office/drawing/2014/main" id="{40887DF1-B999-4089-B9B2-53C877FC88F5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606" name="Graphic 605">
                  <a:extLst>
                    <a:ext uri="{FF2B5EF4-FFF2-40B4-BE49-F238E27FC236}">
                      <a16:creationId xmlns:a16="http://schemas.microsoft.com/office/drawing/2014/main" id="{469F39BC-0B6E-4019-B9C0-9A43EEF5F4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07" name="TextBox 606">
                  <a:extLst>
                    <a:ext uri="{FF2B5EF4-FFF2-40B4-BE49-F238E27FC236}">
                      <a16:creationId xmlns:a16="http://schemas.microsoft.com/office/drawing/2014/main" id="{0FBA22A9-D70C-444C-B2F9-DB763BD017BF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74" name="Group 573">
              <a:extLst>
                <a:ext uri="{FF2B5EF4-FFF2-40B4-BE49-F238E27FC236}">
                  <a16:creationId xmlns:a16="http://schemas.microsoft.com/office/drawing/2014/main" id="{E10F3217-FC45-4D84-9C1E-5BE2A0C6D5BC}"/>
                </a:ext>
              </a:extLst>
            </p:cNvPr>
            <p:cNvGrpSpPr/>
            <p:nvPr/>
          </p:nvGrpSpPr>
          <p:grpSpPr>
            <a:xfrm>
              <a:off x="1609989" y="47323841"/>
              <a:ext cx="5024592" cy="2105525"/>
              <a:chOff x="1653538" y="1750435"/>
              <a:chExt cx="5024592" cy="2105525"/>
            </a:xfrm>
          </p:grpSpPr>
          <p:sp>
            <p:nvSpPr>
              <p:cNvPr id="600" name="Freeform: Shape 599">
                <a:extLst>
                  <a:ext uri="{FF2B5EF4-FFF2-40B4-BE49-F238E27FC236}">
                    <a16:creationId xmlns:a16="http://schemas.microsoft.com/office/drawing/2014/main" id="{0C9209F8-B33D-40E1-976A-DDAA368964F5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VScode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崩溃了，代码无了，我也无了。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01" name="Group 600">
                <a:extLst>
                  <a:ext uri="{FF2B5EF4-FFF2-40B4-BE49-F238E27FC236}">
                    <a16:creationId xmlns:a16="http://schemas.microsoft.com/office/drawing/2014/main" id="{360683E0-15CB-4A65-9D3E-35DAE1407540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602" name="Graphic 601">
                  <a:extLst>
                    <a:ext uri="{FF2B5EF4-FFF2-40B4-BE49-F238E27FC236}">
                      <a16:creationId xmlns:a16="http://schemas.microsoft.com/office/drawing/2014/main" id="{11FF385D-0A06-4500-BE72-1ECEBCF2CB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03" name="TextBox 602">
                  <a:extLst>
                    <a:ext uri="{FF2B5EF4-FFF2-40B4-BE49-F238E27FC236}">
                      <a16:creationId xmlns:a16="http://schemas.microsoft.com/office/drawing/2014/main" id="{7C02EA20-8B10-4191-9C80-DC88C6DA39FA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75" name="Group 574">
              <a:extLst>
                <a:ext uri="{FF2B5EF4-FFF2-40B4-BE49-F238E27FC236}">
                  <a16:creationId xmlns:a16="http://schemas.microsoft.com/office/drawing/2014/main" id="{EEA77ED1-3D6F-4551-9E4B-9CCA7B59F012}"/>
                </a:ext>
              </a:extLst>
            </p:cNvPr>
            <p:cNvGrpSpPr/>
            <p:nvPr/>
          </p:nvGrpSpPr>
          <p:grpSpPr>
            <a:xfrm>
              <a:off x="6147316" y="49696254"/>
              <a:ext cx="4741495" cy="2131542"/>
              <a:chOff x="1504353" y="8801354"/>
              <a:chExt cx="4741495" cy="2131542"/>
            </a:xfrm>
          </p:grpSpPr>
          <p:sp>
            <p:nvSpPr>
              <p:cNvPr id="596" name="Freeform: Shape 595">
                <a:extLst>
                  <a:ext uri="{FF2B5EF4-FFF2-40B4-BE49-F238E27FC236}">
                    <a16:creationId xmlns:a16="http://schemas.microsoft.com/office/drawing/2014/main" id="{46821055-5A89-4770-B2EE-F79F85589920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上交代碼又報錯，你們是不是有人沒有更新代碼庫就直接開寫？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97" name="Group 596">
                <a:extLst>
                  <a:ext uri="{FF2B5EF4-FFF2-40B4-BE49-F238E27FC236}">
                    <a16:creationId xmlns:a16="http://schemas.microsoft.com/office/drawing/2014/main" id="{720A81E3-EEC8-480F-887A-0A50FA7B7C9F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598" name="Graphic 597">
                  <a:extLst>
                    <a:ext uri="{FF2B5EF4-FFF2-40B4-BE49-F238E27FC236}">
                      <a16:creationId xmlns:a16="http://schemas.microsoft.com/office/drawing/2014/main" id="{3D305DCD-5F40-459C-98A2-583BB4D6C4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99" name="TextBox 598">
                  <a:extLst>
                    <a:ext uri="{FF2B5EF4-FFF2-40B4-BE49-F238E27FC236}">
                      <a16:creationId xmlns:a16="http://schemas.microsoft.com/office/drawing/2014/main" id="{C9390FE0-63CD-49D7-AB1D-B3D5D49D119C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76" name="Group 575">
              <a:extLst>
                <a:ext uri="{FF2B5EF4-FFF2-40B4-BE49-F238E27FC236}">
                  <a16:creationId xmlns:a16="http://schemas.microsoft.com/office/drawing/2014/main" id="{D47A2B72-6AF9-4AA7-B556-7A6B44C1EED3}"/>
                </a:ext>
              </a:extLst>
            </p:cNvPr>
            <p:cNvGrpSpPr/>
            <p:nvPr/>
          </p:nvGrpSpPr>
          <p:grpSpPr>
            <a:xfrm>
              <a:off x="6096000" y="52120701"/>
              <a:ext cx="4822721" cy="2105525"/>
              <a:chOff x="5835267" y="4052087"/>
              <a:chExt cx="4822721" cy="2105525"/>
            </a:xfrm>
          </p:grpSpPr>
          <p:sp>
            <p:nvSpPr>
              <p:cNvPr id="592" name="Freeform: Shape 591">
                <a:extLst>
                  <a:ext uri="{FF2B5EF4-FFF2-40B4-BE49-F238E27FC236}">
                    <a16:creationId xmlns:a16="http://schemas.microsoft.com/office/drawing/2014/main" id="{1627DA17-B19A-4CED-8FF9-6882EE82EECA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OMG, who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tf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overwrite my code, WTH!!!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93" name="Group 592">
                <a:extLst>
                  <a:ext uri="{FF2B5EF4-FFF2-40B4-BE49-F238E27FC236}">
                    <a16:creationId xmlns:a16="http://schemas.microsoft.com/office/drawing/2014/main" id="{57317398-6B53-4040-881E-A8122E205DA0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94" name="Graphic 593">
                  <a:extLst>
                    <a:ext uri="{FF2B5EF4-FFF2-40B4-BE49-F238E27FC236}">
                      <a16:creationId xmlns:a16="http://schemas.microsoft.com/office/drawing/2014/main" id="{2C108E44-6F15-4115-920E-8574CE51DD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95" name="TextBox 594">
                  <a:extLst>
                    <a:ext uri="{FF2B5EF4-FFF2-40B4-BE49-F238E27FC236}">
                      <a16:creationId xmlns:a16="http://schemas.microsoft.com/office/drawing/2014/main" id="{4BB3065F-5366-46BE-B7B4-2D6FEDDDA48E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77" name="Group 576">
              <a:extLst>
                <a:ext uri="{FF2B5EF4-FFF2-40B4-BE49-F238E27FC236}">
                  <a16:creationId xmlns:a16="http://schemas.microsoft.com/office/drawing/2014/main" id="{2B1302C0-7BE2-4E58-B5A7-EFAEF6E2DB84}"/>
                </a:ext>
              </a:extLst>
            </p:cNvPr>
            <p:cNvGrpSpPr/>
            <p:nvPr/>
          </p:nvGrpSpPr>
          <p:grpSpPr>
            <a:xfrm>
              <a:off x="1494244" y="54519131"/>
              <a:ext cx="5024592" cy="2105525"/>
              <a:chOff x="1653538" y="1750435"/>
              <a:chExt cx="5024592" cy="2105525"/>
            </a:xfrm>
          </p:grpSpPr>
          <p:sp>
            <p:nvSpPr>
              <p:cNvPr id="588" name="Freeform: Shape 587">
                <a:extLst>
                  <a:ext uri="{FF2B5EF4-FFF2-40B4-BE49-F238E27FC236}">
                    <a16:creationId xmlns:a16="http://schemas.microsoft.com/office/drawing/2014/main" id="{0BB39476-769A-4B46-81BE-D270DBEE2A66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（已读不敢回，亮哪点哪，好像是在说我）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89" name="Group 588">
                <a:extLst>
                  <a:ext uri="{FF2B5EF4-FFF2-40B4-BE49-F238E27FC236}">
                    <a16:creationId xmlns:a16="http://schemas.microsoft.com/office/drawing/2014/main" id="{C648E169-507A-4650-BEF7-476427DA08F7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590" name="Graphic 589">
                  <a:extLst>
                    <a:ext uri="{FF2B5EF4-FFF2-40B4-BE49-F238E27FC236}">
                      <a16:creationId xmlns:a16="http://schemas.microsoft.com/office/drawing/2014/main" id="{BA0BED2E-CF5F-456F-B38B-2DFF72D558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91" name="TextBox 590">
                  <a:extLst>
                    <a:ext uri="{FF2B5EF4-FFF2-40B4-BE49-F238E27FC236}">
                      <a16:creationId xmlns:a16="http://schemas.microsoft.com/office/drawing/2014/main" id="{797F7C53-6320-48BF-9DDE-563E26591025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78" name="Group 577">
              <a:extLst>
                <a:ext uri="{FF2B5EF4-FFF2-40B4-BE49-F238E27FC236}">
                  <a16:creationId xmlns:a16="http://schemas.microsoft.com/office/drawing/2014/main" id="{ADA81770-054F-48FC-BD75-2CC4947069A6}"/>
                </a:ext>
              </a:extLst>
            </p:cNvPr>
            <p:cNvGrpSpPr/>
            <p:nvPr/>
          </p:nvGrpSpPr>
          <p:grpSpPr>
            <a:xfrm>
              <a:off x="6084137" y="56790697"/>
              <a:ext cx="4741495" cy="2131542"/>
              <a:chOff x="1504353" y="8801354"/>
              <a:chExt cx="4741495" cy="2131542"/>
            </a:xfrm>
          </p:grpSpPr>
          <p:sp>
            <p:nvSpPr>
              <p:cNvPr id="584" name="Freeform: Shape 583">
                <a:extLst>
                  <a:ext uri="{FF2B5EF4-FFF2-40B4-BE49-F238E27FC236}">
                    <a16:creationId xmlns:a16="http://schemas.microsoft.com/office/drawing/2014/main" id="{9FE86BD1-8711-4833-9E19-B8685D969979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教我装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VScode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85" name="Group 584">
                <a:extLst>
                  <a:ext uri="{FF2B5EF4-FFF2-40B4-BE49-F238E27FC236}">
                    <a16:creationId xmlns:a16="http://schemas.microsoft.com/office/drawing/2014/main" id="{F7119F2F-279F-439C-88BA-F5119417A3B0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586" name="Graphic 585">
                  <a:extLst>
                    <a:ext uri="{FF2B5EF4-FFF2-40B4-BE49-F238E27FC236}">
                      <a16:creationId xmlns:a16="http://schemas.microsoft.com/office/drawing/2014/main" id="{43373308-1ABA-4B3B-96BD-8CF8F85F3F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87" name="TextBox 586">
                  <a:extLst>
                    <a:ext uri="{FF2B5EF4-FFF2-40B4-BE49-F238E27FC236}">
                      <a16:creationId xmlns:a16="http://schemas.microsoft.com/office/drawing/2014/main" id="{DC97CC8C-8EBC-40BC-BC64-BDBBC29871F2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79" name="Group 578">
              <a:extLst>
                <a:ext uri="{FF2B5EF4-FFF2-40B4-BE49-F238E27FC236}">
                  <a16:creationId xmlns:a16="http://schemas.microsoft.com/office/drawing/2014/main" id="{564F9FAF-12E7-41B5-BC0E-F1A90F65C5F5}"/>
                </a:ext>
              </a:extLst>
            </p:cNvPr>
            <p:cNvGrpSpPr/>
            <p:nvPr/>
          </p:nvGrpSpPr>
          <p:grpSpPr>
            <a:xfrm>
              <a:off x="6068893" y="59220523"/>
              <a:ext cx="4822721" cy="2105525"/>
              <a:chOff x="5835267" y="4052087"/>
              <a:chExt cx="4822721" cy="2105525"/>
            </a:xfrm>
          </p:grpSpPr>
          <p:sp>
            <p:nvSpPr>
              <p:cNvPr id="580" name="Freeform: Shape 579">
                <a:extLst>
                  <a:ext uri="{FF2B5EF4-FFF2-40B4-BE49-F238E27FC236}">
                    <a16:creationId xmlns:a16="http://schemas.microsoft.com/office/drawing/2014/main" id="{24E8D04D-686F-432A-BC1B-AA3B4F77FA5E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 have done my mini games code part, where should I place the codes?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81" name="Group 580">
                <a:extLst>
                  <a:ext uri="{FF2B5EF4-FFF2-40B4-BE49-F238E27FC236}">
                    <a16:creationId xmlns:a16="http://schemas.microsoft.com/office/drawing/2014/main" id="{288B6E92-2E37-4CF1-A27F-1B3794E4D174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82" name="Graphic 581">
                  <a:extLst>
                    <a:ext uri="{FF2B5EF4-FFF2-40B4-BE49-F238E27FC236}">
                      <a16:creationId xmlns:a16="http://schemas.microsoft.com/office/drawing/2014/main" id="{656FC523-F741-4C47-AA1E-2074E45941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83" name="TextBox 582">
                  <a:extLst>
                    <a:ext uri="{FF2B5EF4-FFF2-40B4-BE49-F238E27FC236}">
                      <a16:creationId xmlns:a16="http://schemas.microsoft.com/office/drawing/2014/main" id="{0E209ABC-4C1C-4B36-ACA2-BA0FB0871F19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676" name="Group 675">
            <a:extLst>
              <a:ext uri="{FF2B5EF4-FFF2-40B4-BE49-F238E27FC236}">
                <a16:creationId xmlns:a16="http://schemas.microsoft.com/office/drawing/2014/main" id="{DA30FBD1-88EF-4DD0-AA78-923980664BDF}"/>
              </a:ext>
            </a:extLst>
          </p:cNvPr>
          <p:cNvGrpSpPr/>
          <p:nvPr/>
        </p:nvGrpSpPr>
        <p:grpSpPr>
          <a:xfrm>
            <a:off x="13734725" y="3774954"/>
            <a:ext cx="9857515" cy="40578396"/>
            <a:chOff x="1088824" y="7267809"/>
            <a:chExt cx="9857515" cy="40578396"/>
          </a:xfrm>
        </p:grpSpPr>
        <p:grpSp>
          <p:nvGrpSpPr>
            <p:cNvPr id="677" name="Group 676">
              <a:extLst>
                <a:ext uri="{FF2B5EF4-FFF2-40B4-BE49-F238E27FC236}">
                  <a16:creationId xmlns:a16="http://schemas.microsoft.com/office/drawing/2014/main" id="{865591C8-9BD4-4DD1-B7C5-555668F6CC76}"/>
                </a:ext>
              </a:extLst>
            </p:cNvPr>
            <p:cNvGrpSpPr/>
            <p:nvPr/>
          </p:nvGrpSpPr>
          <p:grpSpPr>
            <a:xfrm>
              <a:off x="6118882" y="14058697"/>
              <a:ext cx="4741495" cy="2131542"/>
              <a:chOff x="1504353" y="8801354"/>
              <a:chExt cx="4741495" cy="2131542"/>
            </a:xfrm>
          </p:grpSpPr>
          <p:sp>
            <p:nvSpPr>
              <p:cNvPr id="763" name="Freeform: Shape 762">
                <a:extLst>
                  <a:ext uri="{FF2B5EF4-FFF2-40B4-BE49-F238E27FC236}">
                    <a16:creationId xmlns:a16="http://schemas.microsoft.com/office/drawing/2014/main" id="{F3F9B76C-2ECC-4B1C-A207-125A823378EB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764" name="Group 763">
                <a:extLst>
                  <a:ext uri="{FF2B5EF4-FFF2-40B4-BE49-F238E27FC236}">
                    <a16:creationId xmlns:a16="http://schemas.microsoft.com/office/drawing/2014/main" id="{A65084FD-A366-495C-B3AC-34EC605EA55B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65" name="Graphic 764">
                  <a:extLst>
                    <a:ext uri="{FF2B5EF4-FFF2-40B4-BE49-F238E27FC236}">
                      <a16:creationId xmlns:a16="http://schemas.microsoft.com/office/drawing/2014/main" id="{9165D783-B7BB-4DD0-BCF2-B9497D19B6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66" name="TextBox 765">
                  <a:extLst>
                    <a:ext uri="{FF2B5EF4-FFF2-40B4-BE49-F238E27FC236}">
                      <a16:creationId xmlns:a16="http://schemas.microsoft.com/office/drawing/2014/main" id="{2F2D7454-EA8A-4FEA-8B1B-93DFF7451D0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78" name="Group 677">
              <a:extLst>
                <a:ext uri="{FF2B5EF4-FFF2-40B4-BE49-F238E27FC236}">
                  <a16:creationId xmlns:a16="http://schemas.microsoft.com/office/drawing/2014/main" id="{192117FE-A9E6-4FAA-AF08-F60FF0063C7C}"/>
                </a:ext>
              </a:extLst>
            </p:cNvPr>
            <p:cNvGrpSpPr/>
            <p:nvPr/>
          </p:nvGrpSpPr>
          <p:grpSpPr>
            <a:xfrm>
              <a:off x="6112211" y="9524245"/>
              <a:ext cx="4827457" cy="2131508"/>
              <a:chOff x="7523320" y="8589620"/>
              <a:chExt cx="4827457" cy="2131508"/>
            </a:xfrm>
          </p:grpSpPr>
          <p:sp>
            <p:nvSpPr>
              <p:cNvPr id="759" name="Freeform: Shape 758">
                <a:extLst>
                  <a:ext uri="{FF2B5EF4-FFF2-40B4-BE49-F238E27FC236}">
                    <a16:creationId xmlns:a16="http://schemas.microsoft.com/office/drawing/2014/main" id="{DCCC4653-4392-42B3-9467-45C42142F703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The code worked fine yesterday, but today it’s throwing errors. Did it evolve overnight?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760" name="Group 759">
                <a:extLst>
                  <a:ext uri="{FF2B5EF4-FFF2-40B4-BE49-F238E27FC236}">
                    <a16:creationId xmlns:a16="http://schemas.microsoft.com/office/drawing/2014/main" id="{5749A1AD-96FD-4630-AADE-696F7CF36FA1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761" name="Graphic 760">
                  <a:extLst>
                    <a:ext uri="{FF2B5EF4-FFF2-40B4-BE49-F238E27FC236}">
                      <a16:creationId xmlns:a16="http://schemas.microsoft.com/office/drawing/2014/main" id="{334C49FC-F1F3-4620-8CE7-2600454573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62" name="TextBox 761">
                  <a:extLst>
                    <a:ext uri="{FF2B5EF4-FFF2-40B4-BE49-F238E27FC236}">
                      <a16:creationId xmlns:a16="http://schemas.microsoft.com/office/drawing/2014/main" id="{272ADB15-2E72-4763-876D-439BBA1EA1DF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79" name="Group 678">
              <a:extLst>
                <a:ext uri="{FF2B5EF4-FFF2-40B4-BE49-F238E27FC236}">
                  <a16:creationId xmlns:a16="http://schemas.microsoft.com/office/drawing/2014/main" id="{776F911C-3E23-48F4-A108-AA252A53049A}"/>
                </a:ext>
              </a:extLst>
            </p:cNvPr>
            <p:cNvGrpSpPr/>
            <p:nvPr/>
          </p:nvGrpSpPr>
          <p:grpSpPr>
            <a:xfrm>
              <a:off x="1088824" y="7267809"/>
              <a:ext cx="5024592" cy="2105525"/>
              <a:chOff x="1653538" y="1750435"/>
              <a:chExt cx="5024592" cy="2105525"/>
            </a:xfrm>
          </p:grpSpPr>
          <p:sp>
            <p:nvSpPr>
              <p:cNvPr id="755" name="Freeform: Shape 754">
                <a:extLst>
                  <a:ext uri="{FF2B5EF4-FFF2-40B4-BE49-F238E27FC236}">
                    <a16:creationId xmlns:a16="http://schemas.microsoft.com/office/drawing/2014/main" id="{639B62F3-3421-4E7B-86A0-7D4B47AF1309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运行半小时，才发现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while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循环没加退出条件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=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756" name="Group 755">
                <a:extLst>
                  <a:ext uri="{FF2B5EF4-FFF2-40B4-BE49-F238E27FC236}">
                    <a16:creationId xmlns:a16="http://schemas.microsoft.com/office/drawing/2014/main" id="{C6F76353-22C4-4F8D-8F14-498E5851AA0F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757" name="Graphic 756">
                  <a:extLst>
                    <a:ext uri="{FF2B5EF4-FFF2-40B4-BE49-F238E27FC236}">
                      <a16:creationId xmlns:a16="http://schemas.microsoft.com/office/drawing/2014/main" id="{D2FECC48-E78A-475B-BD7F-72F6A149F9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58" name="TextBox 757">
                  <a:extLst>
                    <a:ext uri="{FF2B5EF4-FFF2-40B4-BE49-F238E27FC236}">
                      <a16:creationId xmlns:a16="http://schemas.microsoft.com/office/drawing/2014/main" id="{C94F69FA-142B-4B9C-9ADD-C11C363D4097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80" name="Group 679">
              <a:extLst>
                <a:ext uri="{FF2B5EF4-FFF2-40B4-BE49-F238E27FC236}">
                  <a16:creationId xmlns:a16="http://schemas.microsoft.com/office/drawing/2014/main" id="{0FF41F91-4D87-4390-8A15-C0646985C57B}"/>
                </a:ext>
              </a:extLst>
            </p:cNvPr>
            <p:cNvGrpSpPr/>
            <p:nvPr/>
          </p:nvGrpSpPr>
          <p:grpSpPr>
            <a:xfrm>
              <a:off x="6118882" y="11780647"/>
              <a:ext cx="4741495" cy="2131542"/>
              <a:chOff x="1504353" y="8801354"/>
              <a:chExt cx="4741495" cy="2131542"/>
            </a:xfrm>
          </p:grpSpPr>
          <p:sp>
            <p:nvSpPr>
              <p:cNvPr id="751" name="Freeform: Shape 750">
                <a:extLst>
                  <a:ext uri="{FF2B5EF4-FFF2-40B4-BE49-F238E27FC236}">
                    <a16:creationId xmlns:a16="http://schemas.microsoft.com/office/drawing/2014/main" id="{2BB4852E-C507-40F2-8BD2-601FD1DC2D60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下午吃啥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752" name="Group 751">
                <a:extLst>
                  <a:ext uri="{FF2B5EF4-FFF2-40B4-BE49-F238E27FC236}">
                    <a16:creationId xmlns:a16="http://schemas.microsoft.com/office/drawing/2014/main" id="{1D3D8A94-2E6E-4CBE-8838-C4A6A1E6AB8B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53" name="Graphic 752">
                  <a:extLst>
                    <a:ext uri="{FF2B5EF4-FFF2-40B4-BE49-F238E27FC236}">
                      <a16:creationId xmlns:a16="http://schemas.microsoft.com/office/drawing/2014/main" id="{FE26359E-7728-4CF3-A103-96EDD82A80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54" name="TextBox 753">
                  <a:extLst>
                    <a:ext uri="{FF2B5EF4-FFF2-40B4-BE49-F238E27FC236}">
                      <a16:creationId xmlns:a16="http://schemas.microsoft.com/office/drawing/2014/main" id="{665D7639-6ACF-4BA0-9C01-0C14B4E7809B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81" name="Group 680">
              <a:extLst>
                <a:ext uri="{FF2B5EF4-FFF2-40B4-BE49-F238E27FC236}">
                  <a16:creationId xmlns:a16="http://schemas.microsoft.com/office/drawing/2014/main" id="{1AE82C66-D727-43EC-8B3E-8D647E1D1D57}"/>
                </a:ext>
              </a:extLst>
            </p:cNvPr>
            <p:cNvGrpSpPr/>
            <p:nvPr/>
          </p:nvGrpSpPr>
          <p:grpSpPr>
            <a:xfrm>
              <a:off x="1133672" y="16362764"/>
              <a:ext cx="5024592" cy="2105525"/>
              <a:chOff x="1653538" y="1750435"/>
              <a:chExt cx="5024592" cy="2105525"/>
            </a:xfrm>
          </p:grpSpPr>
          <p:sp>
            <p:nvSpPr>
              <p:cNvPr id="747" name="Freeform: Shape 746">
                <a:extLst>
                  <a:ext uri="{FF2B5EF4-FFF2-40B4-BE49-F238E27FC236}">
                    <a16:creationId xmlns:a16="http://schemas.microsoft.com/office/drawing/2014/main" id="{E4AC8339-2BAD-4790-9113-E61BF73D19C1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代码写到一半，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VSCode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又崩，很好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748" name="Group 747">
                <a:extLst>
                  <a:ext uri="{FF2B5EF4-FFF2-40B4-BE49-F238E27FC236}">
                    <a16:creationId xmlns:a16="http://schemas.microsoft.com/office/drawing/2014/main" id="{F5C92CFC-0DA3-49AA-BFC7-2C559CC834A9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749" name="Graphic 748">
                  <a:extLst>
                    <a:ext uri="{FF2B5EF4-FFF2-40B4-BE49-F238E27FC236}">
                      <a16:creationId xmlns:a16="http://schemas.microsoft.com/office/drawing/2014/main" id="{4212F035-3908-4724-899A-E3616B7425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50" name="TextBox 749">
                  <a:extLst>
                    <a:ext uri="{FF2B5EF4-FFF2-40B4-BE49-F238E27FC236}">
                      <a16:creationId xmlns:a16="http://schemas.microsoft.com/office/drawing/2014/main" id="{DAF7FCED-DAD8-41EC-AB59-9FA8815B46EB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82" name="Group 681">
              <a:extLst>
                <a:ext uri="{FF2B5EF4-FFF2-40B4-BE49-F238E27FC236}">
                  <a16:creationId xmlns:a16="http://schemas.microsoft.com/office/drawing/2014/main" id="{AA4CCC9B-2EDC-4E69-9C34-F687F040C6EF}"/>
                </a:ext>
              </a:extLst>
            </p:cNvPr>
            <p:cNvGrpSpPr/>
            <p:nvPr/>
          </p:nvGrpSpPr>
          <p:grpSpPr>
            <a:xfrm>
              <a:off x="1136574" y="18640814"/>
              <a:ext cx="5024592" cy="2105525"/>
              <a:chOff x="1653538" y="1750435"/>
              <a:chExt cx="5024592" cy="2105525"/>
            </a:xfrm>
          </p:grpSpPr>
          <p:sp>
            <p:nvSpPr>
              <p:cNvPr id="743" name="Freeform: Shape 742">
                <a:extLst>
                  <a:ext uri="{FF2B5EF4-FFF2-40B4-BE49-F238E27FC236}">
                    <a16:creationId xmlns:a16="http://schemas.microsoft.com/office/drawing/2014/main" id="{FCBCC31D-BC0B-4F58-9D8E-7D621D9EDA22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刚才还好好的代码，保存一下就报错了，它有情绪？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744" name="Group 743">
                <a:extLst>
                  <a:ext uri="{FF2B5EF4-FFF2-40B4-BE49-F238E27FC236}">
                    <a16:creationId xmlns:a16="http://schemas.microsoft.com/office/drawing/2014/main" id="{91D0315C-A8CB-4D61-9B60-653F0D101A57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745" name="Graphic 744">
                  <a:extLst>
                    <a:ext uri="{FF2B5EF4-FFF2-40B4-BE49-F238E27FC236}">
                      <a16:creationId xmlns:a16="http://schemas.microsoft.com/office/drawing/2014/main" id="{81E3BECF-E039-459C-93CF-112DFAB34F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46" name="TextBox 745">
                  <a:extLst>
                    <a:ext uri="{FF2B5EF4-FFF2-40B4-BE49-F238E27FC236}">
                      <a16:creationId xmlns:a16="http://schemas.microsoft.com/office/drawing/2014/main" id="{4D269738-7DD2-49E7-BD4D-E5BECF98E3D5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83" name="Group 682">
              <a:extLst>
                <a:ext uri="{FF2B5EF4-FFF2-40B4-BE49-F238E27FC236}">
                  <a16:creationId xmlns:a16="http://schemas.microsoft.com/office/drawing/2014/main" id="{327F292E-8606-4BA6-A664-D4BE114A897E}"/>
                </a:ext>
              </a:extLst>
            </p:cNvPr>
            <p:cNvGrpSpPr/>
            <p:nvPr/>
          </p:nvGrpSpPr>
          <p:grpSpPr>
            <a:xfrm>
              <a:off x="6032920" y="20466633"/>
              <a:ext cx="4827457" cy="2131508"/>
              <a:chOff x="7523320" y="8589620"/>
              <a:chExt cx="4827457" cy="2131508"/>
            </a:xfrm>
          </p:grpSpPr>
          <p:sp>
            <p:nvSpPr>
              <p:cNvPr id="739" name="Freeform: Shape 738">
                <a:extLst>
                  <a:ext uri="{FF2B5EF4-FFF2-40B4-BE49-F238E27FC236}">
                    <a16:creationId xmlns:a16="http://schemas.microsoft.com/office/drawing/2014/main" id="{2A8297E3-D4F0-46FE-9871-14C7ECC606C1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I thought this bug was simple, but three hours later, I’m still here.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740" name="Group 739">
                <a:extLst>
                  <a:ext uri="{FF2B5EF4-FFF2-40B4-BE49-F238E27FC236}">
                    <a16:creationId xmlns:a16="http://schemas.microsoft.com/office/drawing/2014/main" id="{04AC3A6A-4A56-43BB-B345-E4898DD33C67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741" name="Graphic 740">
                  <a:extLst>
                    <a:ext uri="{FF2B5EF4-FFF2-40B4-BE49-F238E27FC236}">
                      <a16:creationId xmlns:a16="http://schemas.microsoft.com/office/drawing/2014/main" id="{0E0F2FAD-CA44-4861-A856-54C9B5006B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42" name="TextBox 741">
                  <a:extLst>
                    <a:ext uri="{FF2B5EF4-FFF2-40B4-BE49-F238E27FC236}">
                      <a16:creationId xmlns:a16="http://schemas.microsoft.com/office/drawing/2014/main" id="{1BF63DC2-2C2C-4AF8-BBDA-7D29CAB7C6A8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84" name="Group 683">
              <a:extLst>
                <a:ext uri="{FF2B5EF4-FFF2-40B4-BE49-F238E27FC236}">
                  <a16:creationId xmlns:a16="http://schemas.microsoft.com/office/drawing/2014/main" id="{BAF00138-2921-45B3-87DC-D415B4EB1C2A}"/>
                </a:ext>
              </a:extLst>
            </p:cNvPr>
            <p:cNvGrpSpPr/>
            <p:nvPr/>
          </p:nvGrpSpPr>
          <p:grpSpPr>
            <a:xfrm>
              <a:off x="6032920" y="22753903"/>
              <a:ext cx="4827457" cy="2131508"/>
              <a:chOff x="7523320" y="8589620"/>
              <a:chExt cx="4827457" cy="2131508"/>
            </a:xfrm>
          </p:grpSpPr>
          <p:sp>
            <p:nvSpPr>
              <p:cNvPr id="735" name="Freeform: Shape 734">
                <a:extLst>
                  <a:ext uri="{FF2B5EF4-FFF2-40B4-BE49-F238E27FC236}">
                    <a16:creationId xmlns:a16="http://schemas.microsoft.com/office/drawing/2014/main" id="{ED02C162-45AF-4DA1-9C11-39B08B193120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Tried to install a package, but pip just said 'no connection.' Story of my life!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736" name="Group 735">
                <a:extLst>
                  <a:ext uri="{FF2B5EF4-FFF2-40B4-BE49-F238E27FC236}">
                    <a16:creationId xmlns:a16="http://schemas.microsoft.com/office/drawing/2014/main" id="{7653016E-2475-45D0-B3F4-8A18A46F7EE7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737" name="Graphic 736">
                  <a:extLst>
                    <a:ext uri="{FF2B5EF4-FFF2-40B4-BE49-F238E27FC236}">
                      <a16:creationId xmlns:a16="http://schemas.microsoft.com/office/drawing/2014/main" id="{A90C087E-D6E5-4376-9662-1E287A60F9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38" name="TextBox 737">
                  <a:extLst>
                    <a:ext uri="{FF2B5EF4-FFF2-40B4-BE49-F238E27FC236}">
                      <a16:creationId xmlns:a16="http://schemas.microsoft.com/office/drawing/2014/main" id="{F9A2134D-FCE9-47A2-94CC-C974C2B88B91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85" name="Group 684">
              <a:extLst>
                <a:ext uri="{FF2B5EF4-FFF2-40B4-BE49-F238E27FC236}">
                  <a16:creationId xmlns:a16="http://schemas.microsoft.com/office/drawing/2014/main" id="{245641AD-4C98-4E0E-8600-82DE7BFCC697}"/>
                </a:ext>
              </a:extLst>
            </p:cNvPr>
            <p:cNvGrpSpPr/>
            <p:nvPr/>
          </p:nvGrpSpPr>
          <p:grpSpPr>
            <a:xfrm>
              <a:off x="6096000" y="25041173"/>
              <a:ext cx="4741495" cy="2131542"/>
              <a:chOff x="1504353" y="8801354"/>
              <a:chExt cx="4741495" cy="2131542"/>
            </a:xfrm>
          </p:grpSpPr>
          <p:sp>
            <p:nvSpPr>
              <p:cNvPr id="731" name="Freeform: Shape 730">
                <a:extLst>
                  <a:ext uri="{FF2B5EF4-FFF2-40B4-BE49-F238E27FC236}">
                    <a16:creationId xmlns:a16="http://schemas.microsoft.com/office/drawing/2014/main" id="{9A686CE3-2D6F-4273-BB92-65B0A5297B6B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複製了一段別人的程式碼，貼上後報錯，難道它是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VIP</a:t>
                </a:r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版？</a:t>
                </a:r>
              </a:p>
            </p:txBody>
          </p:sp>
          <p:grpSp>
            <p:nvGrpSpPr>
              <p:cNvPr id="732" name="Group 731">
                <a:extLst>
                  <a:ext uri="{FF2B5EF4-FFF2-40B4-BE49-F238E27FC236}">
                    <a16:creationId xmlns:a16="http://schemas.microsoft.com/office/drawing/2014/main" id="{263D9BE0-DF2C-42BD-A8D5-3CEA538C664D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33" name="Graphic 732">
                  <a:extLst>
                    <a:ext uri="{FF2B5EF4-FFF2-40B4-BE49-F238E27FC236}">
                      <a16:creationId xmlns:a16="http://schemas.microsoft.com/office/drawing/2014/main" id="{B5D24E27-0DC6-40AD-AD06-3B24F67488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34" name="TextBox 733">
                  <a:extLst>
                    <a:ext uri="{FF2B5EF4-FFF2-40B4-BE49-F238E27FC236}">
                      <a16:creationId xmlns:a16="http://schemas.microsoft.com/office/drawing/2014/main" id="{064E3D9F-58F1-4147-8C29-31C4EA19A7B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86" name="Group 685">
              <a:extLst>
                <a:ext uri="{FF2B5EF4-FFF2-40B4-BE49-F238E27FC236}">
                  <a16:creationId xmlns:a16="http://schemas.microsoft.com/office/drawing/2014/main" id="{4C8328A0-4E9E-46AE-BEB5-B0043B4B0EAF}"/>
                </a:ext>
              </a:extLst>
            </p:cNvPr>
            <p:cNvGrpSpPr/>
            <p:nvPr/>
          </p:nvGrpSpPr>
          <p:grpSpPr>
            <a:xfrm>
              <a:off x="6112211" y="27345240"/>
              <a:ext cx="4827457" cy="2131508"/>
              <a:chOff x="7523320" y="8589620"/>
              <a:chExt cx="4827457" cy="2131508"/>
            </a:xfrm>
          </p:grpSpPr>
          <p:sp>
            <p:nvSpPr>
              <p:cNvPr id="727" name="Freeform: Shape 726">
                <a:extLst>
                  <a:ext uri="{FF2B5EF4-FFF2-40B4-BE49-F238E27FC236}">
                    <a16:creationId xmlns:a16="http://schemas.microsoft.com/office/drawing/2014/main" id="{37E4990B-7C4B-4EEC-9E42-1ADEC366CE7C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I added one zero to my calculation, and now I’m a billionaire in my output!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728" name="Group 727">
                <a:extLst>
                  <a:ext uri="{FF2B5EF4-FFF2-40B4-BE49-F238E27FC236}">
                    <a16:creationId xmlns:a16="http://schemas.microsoft.com/office/drawing/2014/main" id="{DC3CB8F1-88FA-45A3-8D9C-305FF9ED3A08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729" name="Graphic 728">
                  <a:extLst>
                    <a:ext uri="{FF2B5EF4-FFF2-40B4-BE49-F238E27FC236}">
                      <a16:creationId xmlns:a16="http://schemas.microsoft.com/office/drawing/2014/main" id="{76F442BE-91AD-4FC7-9189-E764B019EA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30" name="TextBox 729">
                  <a:extLst>
                    <a:ext uri="{FF2B5EF4-FFF2-40B4-BE49-F238E27FC236}">
                      <a16:creationId xmlns:a16="http://schemas.microsoft.com/office/drawing/2014/main" id="{4ED0446D-7620-4036-BEB1-CE0DA8E87D22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87" name="Group 686">
              <a:extLst>
                <a:ext uri="{FF2B5EF4-FFF2-40B4-BE49-F238E27FC236}">
                  <a16:creationId xmlns:a16="http://schemas.microsoft.com/office/drawing/2014/main" id="{CACAD4B5-084B-49F8-9634-41484EC7CBC8}"/>
                </a:ext>
              </a:extLst>
            </p:cNvPr>
            <p:cNvGrpSpPr/>
            <p:nvPr/>
          </p:nvGrpSpPr>
          <p:grpSpPr>
            <a:xfrm>
              <a:off x="6112211" y="29615713"/>
              <a:ext cx="4827457" cy="2131508"/>
              <a:chOff x="7523320" y="8589620"/>
              <a:chExt cx="4827457" cy="2131508"/>
            </a:xfrm>
          </p:grpSpPr>
          <p:sp>
            <p:nvSpPr>
              <p:cNvPr id="723" name="Freeform: Shape 722">
                <a:extLst>
                  <a:ext uri="{FF2B5EF4-FFF2-40B4-BE49-F238E27FC236}">
                    <a16:creationId xmlns:a16="http://schemas.microsoft.com/office/drawing/2014/main" id="{7B1C9819-E73D-4A9C-BB16-0839EB130892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Debugging feels like playing detective, except I’m both the culprit and the victim.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724" name="Group 723">
                <a:extLst>
                  <a:ext uri="{FF2B5EF4-FFF2-40B4-BE49-F238E27FC236}">
                    <a16:creationId xmlns:a16="http://schemas.microsoft.com/office/drawing/2014/main" id="{078520DC-5BF0-42F6-AB6A-CE5BAD501346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725" name="Graphic 724">
                  <a:extLst>
                    <a:ext uri="{FF2B5EF4-FFF2-40B4-BE49-F238E27FC236}">
                      <a16:creationId xmlns:a16="http://schemas.microsoft.com/office/drawing/2014/main" id="{FD214C3A-80E1-49BE-9E94-FC32E48C22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26" name="TextBox 725">
                  <a:extLst>
                    <a:ext uri="{FF2B5EF4-FFF2-40B4-BE49-F238E27FC236}">
                      <a16:creationId xmlns:a16="http://schemas.microsoft.com/office/drawing/2014/main" id="{DD0CD8BB-BEF2-4A4A-835F-D9721EB4CF78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88" name="Group 687">
              <a:extLst>
                <a:ext uri="{FF2B5EF4-FFF2-40B4-BE49-F238E27FC236}">
                  <a16:creationId xmlns:a16="http://schemas.microsoft.com/office/drawing/2014/main" id="{970A0410-44D3-43AD-BCE4-9AA98F3C00A5}"/>
                </a:ext>
              </a:extLst>
            </p:cNvPr>
            <p:cNvGrpSpPr/>
            <p:nvPr/>
          </p:nvGrpSpPr>
          <p:grpSpPr>
            <a:xfrm>
              <a:off x="6096000" y="31912169"/>
              <a:ext cx="4741495" cy="2131542"/>
              <a:chOff x="1504353" y="8801354"/>
              <a:chExt cx="4741495" cy="2131542"/>
            </a:xfrm>
          </p:grpSpPr>
          <p:sp>
            <p:nvSpPr>
              <p:cNvPr id="719" name="Freeform: Shape 718">
                <a:extLst>
                  <a:ext uri="{FF2B5EF4-FFF2-40B4-BE49-F238E27FC236}">
                    <a16:creationId xmlns:a16="http://schemas.microsoft.com/office/drawing/2014/main" id="{ED886CA1-385B-409F-A47E-ED1838CA5187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文檔上說很簡單，結果一寫就炸了，差點相信官方了！</a:t>
                </a:r>
              </a:p>
            </p:txBody>
          </p:sp>
          <p:grpSp>
            <p:nvGrpSpPr>
              <p:cNvPr id="720" name="Group 719">
                <a:extLst>
                  <a:ext uri="{FF2B5EF4-FFF2-40B4-BE49-F238E27FC236}">
                    <a16:creationId xmlns:a16="http://schemas.microsoft.com/office/drawing/2014/main" id="{EC0D367F-4998-4DC7-9672-D428FDDF31DC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21" name="Graphic 720">
                  <a:extLst>
                    <a:ext uri="{FF2B5EF4-FFF2-40B4-BE49-F238E27FC236}">
                      <a16:creationId xmlns:a16="http://schemas.microsoft.com/office/drawing/2014/main" id="{E3AE64E3-1671-4097-BD39-BA90A4B9C8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22" name="TextBox 721">
                  <a:extLst>
                    <a:ext uri="{FF2B5EF4-FFF2-40B4-BE49-F238E27FC236}">
                      <a16:creationId xmlns:a16="http://schemas.microsoft.com/office/drawing/2014/main" id="{A07AA942-2F98-46A3-9DCE-E55BD1E842EF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89" name="Group 688">
              <a:extLst>
                <a:ext uri="{FF2B5EF4-FFF2-40B4-BE49-F238E27FC236}">
                  <a16:creationId xmlns:a16="http://schemas.microsoft.com/office/drawing/2014/main" id="{39A4FE68-DA6B-49E5-9650-687036C358A0}"/>
                </a:ext>
              </a:extLst>
            </p:cNvPr>
            <p:cNvGrpSpPr/>
            <p:nvPr/>
          </p:nvGrpSpPr>
          <p:grpSpPr>
            <a:xfrm>
              <a:off x="6118882" y="34223847"/>
              <a:ext cx="4741495" cy="2131542"/>
              <a:chOff x="1504353" y="8801354"/>
              <a:chExt cx="4741495" cy="2131542"/>
            </a:xfrm>
          </p:grpSpPr>
          <p:sp>
            <p:nvSpPr>
              <p:cNvPr id="715" name="Freeform: Shape 714">
                <a:extLst>
                  <a:ext uri="{FF2B5EF4-FFF2-40B4-BE49-F238E27FC236}">
                    <a16:creationId xmlns:a16="http://schemas.microsoft.com/office/drawing/2014/main" id="{82A00C87-CCEF-469E-A9AA-23A9384D5E64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想偷懶寫一行搞定，結果搞了整個下午都沒通過。</a:t>
                </a:r>
              </a:p>
            </p:txBody>
          </p:sp>
          <p:grpSp>
            <p:nvGrpSpPr>
              <p:cNvPr id="716" name="Group 715">
                <a:extLst>
                  <a:ext uri="{FF2B5EF4-FFF2-40B4-BE49-F238E27FC236}">
                    <a16:creationId xmlns:a16="http://schemas.microsoft.com/office/drawing/2014/main" id="{FD9C4519-CD7A-4E0D-BADD-E4C1CD640151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17" name="Graphic 716">
                  <a:extLst>
                    <a:ext uri="{FF2B5EF4-FFF2-40B4-BE49-F238E27FC236}">
                      <a16:creationId xmlns:a16="http://schemas.microsoft.com/office/drawing/2014/main" id="{1A7431CF-B540-4A5F-8ABB-B478F8CF4B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18" name="TextBox 717">
                  <a:extLst>
                    <a:ext uri="{FF2B5EF4-FFF2-40B4-BE49-F238E27FC236}">
                      <a16:creationId xmlns:a16="http://schemas.microsoft.com/office/drawing/2014/main" id="{BBF02F03-2545-4D64-8800-66CBEF024A77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90" name="Group 689">
              <a:extLst>
                <a:ext uri="{FF2B5EF4-FFF2-40B4-BE49-F238E27FC236}">
                  <a16:creationId xmlns:a16="http://schemas.microsoft.com/office/drawing/2014/main" id="{12B7EC6D-C4A4-4AB0-B26F-18C2978367DB}"/>
                </a:ext>
              </a:extLst>
            </p:cNvPr>
            <p:cNvGrpSpPr/>
            <p:nvPr/>
          </p:nvGrpSpPr>
          <p:grpSpPr>
            <a:xfrm>
              <a:off x="6096000" y="36512613"/>
              <a:ext cx="4741495" cy="2131542"/>
              <a:chOff x="1504353" y="8801354"/>
              <a:chExt cx="4741495" cy="2131542"/>
            </a:xfrm>
          </p:grpSpPr>
          <p:sp>
            <p:nvSpPr>
              <p:cNvPr id="711" name="Freeform: Shape 710">
                <a:extLst>
                  <a:ext uri="{FF2B5EF4-FFF2-40B4-BE49-F238E27FC236}">
                    <a16:creationId xmlns:a16="http://schemas.microsoft.com/office/drawing/2014/main" id="{1C615FAA-07C3-4E4E-AD99-AB359E87CA8B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中午吃飯的時候靈感湧現，回來發現剛才的想法不見了！</a:t>
                </a:r>
              </a:p>
            </p:txBody>
          </p:sp>
          <p:grpSp>
            <p:nvGrpSpPr>
              <p:cNvPr id="712" name="Group 711">
                <a:extLst>
                  <a:ext uri="{FF2B5EF4-FFF2-40B4-BE49-F238E27FC236}">
                    <a16:creationId xmlns:a16="http://schemas.microsoft.com/office/drawing/2014/main" id="{8F8CCAE4-6E8D-490F-88A9-A2CC3B331903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13" name="Graphic 712">
                  <a:extLst>
                    <a:ext uri="{FF2B5EF4-FFF2-40B4-BE49-F238E27FC236}">
                      <a16:creationId xmlns:a16="http://schemas.microsoft.com/office/drawing/2014/main" id="{E466E0DF-1CD0-4273-95C2-AC53732C6A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14" name="TextBox 713">
                  <a:extLst>
                    <a:ext uri="{FF2B5EF4-FFF2-40B4-BE49-F238E27FC236}">
                      <a16:creationId xmlns:a16="http://schemas.microsoft.com/office/drawing/2014/main" id="{8567CC8D-3338-4871-858A-97FE9926B172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91" name="Group 690">
              <a:extLst>
                <a:ext uri="{FF2B5EF4-FFF2-40B4-BE49-F238E27FC236}">
                  <a16:creationId xmlns:a16="http://schemas.microsoft.com/office/drawing/2014/main" id="{2026EF0E-4C76-4AD9-B035-4D81B225B0D1}"/>
                </a:ext>
              </a:extLst>
            </p:cNvPr>
            <p:cNvGrpSpPr/>
            <p:nvPr/>
          </p:nvGrpSpPr>
          <p:grpSpPr>
            <a:xfrm>
              <a:off x="6118882" y="38783165"/>
              <a:ext cx="4741495" cy="2131542"/>
              <a:chOff x="1504353" y="8801354"/>
              <a:chExt cx="4741495" cy="2131542"/>
            </a:xfrm>
          </p:grpSpPr>
          <p:sp>
            <p:nvSpPr>
              <p:cNvPr id="707" name="Freeform: Shape 706">
                <a:extLst>
                  <a:ext uri="{FF2B5EF4-FFF2-40B4-BE49-F238E27FC236}">
                    <a16:creationId xmlns:a16="http://schemas.microsoft.com/office/drawing/2014/main" id="{DD3C0F30-70A8-44F0-BF2D-F70CD7AFF808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試了十次的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API</a:t>
                </a:r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請求，結果發現測試伺服器掛了</a:t>
                </a:r>
              </a:p>
            </p:txBody>
          </p:sp>
          <p:grpSp>
            <p:nvGrpSpPr>
              <p:cNvPr id="708" name="Group 707">
                <a:extLst>
                  <a:ext uri="{FF2B5EF4-FFF2-40B4-BE49-F238E27FC236}">
                    <a16:creationId xmlns:a16="http://schemas.microsoft.com/office/drawing/2014/main" id="{1084820B-02B3-4067-A944-5746BEC2D8C5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09" name="Graphic 708">
                  <a:extLst>
                    <a:ext uri="{FF2B5EF4-FFF2-40B4-BE49-F238E27FC236}">
                      <a16:creationId xmlns:a16="http://schemas.microsoft.com/office/drawing/2014/main" id="{526FFBE6-C8AE-4870-9016-12B46B6194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10" name="TextBox 709">
                  <a:extLst>
                    <a:ext uri="{FF2B5EF4-FFF2-40B4-BE49-F238E27FC236}">
                      <a16:creationId xmlns:a16="http://schemas.microsoft.com/office/drawing/2014/main" id="{FF982D07-9015-4DA7-9631-7E86DAEA2AFE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92" name="Group 691">
              <a:extLst>
                <a:ext uri="{FF2B5EF4-FFF2-40B4-BE49-F238E27FC236}">
                  <a16:creationId xmlns:a16="http://schemas.microsoft.com/office/drawing/2014/main" id="{09145FA9-9CFE-4401-BC60-AE9B60439A06}"/>
                </a:ext>
              </a:extLst>
            </p:cNvPr>
            <p:cNvGrpSpPr/>
            <p:nvPr/>
          </p:nvGrpSpPr>
          <p:grpSpPr>
            <a:xfrm>
              <a:off x="6118882" y="41111148"/>
              <a:ext cx="4827457" cy="2131508"/>
              <a:chOff x="7523320" y="8589620"/>
              <a:chExt cx="4827457" cy="2131508"/>
            </a:xfrm>
          </p:grpSpPr>
          <p:sp>
            <p:nvSpPr>
              <p:cNvPr id="703" name="Freeform: Shape 702">
                <a:extLst>
                  <a:ext uri="{FF2B5EF4-FFF2-40B4-BE49-F238E27FC236}">
                    <a16:creationId xmlns:a16="http://schemas.microsoft.com/office/drawing/2014/main" id="{7B13CAFE-5840-4043-910F-69FD3817323F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I named my variable 'temp,' and now it’s permanent in the whole program!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704" name="Group 703">
                <a:extLst>
                  <a:ext uri="{FF2B5EF4-FFF2-40B4-BE49-F238E27FC236}">
                    <a16:creationId xmlns:a16="http://schemas.microsoft.com/office/drawing/2014/main" id="{8AD87AF5-793E-4B6A-B4A8-3E22BF0D4E7C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705" name="Graphic 704">
                  <a:extLst>
                    <a:ext uri="{FF2B5EF4-FFF2-40B4-BE49-F238E27FC236}">
                      <a16:creationId xmlns:a16="http://schemas.microsoft.com/office/drawing/2014/main" id="{EE7FDA81-9E13-4179-A616-801A1EF34C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06" name="TextBox 705">
                  <a:extLst>
                    <a:ext uri="{FF2B5EF4-FFF2-40B4-BE49-F238E27FC236}">
                      <a16:creationId xmlns:a16="http://schemas.microsoft.com/office/drawing/2014/main" id="{D1CBC27D-1557-4731-84B8-ED82ED820A5B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93" name="Group 692">
              <a:extLst>
                <a:ext uri="{FF2B5EF4-FFF2-40B4-BE49-F238E27FC236}">
                  <a16:creationId xmlns:a16="http://schemas.microsoft.com/office/drawing/2014/main" id="{1DB62A71-CC4F-419C-996D-E741B02D649B}"/>
                </a:ext>
              </a:extLst>
            </p:cNvPr>
            <p:cNvGrpSpPr/>
            <p:nvPr/>
          </p:nvGrpSpPr>
          <p:grpSpPr>
            <a:xfrm>
              <a:off x="6118882" y="43399914"/>
              <a:ext cx="4827457" cy="2131508"/>
              <a:chOff x="7523320" y="8589620"/>
              <a:chExt cx="4827457" cy="2131508"/>
            </a:xfrm>
          </p:grpSpPr>
          <p:sp>
            <p:nvSpPr>
              <p:cNvPr id="699" name="Freeform: Shape 698">
                <a:extLst>
                  <a:ext uri="{FF2B5EF4-FFF2-40B4-BE49-F238E27FC236}">
                    <a16:creationId xmlns:a16="http://schemas.microsoft.com/office/drawing/2014/main" id="{CBB24B10-5A66-4478-9D8B-CBA1BE14E050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Running this script feels like gambling. Will it work? Place your bets!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700" name="Group 699">
                <a:extLst>
                  <a:ext uri="{FF2B5EF4-FFF2-40B4-BE49-F238E27FC236}">
                    <a16:creationId xmlns:a16="http://schemas.microsoft.com/office/drawing/2014/main" id="{0788763F-DB47-41AB-914A-3C7A5896D42A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701" name="Graphic 700">
                  <a:extLst>
                    <a:ext uri="{FF2B5EF4-FFF2-40B4-BE49-F238E27FC236}">
                      <a16:creationId xmlns:a16="http://schemas.microsoft.com/office/drawing/2014/main" id="{015E1C5C-8CE6-4EFB-AE4C-627AAEABB0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02" name="TextBox 701">
                  <a:extLst>
                    <a:ext uri="{FF2B5EF4-FFF2-40B4-BE49-F238E27FC236}">
                      <a16:creationId xmlns:a16="http://schemas.microsoft.com/office/drawing/2014/main" id="{861EF0C1-E640-4FB9-9868-32F768077A08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94" name="Group 693">
              <a:extLst>
                <a:ext uri="{FF2B5EF4-FFF2-40B4-BE49-F238E27FC236}">
                  <a16:creationId xmlns:a16="http://schemas.microsoft.com/office/drawing/2014/main" id="{9B7803CE-9452-4234-A20B-44A1B5D02BB9}"/>
                </a:ext>
              </a:extLst>
            </p:cNvPr>
            <p:cNvGrpSpPr/>
            <p:nvPr/>
          </p:nvGrpSpPr>
          <p:grpSpPr>
            <a:xfrm>
              <a:off x="6118882" y="45714663"/>
              <a:ext cx="4741495" cy="2131542"/>
              <a:chOff x="1504353" y="8801354"/>
              <a:chExt cx="4741495" cy="2131542"/>
            </a:xfrm>
          </p:grpSpPr>
          <p:sp>
            <p:nvSpPr>
              <p:cNvPr id="695" name="Freeform: Shape 694">
                <a:extLst>
                  <a:ext uri="{FF2B5EF4-FFF2-40B4-BE49-F238E27FC236}">
                    <a16:creationId xmlns:a16="http://schemas.microsoft.com/office/drawing/2014/main" id="{856394BE-8A27-4BA2-AA1E-CCC0B79DC0AB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我這個運行點下去，你看是我爆炸還是它爆炸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96" name="Group 695">
                <a:extLst>
                  <a:ext uri="{FF2B5EF4-FFF2-40B4-BE49-F238E27FC236}">
                    <a16:creationId xmlns:a16="http://schemas.microsoft.com/office/drawing/2014/main" id="{ED7B1308-036E-482E-916C-4E54F9692817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697" name="Graphic 696">
                  <a:extLst>
                    <a:ext uri="{FF2B5EF4-FFF2-40B4-BE49-F238E27FC236}">
                      <a16:creationId xmlns:a16="http://schemas.microsoft.com/office/drawing/2014/main" id="{92EB2AB4-DE63-424B-8818-0C98F0B93D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98" name="TextBox 697">
                  <a:extLst>
                    <a:ext uri="{FF2B5EF4-FFF2-40B4-BE49-F238E27FC236}">
                      <a16:creationId xmlns:a16="http://schemas.microsoft.com/office/drawing/2014/main" id="{AD1919B8-B542-4201-A5C8-5D6EBDB3BBB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767" name="Group 766">
            <a:extLst>
              <a:ext uri="{FF2B5EF4-FFF2-40B4-BE49-F238E27FC236}">
                <a16:creationId xmlns:a16="http://schemas.microsoft.com/office/drawing/2014/main" id="{42D1103F-00AA-407F-A5BD-2CBB65FBE0FA}"/>
              </a:ext>
            </a:extLst>
          </p:cNvPr>
          <p:cNvGrpSpPr/>
          <p:nvPr/>
        </p:nvGrpSpPr>
        <p:grpSpPr>
          <a:xfrm>
            <a:off x="-1430817" y="-62548528"/>
            <a:ext cx="12349538" cy="62295240"/>
            <a:chOff x="-1430817" y="-969192"/>
            <a:chExt cx="12349538" cy="62295240"/>
          </a:xfrm>
        </p:grpSpPr>
        <p:sp>
          <p:nvSpPr>
            <p:cNvPr id="768" name="Rectangle: Rounded Corners 767">
              <a:extLst>
                <a:ext uri="{FF2B5EF4-FFF2-40B4-BE49-F238E27FC236}">
                  <a16:creationId xmlns:a16="http://schemas.microsoft.com/office/drawing/2014/main" id="{5672873E-7604-4973-A2DC-262C44ED5DF1}"/>
                </a:ext>
              </a:extLst>
            </p:cNvPr>
            <p:cNvSpPr/>
            <p:nvPr/>
          </p:nvSpPr>
          <p:spPr>
            <a:xfrm>
              <a:off x="492570" y="-969192"/>
              <a:ext cx="8890378" cy="257460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769" name="TextBox 768">
              <a:extLst>
                <a:ext uri="{FF2B5EF4-FFF2-40B4-BE49-F238E27FC236}">
                  <a16:creationId xmlns:a16="http://schemas.microsoft.com/office/drawing/2014/main" id="{76245381-F43B-4193-A249-74237E1233DC}"/>
                </a:ext>
              </a:extLst>
            </p:cNvPr>
            <p:cNvSpPr txBox="1"/>
            <p:nvPr/>
          </p:nvSpPr>
          <p:spPr>
            <a:xfrm>
              <a:off x="-1430817" y="21777"/>
              <a:ext cx="586391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5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問題</a:t>
              </a:r>
              <a:endParaRPr lang="zh-TW" altLang="en-US" sz="35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770" name="Picture 769">
              <a:extLst>
                <a:ext uri="{FF2B5EF4-FFF2-40B4-BE49-F238E27FC236}">
                  <a16:creationId xmlns:a16="http://schemas.microsoft.com/office/drawing/2014/main" id="{15BE1559-7D97-4E8B-8554-E406BEFD5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460058" y="-243341"/>
              <a:ext cx="1496345" cy="1122907"/>
            </a:xfrm>
            <a:prstGeom prst="rect">
              <a:avLst/>
            </a:prstGeom>
          </p:spPr>
        </p:pic>
        <p:grpSp>
          <p:nvGrpSpPr>
            <p:cNvPr id="771" name="Group 770">
              <a:extLst>
                <a:ext uri="{FF2B5EF4-FFF2-40B4-BE49-F238E27FC236}">
                  <a16:creationId xmlns:a16="http://schemas.microsoft.com/office/drawing/2014/main" id="{9ACCA387-A90B-4B66-BCFD-025B18587504}"/>
                </a:ext>
              </a:extLst>
            </p:cNvPr>
            <p:cNvGrpSpPr/>
            <p:nvPr/>
          </p:nvGrpSpPr>
          <p:grpSpPr>
            <a:xfrm>
              <a:off x="60927" y="690990"/>
              <a:ext cx="2290168" cy="226847"/>
              <a:chOff x="862608" y="680150"/>
              <a:chExt cx="2290168" cy="226847"/>
            </a:xfrm>
          </p:grpSpPr>
          <p:sp>
            <p:nvSpPr>
              <p:cNvPr id="894" name="Rectangle: Rounded Corners 893">
                <a:extLst>
                  <a:ext uri="{FF2B5EF4-FFF2-40B4-BE49-F238E27FC236}">
                    <a16:creationId xmlns:a16="http://schemas.microsoft.com/office/drawing/2014/main" id="{EA2B8DAE-A9DE-4159-A44D-A03B1EE32B39}"/>
                  </a:ext>
                </a:extLst>
              </p:cNvPr>
              <p:cNvSpPr/>
              <p:nvPr/>
            </p:nvSpPr>
            <p:spPr>
              <a:xfrm flipV="1">
                <a:off x="862608" y="680150"/>
                <a:ext cx="2290168" cy="45720"/>
              </a:xfrm>
              <a:prstGeom prst="roundRect">
                <a:avLst/>
              </a:prstGeom>
              <a:solidFill>
                <a:srgbClr val="387BB2"/>
              </a:solidFill>
              <a:ln>
                <a:solidFill>
                  <a:srgbClr val="3A7B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95" name="Rectangle: Rounded Corners 894">
                <a:extLst>
                  <a:ext uri="{FF2B5EF4-FFF2-40B4-BE49-F238E27FC236}">
                    <a16:creationId xmlns:a16="http://schemas.microsoft.com/office/drawing/2014/main" id="{9E57CCA1-E5FA-428F-8325-DECBA82083E9}"/>
                  </a:ext>
                </a:extLst>
              </p:cNvPr>
              <p:cNvSpPr/>
              <p:nvPr/>
            </p:nvSpPr>
            <p:spPr>
              <a:xfrm flipV="1">
                <a:off x="1745482" y="861277"/>
                <a:ext cx="1332376" cy="45720"/>
              </a:xfrm>
              <a:prstGeom prst="roundRect">
                <a:avLst/>
              </a:prstGeom>
              <a:solidFill>
                <a:srgbClr val="FFC81D"/>
              </a:solidFill>
              <a:ln>
                <a:solidFill>
                  <a:srgbClr val="FFC9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705E9A0F-0F15-405F-BFC0-499360BA57AC}"/>
                </a:ext>
              </a:extLst>
            </p:cNvPr>
            <p:cNvSpPr/>
            <p:nvPr/>
          </p:nvSpPr>
          <p:spPr>
            <a:xfrm flipH="1">
              <a:off x="2809052" y="1361575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5760" rtlCol="0" anchor="ctr">
              <a:norm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诶诶，我负责的那个排行榜在每次写入新的资料都会把之前的记录打乱欸。怎麽办</a:t>
              </a:r>
            </a:p>
          </p:txBody>
        </p:sp>
        <p:grpSp>
          <p:nvGrpSpPr>
            <p:cNvPr id="773" name="Group 772">
              <a:extLst>
                <a:ext uri="{FF2B5EF4-FFF2-40B4-BE49-F238E27FC236}">
                  <a16:creationId xmlns:a16="http://schemas.microsoft.com/office/drawing/2014/main" id="{A76A1CEF-DA77-4751-941E-EA911AFE6683}"/>
                </a:ext>
              </a:extLst>
            </p:cNvPr>
            <p:cNvGrpSpPr/>
            <p:nvPr/>
          </p:nvGrpSpPr>
          <p:grpSpPr>
            <a:xfrm>
              <a:off x="1501138" y="1605415"/>
              <a:ext cx="956736" cy="1301438"/>
              <a:chOff x="-1490164" y="1399884"/>
              <a:chExt cx="956736" cy="1301438"/>
            </a:xfrm>
          </p:grpSpPr>
          <p:pic>
            <p:nvPicPr>
              <p:cNvPr id="892" name="Graphic 891">
                <a:extLst>
                  <a:ext uri="{FF2B5EF4-FFF2-40B4-BE49-F238E27FC236}">
                    <a16:creationId xmlns:a16="http://schemas.microsoft.com/office/drawing/2014/main" id="{12B962D7-93AC-41A6-8F04-0EC873CBB6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1490164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893" name="TextBox 892">
                <a:extLst>
                  <a:ext uri="{FF2B5EF4-FFF2-40B4-BE49-F238E27FC236}">
                    <a16:creationId xmlns:a16="http://schemas.microsoft.com/office/drawing/2014/main" id="{DF891DEC-D902-41C3-B38A-EE2D3CD99EE7}"/>
                  </a:ext>
                </a:extLst>
              </p:cNvPr>
              <p:cNvSpPr txBox="1"/>
              <p:nvPr/>
            </p:nvSpPr>
            <p:spPr>
              <a:xfrm>
                <a:off x="-1331124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偉翔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774" name="Group 773">
              <a:extLst>
                <a:ext uri="{FF2B5EF4-FFF2-40B4-BE49-F238E27FC236}">
                  <a16:creationId xmlns:a16="http://schemas.microsoft.com/office/drawing/2014/main" id="{A17B4C8F-244D-4D25-A433-050CD8A3B8FA}"/>
                </a:ext>
              </a:extLst>
            </p:cNvPr>
            <p:cNvGrpSpPr/>
            <p:nvPr/>
          </p:nvGrpSpPr>
          <p:grpSpPr>
            <a:xfrm>
              <a:off x="5835267" y="4052087"/>
              <a:ext cx="4822721" cy="2105525"/>
              <a:chOff x="5835267" y="4052087"/>
              <a:chExt cx="4822721" cy="2105525"/>
            </a:xfrm>
          </p:grpSpPr>
          <p:sp>
            <p:nvSpPr>
              <p:cNvPr id="888" name="Freeform: Shape 887">
                <a:extLst>
                  <a:ext uri="{FF2B5EF4-FFF2-40B4-BE49-F238E27FC236}">
                    <a16:creationId xmlns:a16="http://schemas.microsoft.com/office/drawing/2014/main" id="{D9996711-BDD1-400F-8941-93F39EB2D7BE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don’t speak Chinese.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89" name="Group 888">
                <a:extLst>
                  <a:ext uri="{FF2B5EF4-FFF2-40B4-BE49-F238E27FC236}">
                    <a16:creationId xmlns:a16="http://schemas.microsoft.com/office/drawing/2014/main" id="{90B43C7D-6255-4DB0-8626-64400C492688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890" name="Graphic 889">
                  <a:extLst>
                    <a:ext uri="{FF2B5EF4-FFF2-40B4-BE49-F238E27FC236}">
                      <a16:creationId xmlns:a16="http://schemas.microsoft.com/office/drawing/2014/main" id="{892D8D49-8A2B-40BE-86AD-4D33B4C1A4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91" name="TextBox 890">
                  <a:extLst>
                    <a:ext uri="{FF2B5EF4-FFF2-40B4-BE49-F238E27FC236}">
                      <a16:creationId xmlns:a16="http://schemas.microsoft.com/office/drawing/2014/main" id="{B59C39A3-4785-40AE-BBDC-D57C724C2548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75" name="Group 774">
              <a:extLst>
                <a:ext uri="{FF2B5EF4-FFF2-40B4-BE49-F238E27FC236}">
                  <a16:creationId xmlns:a16="http://schemas.microsoft.com/office/drawing/2014/main" id="{465E471B-DF80-48F4-B93A-4503D96CD7B4}"/>
                </a:ext>
              </a:extLst>
            </p:cNvPr>
            <p:cNvGrpSpPr/>
            <p:nvPr/>
          </p:nvGrpSpPr>
          <p:grpSpPr>
            <a:xfrm>
              <a:off x="5916493" y="7076248"/>
              <a:ext cx="4741495" cy="2131542"/>
              <a:chOff x="1504353" y="8801354"/>
              <a:chExt cx="4741495" cy="2131542"/>
            </a:xfrm>
          </p:grpSpPr>
          <p:sp>
            <p:nvSpPr>
              <p:cNvPr id="884" name="Freeform: Shape 883">
                <a:extLst>
                  <a:ext uri="{FF2B5EF4-FFF2-40B4-BE49-F238E27FC236}">
                    <a16:creationId xmlns:a16="http://schemas.microsoft.com/office/drawing/2014/main" id="{7E4317CA-9755-4F01-8CE7-06A73C7A600F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嘗試用不同的文件讀取模式看看？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85" name="Group 884">
                <a:extLst>
                  <a:ext uri="{FF2B5EF4-FFF2-40B4-BE49-F238E27FC236}">
                    <a16:creationId xmlns:a16="http://schemas.microsoft.com/office/drawing/2014/main" id="{2FDB63EC-A1D3-411C-8A6A-A975CAAF66B9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886" name="Graphic 885">
                  <a:extLst>
                    <a:ext uri="{FF2B5EF4-FFF2-40B4-BE49-F238E27FC236}">
                      <a16:creationId xmlns:a16="http://schemas.microsoft.com/office/drawing/2014/main" id="{EC3B83E4-2226-4E40-A2F3-99D19C7EEF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87" name="TextBox 886">
                  <a:extLst>
                    <a:ext uri="{FF2B5EF4-FFF2-40B4-BE49-F238E27FC236}">
                      <a16:creationId xmlns:a16="http://schemas.microsoft.com/office/drawing/2014/main" id="{1BB764F0-2095-415B-8479-E12A4F484879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76" name="Group 775">
              <a:extLst>
                <a:ext uri="{FF2B5EF4-FFF2-40B4-BE49-F238E27FC236}">
                  <a16:creationId xmlns:a16="http://schemas.microsoft.com/office/drawing/2014/main" id="{8BF537E1-1A38-4FBD-9AE2-5BE6AEBF963F}"/>
                </a:ext>
              </a:extLst>
            </p:cNvPr>
            <p:cNvGrpSpPr/>
            <p:nvPr/>
          </p:nvGrpSpPr>
          <p:grpSpPr>
            <a:xfrm>
              <a:off x="1494244" y="9700076"/>
              <a:ext cx="5024592" cy="2105525"/>
              <a:chOff x="1653538" y="1750435"/>
              <a:chExt cx="5024592" cy="2105525"/>
            </a:xfrm>
          </p:grpSpPr>
          <p:sp>
            <p:nvSpPr>
              <p:cNvPr id="880" name="Freeform: Shape 879">
                <a:extLst>
                  <a:ext uri="{FF2B5EF4-FFF2-40B4-BE49-F238E27FC236}">
                    <a16:creationId xmlns:a16="http://schemas.microsoft.com/office/drawing/2014/main" id="{D2BA6A70-0BBA-42BA-969E-36CCA7B4C725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有料喔，我不考虑从文件的尾部写起就可以了喔，每次都重新读取后重新创建一遍就搞定了（我把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a+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模式换成了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81" name="Group 880">
                <a:extLst>
                  <a:ext uri="{FF2B5EF4-FFF2-40B4-BE49-F238E27FC236}">
                    <a16:creationId xmlns:a16="http://schemas.microsoft.com/office/drawing/2014/main" id="{D1D85EA5-85D9-4AB4-A85E-F2AD3A5CAE53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882" name="Graphic 881">
                  <a:extLst>
                    <a:ext uri="{FF2B5EF4-FFF2-40B4-BE49-F238E27FC236}">
                      <a16:creationId xmlns:a16="http://schemas.microsoft.com/office/drawing/2014/main" id="{10F9ABCC-801D-4EA5-A20C-915E111307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83" name="TextBox 882">
                  <a:extLst>
                    <a:ext uri="{FF2B5EF4-FFF2-40B4-BE49-F238E27FC236}">
                      <a16:creationId xmlns:a16="http://schemas.microsoft.com/office/drawing/2014/main" id="{DF56347F-E5A6-43E6-81AB-55F766B79F70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77" name="Group 776">
              <a:extLst>
                <a:ext uri="{FF2B5EF4-FFF2-40B4-BE49-F238E27FC236}">
                  <a16:creationId xmlns:a16="http://schemas.microsoft.com/office/drawing/2014/main" id="{511FB759-AEF0-4529-8D43-0B303BB659C0}"/>
                </a:ext>
              </a:extLst>
            </p:cNvPr>
            <p:cNvGrpSpPr/>
            <p:nvPr/>
          </p:nvGrpSpPr>
          <p:grpSpPr>
            <a:xfrm>
              <a:off x="5916493" y="12134418"/>
              <a:ext cx="4741495" cy="2131542"/>
              <a:chOff x="1504353" y="8801354"/>
              <a:chExt cx="4741495" cy="2131542"/>
            </a:xfrm>
          </p:grpSpPr>
          <p:sp>
            <p:nvSpPr>
              <p:cNvPr id="876" name="Freeform: Shape 875">
                <a:extLst>
                  <a:ext uri="{FF2B5EF4-FFF2-40B4-BE49-F238E27FC236}">
                    <a16:creationId xmlns:a16="http://schemas.microsoft.com/office/drawing/2014/main" id="{57912FF2-A057-43C4-B081-05D72B56971D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誒誒，話說你們的小遊戲都完成了嗎？代碼同步是個問題欸。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77" name="Group 876">
                <a:extLst>
                  <a:ext uri="{FF2B5EF4-FFF2-40B4-BE49-F238E27FC236}">
                    <a16:creationId xmlns:a16="http://schemas.microsoft.com/office/drawing/2014/main" id="{7BD43B6E-BE28-460C-B238-F297DB8E8315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878" name="Graphic 877">
                  <a:extLst>
                    <a:ext uri="{FF2B5EF4-FFF2-40B4-BE49-F238E27FC236}">
                      <a16:creationId xmlns:a16="http://schemas.microsoft.com/office/drawing/2014/main" id="{23B2A0F2-C7BE-4B6C-99C7-FE0641E979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79" name="TextBox 878">
                  <a:extLst>
                    <a:ext uri="{FF2B5EF4-FFF2-40B4-BE49-F238E27FC236}">
                      <a16:creationId xmlns:a16="http://schemas.microsoft.com/office/drawing/2014/main" id="{21DB4E5E-5BAF-4322-9FBF-AB83DD615322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78" name="Group 777">
              <a:extLst>
                <a:ext uri="{FF2B5EF4-FFF2-40B4-BE49-F238E27FC236}">
                  <a16:creationId xmlns:a16="http://schemas.microsoft.com/office/drawing/2014/main" id="{6BACD02F-40EA-4817-B120-2B2C920A5DF6}"/>
                </a:ext>
              </a:extLst>
            </p:cNvPr>
            <p:cNvGrpSpPr/>
            <p:nvPr/>
          </p:nvGrpSpPr>
          <p:grpSpPr>
            <a:xfrm>
              <a:off x="5916493" y="14620794"/>
              <a:ext cx="4822721" cy="2105525"/>
              <a:chOff x="5835267" y="4052087"/>
              <a:chExt cx="4822721" cy="2105525"/>
            </a:xfrm>
          </p:grpSpPr>
          <p:sp>
            <p:nvSpPr>
              <p:cNvPr id="872" name="Freeform: Shape 871">
                <a:extLst>
                  <a:ext uri="{FF2B5EF4-FFF2-40B4-BE49-F238E27FC236}">
                    <a16:creationId xmlns:a16="http://schemas.microsoft.com/office/drawing/2014/main" id="{1D5BFD26-5811-4A31-B824-F05808D255A9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Have you guys ever heard of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GitHUB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73" name="Group 872">
                <a:extLst>
                  <a:ext uri="{FF2B5EF4-FFF2-40B4-BE49-F238E27FC236}">
                    <a16:creationId xmlns:a16="http://schemas.microsoft.com/office/drawing/2014/main" id="{35EC7088-B287-4813-9BCB-854892BD3F88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874" name="Graphic 873">
                  <a:extLst>
                    <a:ext uri="{FF2B5EF4-FFF2-40B4-BE49-F238E27FC236}">
                      <a16:creationId xmlns:a16="http://schemas.microsoft.com/office/drawing/2014/main" id="{EF7EDE88-B8C8-4224-A6F6-9F11D1C357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75" name="TextBox 874">
                  <a:extLst>
                    <a:ext uri="{FF2B5EF4-FFF2-40B4-BE49-F238E27FC236}">
                      <a16:creationId xmlns:a16="http://schemas.microsoft.com/office/drawing/2014/main" id="{D30F0B91-F63F-4D50-B1A5-C72B965C274E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79" name="Group 778">
              <a:extLst>
                <a:ext uri="{FF2B5EF4-FFF2-40B4-BE49-F238E27FC236}">
                  <a16:creationId xmlns:a16="http://schemas.microsoft.com/office/drawing/2014/main" id="{98578499-471D-4F15-8DEA-BF0E7FAF573D}"/>
                </a:ext>
              </a:extLst>
            </p:cNvPr>
            <p:cNvGrpSpPr/>
            <p:nvPr/>
          </p:nvGrpSpPr>
          <p:grpSpPr>
            <a:xfrm>
              <a:off x="5916493" y="17081153"/>
              <a:ext cx="4822721" cy="2105525"/>
              <a:chOff x="5835267" y="4052087"/>
              <a:chExt cx="4822721" cy="2105525"/>
            </a:xfrm>
          </p:grpSpPr>
          <p:sp>
            <p:nvSpPr>
              <p:cNvPr id="868" name="Freeform: Shape 867">
                <a:extLst>
                  <a:ext uri="{FF2B5EF4-FFF2-40B4-BE49-F238E27FC236}">
                    <a16:creationId xmlns:a16="http://schemas.microsoft.com/office/drawing/2014/main" id="{A3855A49-265E-4976-BB01-7D8AD19E45A7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We can use git to sync our code easily in only one tap.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69" name="Group 868">
                <a:extLst>
                  <a:ext uri="{FF2B5EF4-FFF2-40B4-BE49-F238E27FC236}">
                    <a16:creationId xmlns:a16="http://schemas.microsoft.com/office/drawing/2014/main" id="{339A9C56-8DCD-4287-92FC-470F1FC1341D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870" name="Graphic 869">
                  <a:extLst>
                    <a:ext uri="{FF2B5EF4-FFF2-40B4-BE49-F238E27FC236}">
                      <a16:creationId xmlns:a16="http://schemas.microsoft.com/office/drawing/2014/main" id="{8DB66DE0-C86B-473E-9C77-33C7E0E729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71" name="TextBox 870">
                  <a:extLst>
                    <a:ext uri="{FF2B5EF4-FFF2-40B4-BE49-F238E27FC236}">
                      <a16:creationId xmlns:a16="http://schemas.microsoft.com/office/drawing/2014/main" id="{15974C7F-9E29-44FB-A820-3698EAF57AAD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80" name="Group 779">
              <a:extLst>
                <a:ext uri="{FF2B5EF4-FFF2-40B4-BE49-F238E27FC236}">
                  <a16:creationId xmlns:a16="http://schemas.microsoft.com/office/drawing/2014/main" id="{D367FD25-C8DC-489C-939D-681EC9B67F63}"/>
                </a:ext>
              </a:extLst>
            </p:cNvPr>
            <p:cNvGrpSpPr/>
            <p:nvPr/>
          </p:nvGrpSpPr>
          <p:grpSpPr>
            <a:xfrm>
              <a:off x="5916493" y="19541512"/>
              <a:ext cx="4822721" cy="2105525"/>
              <a:chOff x="5835267" y="4052087"/>
              <a:chExt cx="4822721" cy="2105525"/>
            </a:xfrm>
          </p:grpSpPr>
          <p:sp>
            <p:nvSpPr>
              <p:cNvPr id="864" name="Freeform: Shape 863">
                <a:extLst>
                  <a:ext uri="{FF2B5EF4-FFF2-40B4-BE49-F238E27FC236}">
                    <a16:creationId xmlns:a16="http://schemas.microsoft.com/office/drawing/2014/main" id="{45BD911A-8067-4B2C-82C2-3E52FCB8C893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can guide you guys to setup Git if needed.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65" name="Group 864">
                <a:extLst>
                  <a:ext uri="{FF2B5EF4-FFF2-40B4-BE49-F238E27FC236}">
                    <a16:creationId xmlns:a16="http://schemas.microsoft.com/office/drawing/2014/main" id="{01960734-20EB-4B1A-B3F8-FD0CB8AEEE9A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866" name="Graphic 865">
                  <a:extLst>
                    <a:ext uri="{FF2B5EF4-FFF2-40B4-BE49-F238E27FC236}">
                      <a16:creationId xmlns:a16="http://schemas.microsoft.com/office/drawing/2014/main" id="{989379C4-3F97-4556-8343-BB5E590144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67" name="TextBox 866">
                  <a:extLst>
                    <a:ext uri="{FF2B5EF4-FFF2-40B4-BE49-F238E27FC236}">
                      <a16:creationId xmlns:a16="http://schemas.microsoft.com/office/drawing/2014/main" id="{8AFAF08F-CE55-47CB-8374-AD130CD6B104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81" name="Group 780">
              <a:extLst>
                <a:ext uri="{FF2B5EF4-FFF2-40B4-BE49-F238E27FC236}">
                  <a16:creationId xmlns:a16="http://schemas.microsoft.com/office/drawing/2014/main" id="{3EB9A037-082C-4947-A1D4-D82FA98AA03F}"/>
                </a:ext>
              </a:extLst>
            </p:cNvPr>
            <p:cNvGrpSpPr/>
            <p:nvPr/>
          </p:nvGrpSpPr>
          <p:grpSpPr>
            <a:xfrm>
              <a:off x="1653284" y="22001871"/>
              <a:ext cx="5024592" cy="2105525"/>
              <a:chOff x="1653538" y="1750435"/>
              <a:chExt cx="5024592" cy="2105525"/>
            </a:xfrm>
          </p:grpSpPr>
          <p:sp>
            <p:nvSpPr>
              <p:cNvPr id="860" name="Freeform: Shape 859">
                <a:extLst>
                  <a:ext uri="{FF2B5EF4-FFF2-40B4-BE49-F238E27FC236}">
                    <a16:creationId xmlns:a16="http://schemas.microsoft.com/office/drawing/2014/main" id="{09AFAB24-6861-41F5-B7CC-DCEEFDA4DC7E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好的，收到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61" name="Group 860">
                <a:extLst>
                  <a:ext uri="{FF2B5EF4-FFF2-40B4-BE49-F238E27FC236}">
                    <a16:creationId xmlns:a16="http://schemas.microsoft.com/office/drawing/2014/main" id="{D66BC5CB-34C7-4039-9409-7CEBC0C1A466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862" name="Graphic 861">
                  <a:extLst>
                    <a:ext uri="{FF2B5EF4-FFF2-40B4-BE49-F238E27FC236}">
                      <a16:creationId xmlns:a16="http://schemas.microsoft.com/office/drawing/2014/main" id="{4D5DABC7-F15F-4802-9C9A-B1C831F597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63" name="TextBox 862">
                  <a:extLst>
                    <a:ext uri="{FF2B5EF4-FFF2-40B4-BE49-F238E27FC236}">
                      <a16:creationId xmlns:a16="http://schemas.microsoft.com/office/drawing/2014/main" id="{EF281C85-C4AF-4CE2-A069-55071F7CBE07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82" name="Group 781">
              <a:extLst>
                <a:ext uri="{FF2B5EF4-FFF2-40B4-BE49-F238E27FC236}">
                  <a16:creationId xmlns:a16="http://schemas.microsoft.com/office/drawing/2014/main" id="{4EFC3FD3-DB62-453A-BD9B-5636C942E170}"/>
                </a:ext>
              </a:extLst>
            </p:cNvPr>
            <p:cNvGrpSpPr/>
            <p:nvPr/>
          </p:nvGrpSpPr>
          <p:grpSpPr>
            <a:xfrm>
              <a:off x="5916493" y="24462230"/>
              <a:ext cx="4741495" cy="2131542"/>
              <a:chOff x="1504353" y="8801354"/>
              <a:chExt cx="4741495" cy="2131542"/>
            </a:xfrm>
          </p:grpSpPr>
          <p:sp>
            <p:nvSpPr>
              <p:cNvPr id="856" name="Freeform: Shape 855">
                <a:extLst>
                  <a:ext uri="{FF2B5EF4-FFF2-40B4-BE49-F238E27FC236}">
                    <a16:creationId xmlns:a16="http://schemas.microsoft.com/office/drawing/2014/main" id="{0266ABC9-41B6-49EF-99E8-6699B11FD66E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啊對對對（已讀亂回，上班中）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57" name="Group 856">
                <a:extLst>
                  <a:ext uri="{FF2B5EF4-FFF2-40B4-BE49-F238E27FC236}">
                    <a16:creationId xmlns:a16="http://schemas.microsoft.com/office/drawing/2014/main" id="{7141DB4F-46E4-4797-B78D-43B9ADAFDD6F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858" name="Graphic 857">
                  <a:extLst>
                    <a:ext uri="{FF2B5EF4-FFF2-40B4-BE49-F238E27FC236}">
                      <a16:creationId xmlns:a16="http://schemas.microsoft.com/office/drawing/2014/main" id="{60346E0B-80C8-437F-8B2B-F33615469C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59" name="TextBox 858">
                  <a:extLst>
                    <a:ext uri="{FF2B5EF4-FFF2-40B4-BE49-F238E27FC236}">
                      <a16:creationId xmlns:a16="http://schemas.microsoft.com/office/drawing/2014/main" id="{265B227D-3114-4099-9310-D28B1400516E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783" name="TextBox 782">
              <a:extLst>
                <a:ext uri="{FF2B5EF4-FFF2-40B4-BE49-F238E27FC236}">
                  <a16:creationId xmlns:a16="http://schemas.microsoft.com/office/drawing/2014/main" id="{FBAFFE7E-2B26-4F6F-9A67-6A5384BFB55B}"/>
                </a:ext>
              </a:extLst>
            </p:cNvPr>
            <p:cNvSpPr txBox="1"/>
            <p:nvPr/>
          </p:nvSpPr>
          <p:spPr>
            <a:xfrm>
              <a:off x="5426586" y="2669762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784" name="Group 783">
              <a:extLst>
                <a:ext uri="{FF2B5EF4-FFF2-40B4-BE49-F238E27FC236}">
                  <a16:creationId xmlns:a16="http://schemas.microsoft.com/office/drawing/2014/main" id="{3C57AA00-3487-41D6-B567-AC5707200C64}"/>
                </a:ext>
              </a:extLst>
            </p:cNvPr>
            <p:cNvGrpSpPr/>
            <p:nvPr/>
          </p:nvGrpSpPr>
          <p:grpSpPr>
            <a:xfrm>
              <a:off x="5916493" y="27143993"/>
              <a:ext cx="4741495" cy="2131542"/>
              <a:chOff x="1504353" y="8801354"/>
              <a:chExt cx="4741495" cy="2131542"/>
            </a:xfrm>
          </p:grpSpPr>
          <p:sp>
            <p:nvSpPr>
              <p:cNvPr id="852" name="Freeform: Shape 851">
                <a:extLst>
                  <a:ext uri="{FF2B5EF4-FFF2-40B4-BE49-F238E27FC236}">
                    <a16:creationId xmlns:a16="http://schemas.microsoft.com/office/drawing/2014/main" id="{08009D92-84F3-4B11-A68D-AC54F666043E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為什麼我的小遊戲隨機數返回值全一樣？我在自己的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ipynb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做沒問題啊。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53" name="Group 852">
                <a:extLst>
                  <a:ext uri="{FF2B5EF4-FFF2-40B4-BE49-F238E27FC236}">
                    <a16:creationId xmlns:a16="http://schemas.microsoft.com/office/drawing/2014/main" id="{45C255B8-2891-4CD7-AD62-1F85B358A6B4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854" name="Graphic 853">
                  <a:extLst>
                    <a:ext uri="{FF2B5EF4-FFF2-40B4-BE49-F238E27FC236}">
                      <a16:creationId xmlns:a16="http://schemas.microsoft.com/office/drawing/2014/main" id="{61886CC6-342C-4869-8A79-26B59811BA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55" name="TextBox 854">
                  <a:extLst>
                    <a:ext uri="{FF2B5EF4-FFF2-40B4-BE49-F238E27FC236}">
                      <a16:creationId xmlns:a16="http://schemas.microsoft.com/office/drawing/2014/main" id="{535E406A-9E75-450A-A4FF-D09D0CC37904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85" name="Group 784">
              <a:extLst>
                <a:ext uri="{FF2B5EF4-FFF2-40B4-BE49-F238E27FC236}">
                  <a16:creationId xmlns:a16="http://schemas.microsoft.com/office/drawing/2014/main" id="{DD0F43B9-3C19-4C6E-B329-7AE7DB4202A0}"/>
                </a:ext>
              </a:extLst>
            </p:cNvPr>
            <p:cNvGrpSpPr/>
            <p:nvPr/>
          </p:nvGrpSpPr>
          <p:grpSpPr>
            <a:xfrm>
              <a:off x="1609989" y="29657184"/>
              <a:ext cx="5024592" cy="2105525"/>
              <a:chOff x="1653538" y="1750435"/>
              <a:chExt cx="5024592" cy="2105525"/>
            </a:xfrm>
          </p:grpSpPr>
          <p:sp>
            <p:nvSpPr>
              <p:cNvPr id="848" name="Freeform: Shape 847">
                <a:extLst>
                  <a:ext uri="{FF2B5EF4-FFF2-40B4-BE49-F238E27FC236}">
                    <a16:creationId xmlns:a16="http://schemas.microsoft.com/office/drawing/2014/main" id="{F51269EC-1547-42A3-B18A-E6CB8D4502A0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我们的方法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Rnumber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()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是以当前时间的作为随机种子的，所以你在呼叫这个函式设一个小小的间隔就可以了，用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time.sleep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秒数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)</a:t>
                </a:r>
              </a:p>
            </p:txBody>
          </p:sp>
          <p:grpSp>
            <p:nvGrpSpPr>
              <p:cNvPr id="849" name="Group 848">
                <a:extLst>
                  <a:ext uri="{FF2B5EF4-FFF2-40B4-BE49-F238E27FC236}">
                    <a16:creationId xmlns:a16="http://schemas.microsoft.com/office/drawing/2014/main" id="{4222AB77-DFF0-43A9-831B-4498A862AF37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850" name="Graphic 849">
                  <a:extLst>
                    <a:ext uri="{FF2B5EF4-FFF2-40B4-BE49-F238E27FC236}">
                      <a16:creationId xmlns:a16="http://schemas.microsoft.com/office/drawing/2014/main" id="{A4A99D41-5A01-4413-AFB9-E61F92A99E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51" name="TextBox 850">
                  <a:extLst>
                    <a:ext uri="{FF2B5EF4-FFF2-40B4-BE49-F238E27FC236}">
                      <a16:creationId xmlns:a16="http://schemas.microsoft.com/office/drawing/2014/main" id="{828C472F-ACBD-486B-8B91-1438BDC97320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86" name="Group 785">
              <a:extLst>
                <a:ext uri="{FF2B5EF4-FFF2-40B4-BE49-F238E27FC236}">
                  <a16:creationId xmlns:a16="http://schemas.microsoft.com/office/drawing/2014/main" id="{841877BE-5FE0-4ADB-A5A1-DA0C2D89CD52}"/>
                </a:ext>
              </a:extLst>
            </p:cNvPr>
            <p:cNvGrpSpPr/>
            <p:nvPr/>
          </p:nvGrpSpPr>
          <p:grpSpPr>
            <a:xfrm>
              <a:off x="6068893" y="32117015"/>
              <a:ext cx="4822721" cy="2105525"/>
              <a:chOff x="5835267" y="4052087"/>
              <a:chExt cx="4822721" cy="2105525"/>
            </a:xfrm>
          </p:grpSpPr>
          <p:sp>
            <p:nvSpPr>
              <p:cNvPr id="844" name="Freeform: Shape 843">
                <a:extLst>
                  <a:ext uri="{FF2B5EF4-FFF2-40B4-BE49-F238E27FC236}">
                    <a16:creationId xmlns:a16="http://schemas.microsoft.com/office/drawing/2014/main" id="{AF784A9E-A97D-43F1-858C-D0A3197E06CC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Yea, Wei Siang is right, cause I just faced the same problem before.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45" name="Group 844">
                <a:extLst>
                  <a:ext uri="{FF2B5EF4-FFF2-40B4-BE49-F238E27FC236}">
                    <a16:creationId xmlns:a16="http://schemas.microsoft.com/office/drawing/2014/main" id="{F0CF8382-8D00-4467-B3EF-06471442B6B1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846" name="Graphic 845">
                  <a:extLst>
                    <a:ext uri="{FF2B5EF4-FFF2-40B4-BE49-F238E27FC236}">
                      <a16:creationId xmlns:a16="http://schemas.microsoft.com/office/drawing/2014/main" id="{1421E789-3EBB-4D49-AEF3-A7930640BC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47" name="TextBox 846">
                  <a:extLst>
                    <a:ext uri="{FF2B5EF4-FFF2-40B4-BE49-F238E27FC236}">
                      <a16:creationId xmlns:a16="http://schemas.microsoft.com/office/drawing/2014/main" id="{325CB315-A1B0-4B14-B5BD-26FD75EDB4F6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87" name="Group 786">
              <a:extLst>
                <a:ext uri="{FF2B5EF4-FFF2-40B4-BE49-F238E27FC236}">
                  <a16:creationId xmlns:a16="http://schemas.microsoft.com/office/drawing/2014/main" id="{8A315752-44F3-452A-A2AC-CA8EA5B3EFDA}"/>
                </a:ext>
              </a:extLst>
            </p:cNvPr>
            <p:cNvGrpSpPr/>
            <p:nvPr/>
          </p:nvGrpSpPr>
          <p:grpSpPr>
            <a:xfrm>
              <a:off x="5994916" y="37587954"/>
              <a:ext cx="4741495" cy="2131542"/>
              <a:chOff x="1504353" y="8801354"/>
              <a:chExt cx="4741495" cy="2131542"/>
            </a:xfrm>
          </p:grpSpPr>
          <p:sp>
            <p:nvSpPr>
              <p:cNvPr id="840" name="Freeform: Shape 839">
                <a:extLst>
                  <a:ext uri="{FF2B5EF4-FFF2-40B4-BE49-F238E27FC236}">
                    <a16:creationId xmlns:a16="http://schemas.microsoft.com/office/drawing/2014/main" id="{A4D4FB17-A693-476C-8B6F-795156A8FE93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話說那個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一直報錯是在說什麼？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41" name="Group 840">
                <a:extLst>
                  <a:ext uri="{FF2B5EF4-FFF2-40B4-BE49-F238E27FC236}">
                    <a16:creationId xmlns:a16="http://schemas.microsoft.com/office/drawing/2014/main" id="{5FE6FAAB-0C6A-4B69-9B4F-F9E720C2E19E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842" name="Graphic 841">
                  <a:extLst>
                    <a:ext uri="{FF2B5EF4-FFF2-40B4-BE49-F238E27FC236}">
                      <a16:creationId xmlns:a16="http://schemas.microsoft.com/office/drawing/2014/main" id="{E2E8E2B1-845A-4905-9E33-CEC5F50DFF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43" name="TextBox 842">
                  <a:extLst>
                    <a:ext uri="{FF2B5EF4-FFF2-40B4-BE49-F238E27FC236}">
                      <a16:creationId xmlns:a16="http://schemas.microsoft.com/office/drawing/2014/main" id="{56774CFD-B2F6-462C-984E-0891C4324724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788" name="TextBox 787">
              <a:extLst>
                <a:ext uri="{FF2B5EF4-FFF2-40B4-BE49-F238E27FC236}">
                  <a16:creationId xmlns:a16="http://schemas.microsoft.com/office/drawing/2014/main" id="{F584C4FD-864A-4AD9-8968-6DAEBEE64C3F}"/>
                </a:ext>
              </a:extLst>
            </p:cNvPr>
            <p:cNvSpPr txBox="1"/>
            <p:nvPr/>
          </p:nvSpPr>
          <p:spPr>
            <a:xfrm>
              <a:off x="5435765" y="37046929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789" name="Group 788">
              <a:extLst>
                <a:ext uri="{FF2B5EF4-FFF2-40B4-BE49-F238E27FC236}">
                  <a16:creationId xmlns:a16="http://schemas.microsoft.com/office/drawing/2014/main" id="{BDB8C62B-826A-4D86-AA40-98C1E0129B7B}"/>
                </a:ext>
              </a:extLst>
            </p:cNvPr>
            <p:cNvGrpSpPr/>
            <p:nvPr/>
          </p:nvGrpSpPr>
          <p:grpSpPr>
            <a:xfrm>
              <a:off x="6096000" y="34798778"/>
              <a:ext cx="4741495" cy="2131542"/>
              <a:chOff x="1504353" y="8801354"/>
              <a:chExt cx="4741495" cy="2131542"/>
            </a:xfrm>
          </p:grpSpPr>
          <p:sp>
            <p:nvSpPr>
              <p:cNvPr id="836" name="Freeform: Shape 835">
                <a:extLst>
                  <a:ext uri="{FF2B5EF4-FFF2-40B4-BE49-F238E27FC236}">
                    <a16:creationId xmlns:a16="http://schemas.microsoft.com/office/drawing/2014/main" id="{A8D44927-9C41-45B6-BFC8-959D9B8C6C78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好，我等等就試試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37" name="Group 836">
                <a:extLst>
                  <a:ext uri="{FF2B5EF4-FFF2-40B4-BE49-F238E27FC236}">
                    <a16:creationId xmlns:a16="http://schemas.microsoft.com/office/drawing/2014/main" id="{B959BDA6-DB7A-4E17-BAF2-9F2D38C507B4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838" name="Graphic 837">
                  <a:extLst>
                    <a:ext uri="{FF2B5EF4-FFF2-40B4-BE49-F238E27FC236}">
                      <a16:creationId xmlns:a16="http://schemas.microsoft.com/office/drawing/2014/main" id="{C3F3C489-E445-4200-B712-60CDBFC800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39" name="TextBox 838">
                  <a:extLst>
                    <a:ext uri="{FF2B5EF4-FFF2-40B4-BE49-F238E27FC236}">
                      <a16:creationId xmlns:a16="http://schemas.microsoft.com/office/drawing/2014/main" id="{3D007322-48A2-4F8E-B03A-39483C4CD21C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90" name="Group 789">
              <a:extLst>
                <a:ext uri="{FF2B5EF4-FFF2-40B4-BE49-F238E27FC236}">
                  <a16:creationId xmlns:a16="http://schemas.microsoft.com/office/drawing/2014/main" id="{517A389A-D94B-4353-9EB0-9E0E62AA131D}"/>
                </a:ext>
              </a:extLst>
            </p:cNvPr>
            <p:cNvGrpSpPr/>
            <p:nvPr/>
          </p:nvGrpSpPr>
          <p:grpSpPr>
            <a:xfrm>
              <a:off x="1653284" y="39894656"/>
              <a:ext cx="5024592" cy="2105525"/>
              <a:chOff x="1653538" y="1750435"/>
              <a:chExt cx="5024592" cy="2105525"/>
            </a:xfrm>
          </p:grpSpPr>
          <p:sp>
            <p:nvSpPr>
              <p:cNvPr id="832" name="Freeform: Shape 831">
                <a:extLst>
                  <a:ext uri="{FF2B5EF4-FFF2-40B4-BE49-F238E27FC236}">
                    <a16:creationId xmlns:a16="http://schemas.microsoft.com/office/drawing/2014/main" id="{46EAEB18-37D6-4434-A50C-4626DB99EC5A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我也有遇到，我看哪个是亮色的我就点，或者是往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yes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点，全是英文字，拜托不要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33" name="Group 832">
                <a:extLst>
                  <a:ext uri="{FF2B5EF4-FFF2-40B4-BE49-F238E27FC236}">
                    <a16:creationId xmlns:a16="http://schemas.microsoft.com/office/drawing/2014/main" id="{4775A5AC-18C0-47D1-8E8A-F16C814FCE3A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834" name="Graphic 833">
                  <a:extLst>
                    <a:ext uri="{FF2B5EF4-FFF2-40B4-BE49-F238E27FC236}">
                      <a16:creationId xmlns:a16="http://schemas.microsoft.com/office/drawing/2014/main" id="{8A9739FC-59CC-4DBB-BF6E-6659E6544E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35" name="TextBox 834">
                  <a:extLst>
                    <a:ext uri="{FF2B5EF4-FFF2-40B4-BE49-F238E27FC236}">
                      <a16:creationId xmlns:a16="http://schemas.microsoft.com/office/drawing/2014/main" id="{850FE097-D617-4E9D-838A-7D7883372A8E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91" name="Group 790">
              <a:extLst>
                <a:ext uri="{FF2B5EF4-FFF2-40B4-BE49-F238E27FC236}">
                  <a16:creationId xmlns:a16="http://schemas.microsoft.com/office/drawing/2014/main" id="{7DC79BD6-34F6-44EE-8E00-501ABE965BDE}"/>
                </a:ext>
              </a:extLst>
            </p:cNvPr>
            <p:cNvGrpSpPr/>
            <p:nvPr/>
          </p:nvGrpSpPr>
          <p:grpSpPr>
            <a:xfrm>
              <a:off x="6014774" y="42175341"/>
              <a:ext cx="4822721" cy="2105525"/>
              <a:chOff x="5835267" y="4052087"/>
              <a:chExt cx="4822721" cy="2105525"/>
            </a:xfrm>
          </p:grpSpPr>
          <p:sp>
            <p:nvSpPr>
              <p:cNvPr id="828" name="Freeform: Shape 827">
                <a:extLst>
                  <a:ext uri="{FF2B5EF4-FFF2-40B4-BE49-F238E27FC236}">
                    <a16:creationId xmlns:a16="http://schemas.microsoft.com/office/drawing/2014/main" id="{2302BADE-AF15-483D-B8BE-F39BD0E17867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It must be a conflict error, check your local file and save that file on the cloud for it to be the latest one and click accept or deny the changes.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29" name="Group 828">
                <a:extLst>
                  <a:ext uri="{FF2B5EF4-FFF2-40B4-BE49-F238E27FC236}">
                    <a16:creationId xmlns:a16="http://schemas.microsoft.com/office/drawing/2014/main" id="{392AD0AD-BBEF-4C01-A332-CDA34CF4F42C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830" name="Graphic 829">
                  <a:extLst>
                    <a:ext uri="{FF2B5EF4-FFF2-40B4-BE49-F238E27FC236}">
                      <a16:creationId xmlns:a16="http://schemas.microsoft.com/office/drawing/2014/main" id="{B6C0498B-97C3-447A-9BF8-32B2F513A1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31" name="TextBox 830">
                  <a:extLst>
                    <a:ext uri="{FF2B5EF4-FFF2-40B4-BE49-F238E27FC236}">
                      <a16:creationId xmlns:a16="http://schemas.microsoft.com/office/drawing/2014/main" id="{954C2E5C-5C87-4746-89A7-97BE589F5C84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792" name="TextBox 791">
              <a:extLst>
                <a:ext uri="{FF2B5EF4-FFF2-40B4-BE49-F238E27FC236}">
                  <a16:creationId xmlns:a16="http://schemas.microsoft.com/office/drawing/2014/main" id="{6056CFFA-46FA-4F3C-8A20-4B9C2BFCA126}"/>
                </a:ext>
              </a:extLst>
            </p:cNvPr>
            <p:cNvSpPr txBox="1"/>
            <p:nvPr/>
          </p:nvSpPr>
          <p:spPr>
            <a:xfrm>
              <a:off x="5089516" y="44477345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又双叒一段時間後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793" name="Group 792">
              <a:extLst>
                <a:ext uri="{FF2B5EF4-FFF2-40B4-BE49-F238E27FC236}">
                  <a16:creationId xmlns:a16="http://schemas.microsoft.com/office/drawing/2014/main" id="{861320C4-8BAA-48BC-8010-9773DDD87918}"/>
                </a:ext>
              </a:extLst>
            </p:cNvPr>
            <p:cNvGrpSpPr/>
            <p:nvPr/>
          </p:nvGrpSpPr>
          <p:grpSpPr>
            <a:xfrm>
              <a:off x="6002911" y="45040054"/>
              <a:ext cx="4822721" cy="2105525"/>
              <a:chOff x="5835267" y="4052087"/>
              <a:chExt cx="4822721" cy="2105525"/>
            </a:xfrm>
          </p:grpSpPr>
          <p:sp>
            <p:nvSpPr>
              <p:cNvPr id="824" name="Freeform: Shape 823">
                <a:extLst>
                  <a:ext uri="{FF2B5EF4-FFF2-40B4-BE49-F238E27FC236}">
                    <a16:creationId xmlns:a16="http://schemas.microsoft.com/office/drawing/2014/main" id="{D435EBB2-3006-4ED5-9475-708CE8994D97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Should we put our source code to the ppt?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25" name="Group 824">
                <a:extLst>
                  <a:ext uri="{FF2B5EF4-FFF2-40B4-BE49-F238E27FC236}">
                    <a16:creationId xmlns:a16="http://schemas.microsoft.com/office/drawing/2014/main" id="{BB3FFA6B-43C2-40E0-A206-BE077C43E846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826" name="Graphic 825">
                  <a:extLst>
                    <a:ext uri="{FF2B5EF4-FFF2-40B4-BE49-F238E27FC236}">
                      <a16:creationId xmlns:a16="http://schemas.microsoft.com/office/drawing/2014/main" id="{0CA2307C-D297-4ABA-95BD-AE8E8C5FCD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27" name="TextBox 826">
                  <a:extLst>
                    <a:ext uri="{FF2B5EF4-FFF2-40B4-BE49-F238E27FC236}">
                      <a16:creationId xmlns:a16="http://schemas.microsoft.com/office/drawing/2014/main" id="{27BDF387-4E36-461C-8C42-6EAE62620FA9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94" name="Group 793">
              <a:extLst>
                <a:ext uri="{FF2B5EF4-FFF2-40B4-BE49-F238E27FC236}">
                  <a16:creationId xmlns:a16="http://schemas.microsoft.com/office/drawing/2014/main" id="{4357430B-E543-4F53-9054-BB5089D2F713}"/>
                </a:ext>
              </a:extLst>
            </p:cNvPr>
            <p:cNvGrpSpPr/>
            <p:nvPr/>
          </p:nvGrpSpPr>
          <p:grpSpPr>
            <a:xfrm>
              <a:off x="1609989" y="47323841"/>
              <a:ext cx="5024592" cy="2105525"/>
              <a:chOff x="1653538" y="1750435"/>
              <a:chExt cx="5024592" cy="2105525"/>
            </a:xfrm>
          </p:grpSpPr>
          <p:sp>
            <p:nvSpPr>
              <p:cNvPr id="820" name="Freeform: Shape 819">
                <a:extLst>
                  <a:ext uri="{FF2B5EF4-FFF2-40B4-BE49-F238E27FC236}">
                    <a16:creationId xmlns:a16="http://schemas.microsoft.com/office/drawing/2014/main" id="{BBA822C6-EA6A-4A03-A44E-3169FAD1C356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VScode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崩溃了，代码无了，我也无了。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21" name="Group 820">
                <a:extLst>
                  <a:ext uri="{FF2B5EF4-FFF2-40B4-BE49-F238E27FC236}">
                    <a16:creationId xmlns:a16="http://schemas.microsoft.com/office/drawing/2014/main" id="{876F168C-7E0D-4F8F-B9D5-619929D61928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822" name="Graphic 821">
                  <a:extLst>
                    <a:ext uri="{FF2B5EF4-FFF2-40B4-BE49-F238E27FC236}">
                      <a16:creationId xmlns:a16="http://schemas.microsoft.com/office/drawing/2014/main" id="{1373A015-CB51-459F-9B61-4841C6DCD2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23" name="TextBox 822">
                  <a:extLst>
                    <a:ext uri="{FF2B5EF4-FFF2-40B4-BE49-F238E27FC236}">
                      <a16:creationId xmlns:a16="http://schemas.microsoft.com/office/drawing/2014/main" id="{2590E435-412D-4B44-B771-2B8FE2AA5C97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95" name="Group 794">
              <a:extLst>
                <a:ext uri="{FF2B5EF4-FFF2-40B4-BE49-F238E27FC236}">
                  <a16:creationId xmlns:a16="http://schemas.microsoft.com/office/drawing/2014/main" id="{34F26F0C-FAE8-4C17-A0D6-CF1C04C79C63}"/>
                </a:ext>
              </a:extLst>
            </p:cNvPr>
            <p:cNvGrpSpPr/>
            <p:nvPr/>
          </p:nvGrpSpPr>
          <p:grpSpPr>
            <a:xfrm>
              <a:off x="6147316" y="49696254"/>
              <a:ext cx="4741495" cy="2131542"/>
              <a:chOff x="1504353" y="8801354"/>
              <a:chExt cx="4741495" cy="2131542"/>
            </a:xfrm>
          </p:grpSpPr>
          <p:sp>
            <p:nvSpPr>
              <p:cNvPr id="816" name="Freeform: Shape 815">
                <a:extLst>
                  <a:ext uri="{FF2B5EF4-FFF2-40B4-BE49-F238E27FC236}">
                    <a16:creationId xmlns:a16="http://schemas.microsoft.com/office/drawing/2014/main" id="{B1E43F85-B0A8-4405-81F8-346905780310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上交代碼又報錯，你們是不是有人沒有更新代碼庫就直接開寫？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17" name="Group 816">
                <a:extLst>
                  <a:ext uri="{FF2B5EF4-FFF2-40B4-BE49-F238E27FC236}">
                    <a16:creationId xmlns:a16="http://schemas.microsoft.com/office/drawing/2014/main" id="{94DAF186-63D5-47A3-9CAC-F92194B38E7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818" name="Graphic 817">
                  <a:extLst>
                    <a:ext uri="{FF2B5EF4-FFF2-40B4-BE49-F238E27FC236}">
                      <a16:creationId xmlns:a16="http://schemas.microsoft.com/office/drawing/2014/main" id="{91324906-2290-46BB-B6C1-729475EED8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19" name="TextBox 818">
                  <a:extLst>
                    <a:ext uri="{FF2B5EF4-FFF2-40B4-BE49-F238E27FC236}">
                      <a16:creationId xmlns:a16="http://schemas.microsoft.com/office/drawing/2014/main" id="{1B9CBFFF-603F-4D82-BB0A-E0CB74893CF5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96" name="Group 795">
              <a:extLst>
                <a:ext uri="{FF2B5EF4-FFF2-40B4-BE49-F238E27FC236}">
                  <a16:creationId xmlns:a16="http://schemas.microsoft.com/office/drawing/2014/main" id="{FA394F67-E4FE-4E92-BE26-A3D95877F0B7}"/>
                </a:ext>
              </a:extLst>
            </p:cNvPr>
            <p:cNvGrpSpPr/>
            <p:nvPr/>
          </p:nvGrpSpPr>
          <p:grpSpPr>
            <a:xfrm>
              <a:off x="6096000" y="52120701"/>
              <a:ext cx="4822721" cy="2105525"/>
              <a:chOff x="5835267" y="4052087"/>
              <a:chExt cx="4822721" cy="2105525"/>
            </a:xfrm>
          </p:grpSpPr>
          <p:sp>
            <p:nvSpPr>
              <p:cNvPr id="812" name="Freeform: Shape 811">
                <a:extLst>
                  <a:ext uri="{FF2B5EF4-FFF2-40B4-BE49-F238E27FC236}">
                    <a16:creationId xmlns:a16="http://schemas.microsoft.com/office/drawing/2014/main" id="{70622B0A-AED3-42E0-A886-F1CE21E2B596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OMG, who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tf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overwrite my code, WTH!!!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13" name="Group 812">
                <a:extLst>
                  <a:ext uri="{FF2B5EF4-FFF2-40B4-BE49-F238E27FC236}">
                    <a16:creationId xmlns:a16="http://schemas.microsoft.com/office/drawing/2014/main" id="{12AB9536-58C5-45DA-8041-9F9B9D6770A3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814" name="Graphic 813">
                  <a:extLst>
                    <a:ext uri="{FF2B5EF4-FFF2-40B4-BE49-F238E27FC236}">
                      <a16:creationId xmlns:a16="http://schemas.microsoft.com/office/drawing/2014/main" id="{E16FF39B-5B20-40C8-9C80-6DFAC2C550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15" name="TextBox 814">
                  <a:extLst>
                    <a:ext uri="{FF2B5EF4-FFF2-40B4-BE49-F238E27FC236}">
                      <a16:creationId xmlns:a16="http://schemas.microsoft.com/office/drawing/2014/main" id="{69CE69A1-282A-4820-8FA8-EA056F250066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97" name="Group 796">
              <a:extLst>
                <a:ext uri="{FF2B5EF4-FFF2-40B4-BE49-F238E27FC236}">
                  <a16:creationId xmlns:a16="http://schemas.microsoft.com/office/drawing/2014/main" id="{C44F99F2-214B-44F7-9E76-801A286834FA}"/>
                </a:ext>
              </a:extLst>
            </p:cNvPr>
            <p:cNvGrpSpPr/>
            <p:nvPr/>
          </p:nvGrpSpPr>
          <p:grpSpPr>
            <a:xfrm>
              <a:off x="1494244" y="54519131"/>
              <a:ext cx="5024592" cy="2105525"/>
              <a:chOff x="1653538" y="1750435"/>
              <a:chExt cx="5024592" cy="2105525"/>
            </a:xfrm>
          </p:grpSpPr>
          <p:sp>
            <p:nvSpPr>
              <p:cNvPr id="808" name="Freeform: Shape 807">
                <a:extLst>
                  <a:ext uri="{FF2B5EF4-FFF2-40B4-BE49-F238E27FC236}">
                    <a16:creationId xmlns:a16="http://schemas.microsoft.com/office/drawing/2014/main" id="{34190712-8853-45DF-AA5A-8415BBEA1736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（已读不敢回，亮哪点哪，好像是在说我）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09" name="Group 808">
                <a:extLst>
                  <a:ext uri="{FF2B5EF4-FFF2-40B4-BE49-F238E27FC236}">
                    <a16:creationId xmlns:a16="http://schemas.microsoft.com/office/drawing/2014/main" id="{D82A28C6-DD0C-41D7-9763-178E1D8BE59B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810" name="Graphic 809">
                  <a:extLst>
                    <a:ext uri="{FF2B5EF4-FFF2-40B4-BE49-F238E27FC236}">
                      <a16:creationId xmlns:a16="http://schemas.microsoft.com/office/drawing/2014/main" id="{C1196AFF-F566-40A9-A72A-6EA124AE15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11" name="TextBox 810">
                  <a:extLst>
                    <a:ext uri="{FF2B5EF4-FFF2-40B4-BE49-F238E27FC236}">
                      <a16:creationId xmlns:a16="http://schemas.microsoft.com/office/drawing/2014/main" id="{37F4012C-7546-4E8A-9E01-3497B0A07756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98" name="Group 797">
              <a:extLst>
                <a:ext uri="{FF2B5EF4-FFF2-40B4-BE49-F238E27FC236}">
                  <a16:creationId xmlns:a16="http://schemas.microsoft.com/office/drawing/2014/main" id="{0320207B-2F13-48FA-A572-A27B70EF4A2B}"/>
                </a:ext>
              </a:extLst>
            </p:cNvPr>
            <p:cNvGrpSpPr/>
            <p:nvPr/>
          </p:nvGrpSpPr>
          <p:grpSpPr>
            <a:xfrm>
              <a:off x="6084137" y="56790697"/>
              <a:ext cx="4741495" cy="2131542"/>
              <a:chOff x="1504353" y="8801354"/>
              <a:chExt cx="4741495" cy="2131542"/>
            </a:xfrm>
          </p:grpSpPr>
          <p:sp>
            <p:nvSpPr>
              <p:cNvPr id="804" name="Freeform: Shape 803">
                <a:extLst>
                  <a:ext uri="{FF2B5EF4-FFF2-40B4-BE49-F238E27FC236}">
                    <a16:creationId xmlns:a16="http://schemas.microsoft.com/office/drawing/2014/main" id="{FA63EF2B-4268-43BE-8235-658389D00594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教我装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VScode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05" name="Group 804">
                <a:extLst>
                  <a:ext uri="{FF2B5EF4-FFF2-40B4-BE49-F238E27FC236}">
                    <a16:creationId xmlns:a16="http://schemas.microsoft.com/office/drawing/2014/main" id="{EB79A155-9655-4E09-938B-BD555DB18E8A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806" name="Graphic 805">
                  <a:extLst>
                    <a:ext uri="{FF2B5EF4-FFF2-40B4-BE49-F238E27FC236}">
                      <a16:creationId xmlns:a16="http://schemas.microsoft.com/office/drawing/2014/main" id="{5F42695E-DCCC-48E3-94D7-37362E983D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07" name="TextBox 806">
                  <a:extLst>
                    <a:ext uri="{FF2B5EF4-FFF2-40B4-BE49-F238E27FC236}">
                      <a16:creationId xmlns:a16="http://schemas.microsoft.com/office/drawing/2014/main" id="{0F9802E1-F1C8-44D3-BABC-4E3ED13F3B89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99" name="Group 798">
              <a:extLst>
                <a:ext uri="{FF2B5EF4-FFF2-40B4-BE49-F238E27FC236}">
                  <a16:creationId xmlns:a16="http://schemas.microsoft.com/office/drawing/2014/main" id="{A71AE0DD-D0E9-44F8-9450-24EE9667E6F2}"/>
                </a:ext>
              </a:extLst>
            </p:cNvPr>
            <p:cNvGrpSpPr/>
            <p:nvPr/>
          </p:nvGrpSpPr>
          <p:grpSpPr>
            <a:xfrm>
              <a:off x="6068893" y="59220523"/>
              <a:ext cx="4822721" cy="2105525"/>
              <a:chOff x="5835267" y="4052087"/>
              <a:chExt cx="4822721" cy="2105525"/>
            </a:xfrm>
          </p:grpSpPr>
          <p:sp>
            <p:nvSpPr>
              <p:cNvPr id="800" name="Freeform: Shape 799">
                <a:extLst>
                  <a:ext uri="{FF2B5EF4-FFF2-40B4-BE49-F238E27FC236}">
                    <a16:creationId xmlns:a16="http://schemas.microsoft.com/office/drawing/2014/main" id="{1BCC9C27-E022-4948-99B0-9C0C42D30EB9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 have done my mini games code part, where should I place the codes?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01" name="Group 800">
                <a:extLst>
                  <a:ext uri="{FF2B5EF4-FFF2-40B4-BE49-F238E27FC236}">
                    <a16:creationId xmlns:a16="http://schemas.microsoft.com/office/drawing/2014/main" id="{D187F463-E41A-4B36-8D71-42F48513A257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802" name="Graphic 801">
                  <a:extLst>
                    <a:ext uri="{FF2B5EF4-FFF2-40B4-BE49-F238E27FC236}">
                      <a16:creationId xmlns:a16="http://schemas.microsoft.com/office/drawing/2014/main" id="{B146EC91-8084-4955-B3A2-AFB8F5FB4C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03" name="TextBox 802">
                  <a:extLst>
                    <a:ext uri="{FF2B5EF4-FFF2-40B4-BE49-F238E27FC236}">
                      <a16:creationId xmlns:a16="http://schemas.microsoft.com/office/drawing/2014/main" id="{EDB47DB7-F6A2-4FC5-8B83-6FE3BD1E53E9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90924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 144">
            <a:extLst>
              <a:ext uri="{FF2B5EF4-FFF2-40B4-BE49-F238E27FC236}">
                <a16:creationId xmlns:a16="http://schemas.microsoft.com/office/drawing/2014/main" id="{C1505391-9C12-4658-A640-3B23BAF6C595}"/>
              </a:ext>
            </a:extLst>
          </p:cNvPr>
          <p:cNvGrpSpPr/>
          <p:nvPr/>
        </p:nvGrpSpPr>
        <p:grpSpPr>
          <a:xfrm>
            <a:off x="1088824" y="-12897152"/>
            <a:ext cx="9857515" cy="40578396"/>
            <a:chOff x="1088824" y="7267809"/>
            <a:chExt cx="9857515" cy="40578396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D7F72118-948E-487D-A3E6-D504F3567578}"/>
                </a:ext>
              </a:extLst>
            </p:cNvPr>
            <p:cNvGrpSpPr/>
            <p:nvPr/>
          </p:nvGrpSpPr>
          <p:grpSpPr>
            <a:xfrm>
              <a:off x="6118882" y="14058697"/>
              <a:ext cx="4741495" cy="2131542"/>
              <a:chOff x="1504353" y="8801354"/>
              <a:chExt cx="4741495" cy="2131542"/>
            </a:xfrm>
          </p:grpSpPr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82630721-89FE-42C4-9516-755F59702DDB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3DA426AE-8DF7-4AA6-9FFE-92C5EB69327F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234" name="Graphic 233">
                  <a:extLst>
                    <a:ext uri="{FF2B5EF4-FFF2-40B4-BE49-F238E27FC236}">
                      <a16:creationId xmlns:a16="http://schemas.microsoft.com/office/drawing/2014/main" id="{02B324C0-14B1-4E96-8F1B-B62253A999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235" name="TextBox 234">
                  <a:extLst>
                    <a:ext uri="{FF2B5EF4-FFF2-40B4-BE49-F238E27FC236}">
                      <a16:creationId xmlns:a16="http://schemas.microsoft.com/office/drawing/2014/main" id="{65655C91-88A0-4F33-A5F3-A3CDA2AACDE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A54634BD-4AF5-4FF3-A1E1-5DDA8FC73E40}"/>
                </a:ext>
              </a:extLst>
            </p:cNvPr>
            <p:cNvGrpSpPr/>
            <p:nvPr/>
          </p:nvGrpSpPr>
          <p:grpSpPr>
            <a:xfrm>
              <a:off x="6112211" y="9524245"/>
              <a:ext cx="4827457" cy="2131508"/>
              <a:chOff x="7523320" y="8589620"/>
              <a:chExt cx="4827457" cy="2131508"/>
            </a:xfrm>
          </p:grpSpPr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50EA1360-623A-40CD-ACC1-3E20D9668FA2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The code worked fine yesterday, but today it’s throwing errors. Did it evolve overnight?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B5FF22D1-2DF3-42E6-8F9D-7A979504923C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230" name="Graphic 229">
                  <a:extLst>
                    <a:ext uri="{FF2B5EF4-FFF2-40B4-BE49-F238E27FC236}">
                      <a16:creationId xmlns:a16="http://schemas.microsoft.com/office/drawing/2014/main" id="{DC9BF049-6EDB-4C9F-AD14-9497D28B55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231" name="TextBox 230">
                  <a:extLst>
                    <a:ext uri="{FF2B5EF4-FFF2-40B4-BE49-F238E27FC236}">
                      <a16:creationId xmlns:a16="http://schemas.microsoft.com/office/drawing/2014/main" id="{938680C4-092A-445D-BA08-4233FB94E2B0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00F7B90B-1863-4673-93AA-8829552E50D5}"/>
                </a:ext>
              </a:extLst>
            </p:cNvPr>
            <p:cNvGrpSpPr/>
            <p:nvPr/>
          </p:nvGrpSpPr>
          <p:grpSpPr>
            <a:xfrm>
              <a:off x="1088824" y="7267809"/>
              <a:ext cx="5024592" cy="2105525"/>
              <a:chOff x="1653538" y="1750435"/>
              <a:chExt cx="5024592" cy="2105525"/>
            </a:xfrm>
          </p:grpSpPr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EF47DE2-0D31-4B97-AE92-0B355EECEF6A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运行半小时，才发现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while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循环没加退出条件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=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361F4546-2985-417C-8825-5DDB4F063EB2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226" name="Graphic 225">
                  <a:extLst>
                    <a:ext uri="{FF2B5EF4-FFF2-40B4-BE49-F238E27FC236}">
                      <a16:creationId xmlns:a16="http://schemas.microsoft.com/office/drawing/2014/main" id="{0EAE40A3-7341-44C9-9B6C-A1532C3A62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227" name="TextBox 226">
                  <a:extLst>
                    <a:ext uri="{FF2B5EF4-FFF2-40B4-BE49-F238E27FC236}">
                      <a16:creationId xmlns:a16="http://schemas.microsoft.com/office/drawing/2014/main" id="{EBC08E2C-FC95-41DF-82C7-574306230579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4BD6870D-5507-44F7-930E-F4D4E7166E94}"/>
                </a:ext>
              </a:extLst>
            </p:cNvPr>
            <p:cNvGrpSpPr/>
            <p:nvPr/>
          </p:nvGrpSpPr>
          <p:grpSpPr>
            <a:xfrm>
              <a:off x="6118882" y="11780647"/>
              <a:ext cx="4741495" cy="2131542"/>
              <a:chOff x="1504353" y="8801354"/>
              <a:chExt cx="4741495" cy="2131542"/>
            </a:xfrm>
          </p:grpSpPr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95DCDEB3-53BA-4549-B496-9D1581626831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下午吃啥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1C9DED92-B78C-4C26-88F1-BA889325F850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222" name="Graphic 221">
                  <a:extLst>
                    <a:ext uri="{FF2B5EF4-FFF2-40B4-BE49-F238E27FC236}">
                      <a16:creationId xmlns:a16="http://schemas.microsoft.com/office/drawing/2014/main" id="{EB83E1E4-5FE3-436F-95AF-31AA3FBDE6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2F240955-EACA-472F-954A-92B6AE2A19EE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8D2302B-8E8D-4ED3-BDE0-0B6C64819A9D}"/>
                </a:ext>
              </a:extLst>
            </p:cNvPr>
            <p:cNvGrpSpPr/>
            <p:nvPr/>
          </p:nvGrpSpPr>
          <p:grpSpPr>
            <a:xfrm>
              <a:off x="1133672" y="16362764"/>
              <a:ext cx="5024592" cy="2105525"/>
              <a:chOff x="1653538" y="1750435"/>
              <a:chExt cx="5024592" cy="2105525"/>
            </a:xfrm>
          </p:grpSpPr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3BBBF97C-321E-4A26-BF51-4D3B577BC276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代码写到一半，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VSCode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又崩，很好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533D49DB-607C-4A43-8A3D-1586BB59E134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218" name="Graphic 217">
                  <a:extLst>
                    <a:ext uri="{FF2B5EF4-FFF2-40B4-BE49-F238E27FC236}">
                      <a16:creationId xmlns:a16="http://schemas.microsoft.com/office/drawing/2014/main" id="{16D91C7A-8EEC-4076-A379-2B24777B6B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8C285CD5-2B00-4F91-A6D7-97E1F42968FD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E25D0D93-14FC-459C-9B22-A1DD6B27C273}"/>
                </a:ext>
              </a:extLst>
            </p:cNvPr>
            <p:cNvGrpSpPr/>
            <p:nvPr/>
          </p:nvGrpSpPr>
          <p:grpSpPr>
            <a:xfrm>
              <a:off x="1136574" y="18640814"/>
              <a:ext cx="5024592" cy="2105525"/>
              <a:chOff x="1653538" y="1750435"/>
              <a:chExt cx="5024592" cy="2105525"/>
            </a:xfrm>
          </p:grpSpPr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204D53B0-5A18-4A74-8C27-A78D3D9A94FA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刚才还好好的代码，保存一下就报错了，它有情绪？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213" name="Group 212">
                <a:extLst>
                  <a:ext uri="{FF2B5EF4-FFF2-40B4-BE49-F238E27FC236}">
                    <a16:creationId xmlns:a16="http://schemas.microsoft.com/office/drawing/2014/main" id="{876FF9F1-1CA2-4E35-913B-4C8064600BBC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214" name="Graphic 213">
                  <a:extLst>
                    <a:ext uri="{FF2B5EF4-FFF2-40B4-BE49-F238E27FC236}">
                      <a16:creationId xmlns:a16="http://schemas.microsoft.com/office/drawing/2014/main" id="{09B1C959-1EA2-4A73-8AF9-F49321F2D6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7953E99D-4994-4CB8-A637-184690E260FF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EA5326D3-3C88-48E2-8C8D-F3AFA93345C1}"/>
                </a:ext>
              </a:extLst>
            </p:cNvPr>
            <p:cNvGrpSpPr/>
            <p:nvPr/>
          </p:nvGrpSpPr>
          <p:grpSpPr>
            <a:xfrm>
              <a:off x="6032920" y="20466633"/>
              <a:ext cx="4827457" cy="2131508"/>
              <a:chOff x="7523320" y="8589620"/>
              <a:chExt cx="4827457" cy="2131508"/>
            </a:xfrm>
          </p:grpSpPr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360B3948-045A-400E-A5DD-448D0855CD73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I thought this bug was simple, but three hours later, I’m still here.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209" name="Group 208">
                <a:extLst>
                  <a:ext uri="{FF2B5EF4-FFF2-40B4-BE49-F238E27FC236}">
                    <a16:creationId xmlns:a16="http://schemas.microsoft.com/office/drawing/2014/main" id="{0CFD7FAC-E54F-47E3-8D95-ABC5DA7212FE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210" name="Graphic 209">
                  <a:extLst>
                    <a:ext uri="{FF2B5EF4-FFF2-40B4-BE49-F238E27FC236}">
                      <a16:creationId xmlns:a16="http://schemas.microsoft.com/office/drawing/2014/main" id="{4FF14ABD-2ABD-4019-8800-7E5C131ACF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8F290D1E-8F8D-4440-A92B-8E971796C0CA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B66D9531-BC83-4F48-A941-810245212088}"/>
                </a:ext>
              </a:extLst>
            </p:cNvPr>
            <p:cNvGrpSpPr/>
            <p:nvPr/>
          </p:nvGrpSpPr>
          <p:grpSpPr>
            <a:xfrm>
              <a:off x="6032920" y="22753903"/>
              <a:ext cx="4827457" cy="2131508"/>
              <a:chOff x="7523320" y="8589620"/>
              <a:chExt cx="4827457" cy="2131508"/>
            </a:xfrm>
          </p:grpSpPr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C66AE3DD-EB37-4617-95F0-5F90183D203B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Tried to install a package, but pip just said 'no connection.' Story of my life!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D009C785-03BC-4BCC-8D8E-C2A8F3225A4A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206" name="Graphic 205">
                  <a:extLst>
                    <a:ext uri="{FF2B5EF4-FFF2-40B4-BE49-F238E27FC236}">
                      <a16:creationId xmlns:a16="http://schemas.microsoft.com/office/drawing/2014/main" id="{876EC70A-5A16-487C-866D-BDCC10215B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30973BEA-5A23-4EF3-8C22-8228B50DEFA1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3EE01934-DF18-49FE-8B8F-C003A224EADD}"/>
                </a:ext>
              </a:extLst>
            </p:cNvPr>
            <p:cNvGrpSpPr/>
            <p:nvPr/>
          </p:nvGrpSpPr>
          <p:grpSpPr>
            <a:xfrm>
              <a:off x="6096000" y="25041173"/>
              <a:ext cx="4741495" cy="2131542"/>
              <a:chOff x="1504353" y="8801354"/>
              <a:chExt cx="4741495" cy="2131542"/>
            </a:xfrm>
          </p:grpSpPr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BDE7E283-6447-46C3-942F-919BD13FA957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複製了一段別人的程式碼，貼上後報錯，難道它是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VIP</a:t>
                </a:r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版？</a:t>
                </a:r>
              </a:p>
            </p:txBody>
          </p: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8B724A64-8D6C-4DC1-AA3F-B25C1DB242D4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202" name="Graphic 201">
                  <a:extLst>
                    <a:ext uri="{FF2B5EF4-FFF2-40B4-BE49-F238E27FC236}">
                      <a16:creationId xmlns:a16="http://schemas.microsoft.com/office/drawing/2014/main" id="{728C7F9C-FBC3-4510-B176-2462329CD0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F19F7FF9-1544-46DF-85B4-CB05AF625C89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F7FAB0EF-6E3E-4C84-A05B-DFAD374398B2}"/>
                </a:ext>
              </a:extLst>
            </p:cNvPr>
            <p:cNvGrpSpPr/>
            <p:nvPr/>
          </p:nvGrpSpPr>
          <p:grpSpPr>
            <a:xfrm>
              <a:off x="6112211" y="27345240"/>
              <a:ext cx="4827457" cy="2131508"/>
              <a:chOff x="7523320" y="8589620"/>
              <a:chExt cx="4827457" cy="2131508"/>
            </a:xfrm>
          </p:grpSpPr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0E1E64D2-97BD-4778-8B53-DE04592696FF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I added one zero to my calculation, and now I’m a billionaire in my output!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A95A9BDB-0A2C-49D5-A9E7-9C33793720AE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98" name="Graphic 197">
                  <a:extLst>
                    <a:ext uri="{FF2B5EF4-FFF2-40B4-BE49-F238E27FC236}">
                      <a16:creationId xmlns:a16="http://schemas.microsoft.com/office/drawing/2014/main" id="{090DC63C-E994-46E2-9085-188C1BCACC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626E62D8-6A3F-421F-B972-A14B5FEC1112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8BC0F682-FDBB-48DA-A390-6E8708B1BE8C}"/>
                </a:ext>
              </a:extLst>
            </p:cNvPr>
            <p:cNvGrpSpPr/>
            <p:nvPr/>
          </p:nvGrpSpPr>
          <p:grpSpPr>
            <a:xfrm>
              <a:off x="6112211" y="29615713"/>
              <a:ext cx="4827457" cy="2131508"/>
              <a:chOff x="7523320" y="8589620"/>
              <a:chExt cx="4827457" cy="2131508"/>
            </a:xfrm>
          </p:grpSpPr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39FF6B75-A2AA-467D-A013-8EEC283263BC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Debugging feels like playing detective, except I’m both the culprit and the victim.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7B5C1B23-E257-44A4-BB61-D8604BC0F811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94" name="Graphic 193">
                  <a:extLst>
                    <a:ext uri="{FF2B5EF4-FFF2-40B4-BE49-F238E27FC236}">
                      <a16:creationId xmlns:a16="http://schemas.microsoft.com/office/drawing/2014/main" id="{5A9DCA39-30E0-46EF-AF60-773B1B799C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B70FA512-58E1-4DD4-BCD5-2E2B44548934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D52662BC-5576-45AD-8631-E4651A68237B}"/>
                </a:ext>
              </a:extLst>
            </p:cNvPr>
            <p:cNvGrpSpPr/>
            <p:nvPr/>
          </p:nvGrpSpPr>
          <p:grpSpPr>
            <a:xfrm>
              <a:off x="6096000" y="31912169"/>
              <a:ext cx="4741495" cy="2131542"/>
              <a:chOff x="1504353" y="8801354"/>
              <a:chExt cx="4741495" cy="2131542"/>
            </a:xfrm>
          </p:grpSpPr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A06D4882-6B6C-4EB2-A4E3-0F665449ED1F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文檔上說很簡單，結果一寫就炸了，差點相信官方了！</a:t>
                </a:r>
              </a:p>
            </p:txBody>
          </p: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012427F7-5956-4EC6-B3B1-5BF8A247630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190" name="Graphic 189">
                  <a:extLst>
                    <a:ext uri="{FF2B5EF4-FFF2-40B4-BE49-F238E27FC236}">
                      <a16:creationId xmlns:a16="http://schemas.microsoft.com/office/drawing/2014/main" id="{AE0E574F-0403-4F3B-B692-27ECB609AF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4ACD2338-C74E-4F71-9323-CE5FAA47032C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FB81A210-33CE-4BCC-8007-BC4526687203}"/>
                </a:ext>
              </a:extLst>
            </p:cNvPr>
            <p:cNvGrpSpPr/>
            <p:nvPr/>
          </p:nvGrpSpPr>
          <p:grpSpPr>
            <a:xfrm>
              <a:off x="6118882" y="34223847"/>
              <a:ext cx="4741495" cy="2131542"/>
              <a:chOff x="1504353" y="8801354"/>
              <a:chExt cx="4741495" cy="2131542"/>
            </a:xfrm>
          </p:grpSpPr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7BBDFB02-A115-42D7-A609-26AE1D862F91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想偷懶寫一行搞定，結果搞了整個下午都沒通過。</a:t>
                </a:r>
              </a:p>
            </p:txBody>
          </p: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25DECF9D-E1D0-43EB-87FA-87D6FE0A7672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186" name="Graphic 185">
                  <a:extLst>
                    <a:ext uri="{FF2B5EF4-FFF2-40B4-BE49-F238E27FC236}">
                      <a16:creationId xmlns:a16="http://schemas.microsoft.com/office/drawing/2014/main" id="{D5E9F883-C891-475B-9945-3178F6B858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0A3C3519-D1B2-4D21-B2BF-B82581B668CE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DA808AB2-BEBF-44D8-B24C-E24492D89290}"/>
                </a:ext>
              </a:extLst>
            </p:cNvPr>
            <p:cNvGrpSpPr/>
            <p:nvPr/>
          </p:nvGrpSpPr>
          <p:grpSpPr>
            <a:xfrm>
              <a:off x="6096000" y="36512613"/>
              <a:ext cx="4741495" cy="2131542"/>
              <a:chOff x="1504353" y="8801354"/>
              <a:chExt cx="4741495" cy="2131542"/>
            </a:xfrm>
          </p:grpSpPr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2C55C880-45C4-4A0C-B304-8BCDE71639D7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中午吃飯的時候靈感湧現，回來發現剛才的想法不見了！</a:t>
                </a:r>
              </a:p>
            </p:txBody>
          </p: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F103FA1A-AC41-46AA-BD55-5860C59B0069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182" name="Graphic 181">
                  <a:extLst>
                    <a:ext uri="{FF2B5EF4-FFF2-40B4-BE49-F238E27FC236}">
                      <a16:creationId xmlns:a16="http://schemas.microsoft.com/office/drawing/2014/main" id="{455D9453-92E1-4197-9D5A-5ABCEDBC04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9257F57E-B455-4F24-BCEC-754DB681A28D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44D32F08-3737-42B0-BE64-6D8F0840CE3E}"/>
                </a:ext>
              </a:extLst>
            </p:cNvPr>
            <p:cNvGrpSpPr/>
            <p:nvPr/>
          </p:nvGrpSpPr>
          <p:grpSpPr>
            <a:xfrm>
              <a:off x="6118882" y="38783165"/>
              <a:ext cx="4741495" cy="2131542"/>
              <a:chOff x="1504353" y="8801354"/>
              <a:chExt cx="4741495" cy="2131542"/>
            </a:xfrm>
          </p:grpSpPr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24A64990-6E9C-4807-8937-30DCB9CEF801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試了十次的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API</a:t>
                </a:r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請求，結果發現測試伺服器掛了</a:t>
                </a:r>
              </a:p>
            </p:txBody>
          </p: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2392E1DD-0AA0-4E70-B4E7-7C3AA1CFE8CF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178" name="Graphic 177">
                  <a:extLst>
                    <a:ext uri="{FF2B5EF4-FFF2-40B4-BE49-F238E27FC236}">
                      <a16:creationId xmlns:a16="http://schemas.microsoft.com/office/drawing/2014/main" id="{0EF47485-8679-4824-A92E-18A28FD1FA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75972623-264C-4D09-9C7B-D53A3700F0C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BCD8FC28-928E-4B97-BE49-0951DFBA5CA1}"/>
                </a:ext>
              </a:extLst>
            </p:cNvPr>
            <p:cNvGrpSpPr/>
            <p:nvPr/>
          </p:nvGrpSpPr>
          <p:grpSpPr>
            <a:xfrm>
              <a:off x="6118882" y="41111148"/>
              <a:ext cx="4827457" cy="2131508"/>
              <a:chOff x="7523320" y="8589620"/>
              <a:chExt cx="4827457" cy="2131508"/>
            </a:xfrm>
          </p:grpSpPr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68AB5F2B-82EB-40C2-A953-C79CC87036D4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I named my variable 'temp,' and now it’s permanent in the whole program!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A376CF0C-F7FB-4EE5-A609-3CA88F43B94D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74" name="Graphic 173">
                  <a:extLst>
                    <a:ext uri="{FF2B5EF4-FFF2-40B4-BE49-F238E27FC236}">
                      <a16:creationId xmlns:a16="http://schemas.microsoft.com/office/drawing/2014/main" id="{23FDD3F6-E366-462B-BD44-AD8039F4D1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4ECB64CD-8FB9-47E6-80A6-C96550388E8C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3E22FC2-0ABB-4C7C-8D15-AC033D9D4C29}"/>
                </a:ext>
              </a:extLst>
            </p:cNvPr>
            <p:cNvGrpSpPr/>
            <p:nvPr/>
          </p:nvGrpSpPr>
          <p:grpSpPr>
            <a:xfrm>
              <a:off x="6118882" y="43399914"/>
              <a:ext cx="4827457" cy="2131508"/>
              <a:chOff x="7523320" y="8589620"/>
              <a:chExt cx="4827457" cy="2131508"/>
            </a:xfrm>
          </p:grpSpPr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11843D23-D775-4317-8E9C-D35160492C05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Running this script feels like gambling. Will it work? Place your bets!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32207418-6B69-453A-8B21-072C8D6BFB7F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70" name="Graphic 169">
                  <a:extLst>
                    <a:ext uri="{FF2B5EF4-FFF2-40B4-BE49-F238E27FC236}">
                      <a16:creationId xmlns:a16="http://schemas.microsoft.com/office/drawing/2014/main" id="{E235D6BD-36F1-4EB8-9B41-35EC190216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BC87B503-6A76-475C-B25A-CCA010321DB9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18D505DF-7C44-46F5-B5E3-119AD7110B1C}"/>
                </a:ext>
              </a:extLst>
            </p:cNvPr>
            <p:cNvGrpSpPr/>
            <p:nvPr/>
          </p:nvGrpSpPr>
          <p:grpSpPr>
            <a:xfrm>
              <a:off x="6118882" y="45714663"/>
              <a:ext cx="4741495" cy="2131542"/>
              <a:chOff x="1504353" y="8801354"/>
              <a:chExt cx="4741495" cy="2131542"/>
            </a:xfrm>
          </p:grpSpPr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B11888C9-18C4-4C3A-8A72-44B7CFABC24E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我這個運行點下去，你看是我爆炸還是它爆炸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52FE19DE-69E6-4C7E-B42D-FFFFD89771ED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166" name="Graphic 165">
                  <a:extLst>
                    <a:ext uri="{FF2B5EF4-FFF2-40B4-BE49-F238E27FC236}">
                      <a16:creationId xmlns:a16="http://schemas.microsoft.com/office/drawing/2014/main" id="{9648E9F5-459E-4F10-B046-2755E2726C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6527618F-6512-436E-BDDB-A5742050FD6F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0719478A-9A9A-4637-A06C-9F9F3DA9AC8E}"/>
              </a:ext>
            </a:extLst>
          </p:cNvPr>
          <p:cNvGrpSpPr/>
          <p:nvPr/>
        </p:nvGrpSpPr>
        <p:grpSpPr>
          <a:xfrm>
            <a:off x="-11604057" y="-6806917"/>
            <a:ext cx="10426151" cy="62295240"/>
            <a:chOff x="492570" y="-969192"/>
            <a:chExt cx="10426151" cy="62295240"/>
          </a:xfrm>
        </p:grpSpPr>
        <p:sp>
          <p:nvSpPr>
            <p:cNvPr id="328" name="Rectangle: Rounded Corners 327">
              <a:extLst>
                <a:ext uri="{FF2B5EF4-FFF2-40B4-BE49-F238E27FC236}">
                  <a16:creationId xmlns:a16="http://schemas.microsoft.com/office/drawing/2014/main" id="{0E19E8E2-4A46-41BA-ABF3-317FF2C4A5DE}"/>
                </a:ext>
              </a:extLst>
            </p:cNvPr>
            <p:cNvSpPr/>
            <p:nvPr/>
          </p:nvSpPr>
          <p:spPr>
            <a:xfrm>
              <a:off x="492570" y="-969192"/>
              <a:ext cx="8890378" cy="257460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A3CED91-42F5-4A3B-97AA-DCAF342975E1}"/>
                </a:ext>
              </a:extLst>
            </p:cNvPr>
            <p:cNvSpPr/>
            <p:nvPr/>
          </p:nvSpPr>
          <p:spPr>
            <a:xfrm flipH="1">
              <a:off x="2809052" y="1361575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5760" rtlCol="0" anchor="ctr">
              <a:norm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诶诶，我负责的那个排行榜在每次写入新的资料都会把之前的记录打乱欸。怎麽办</a:t>
              </a:r>
            </a:p>
          </p:txBody>
        </p: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2EC82998-453B-4299-A450-6F89772B20E4}"/>
                </a:ext>
              </a:extLst>
            </p:cNvPr>
            <p:cNvGrpSpPr/>
            <p:nvPr/>
          </p:nvGrpSpPr>
          <p:grpSpPr>
            <a:xfrm>
              <a:off x="1501138" y="1605415"/>
              <a:ext cx="956736" cy="1301438"/>
              <a:chOff x="-1490164" y="1399884"/>
              <a:chExt cx="956736" cy="1301438"/>
            </a:xfrm>
          </p:grpSpPr>
          <p:pic>
            <p:nvPicPr>
              <p:cNvPr id="452" name="Graphic 451">
                <a:extLst>
                  <a:ext uri="{FF2B5EF4-FFF2-40B4-BE49-F238E27FC236}">
                    <a16:creationId xmlns:a16="http://schemas.microsoft.com/office/drawing/2014/main" id="{30958404-7678-4B21-A3A4-2180434B87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1490164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453" name="TextBox 452">
                <a:extLst>
                  <a:ext uri="{FF2B5EF4-FFF2-40B4-BE49-F238E27FC236}">
                    <a16:creationId xmlns:a16="http://schemas.microsoft.com/office/drawing/2014/main" id="{45137B54-B3B7-45BB-B195-6599DB8C2698}"/>
                  </a:ext>
                </a:extLst>
              </p:cNvPr>
              <p:cNvSpPr txBox="1"/>
              <p:nvPr/>
            </p:nvSpPr>
            <p:spPr>
              <a:xfrm>
                <a:off x="-1331124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偉翔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58F739D5-E25A-4A15-BA0C-4679ABF5B6F5}"/>
                </a:ext>
              </a:extLst>
            </p:cNvPr>
            <p:cNvGrpSpPr/>
            <p:nvPr/>
          </p:nvGrpSpPr>
          <p:grpSpPr>
            <a:xfrm>
              <a:off x="5835267" y="4052087"/>
              <a:ext cx="4822721" cy="2105525"/>
              <a:chOff x="5835267" y="4052087"/>
              <a:chExt cx="4822721" cy="2105525"/>
            </a:xfrm>
          </p:grpSpPr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E78C02E8-4C8D-4FA8-86B5-6232EC22C17C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don’t speak Chinese.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49" name="Group 448">
                <a:extLst>
                  <a:ext uri="{FF2B5EF4-FFF2-40B4-BE49-F238E27FC236}">
                    <a16:creationId xmlns:a16="http://schemas.microsoft.com/office/drawing/2014/main" id="{E6E8735F-EA60-4EC1-B518-8575F40122AF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450" name="Graphic 449">
                  <a:extLst>
                    <a:ext uri="{FF2B5EF4-FFF2-40B4-BE49-F238E27FC236}">
                      <a16:creationId xmlns:a16="http://schemas.microsoft.com/office/drawing/2014/main" id="{1811616D-1777-4DA9-85ED-0D871C484E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51" name="TextBox 450">
                  <a:extLst>
                    <a:ext uri="{FF2B5EF4-FFF2-40B4-BE49-F238E27FC236}">
                      <a16:creationId xmlns:a16="http://schemas.microsoft.com/office/drawing/2014/main" id="{ABC98E50-E32C-4BB5-A8CC-51D414A415EE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B4F7725A-C1EC-4B16-8340-23194C76DCCC}"/>
                </a:ext>
              </a:extLst>
            </p:cNvPr>
            <p:cNvGrpSpPr/>
            <p:nvPr/>
          </p:nvGrpSpPr>
          <p:grpSpPr>
            <a:xfrm>
              <a:off x="5916493" y="7076248"/>
              <a:ext cx="4741495" cy="2131542"/>
              <a:chOff x="1504353" y="8801354"/>
              <a:chExt cx="4741495" cy="2131542"/>
            </a:xfrm>
          </p:grpSpPr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AEDDC38B-6221-4216-9666-956D51B56E8C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嘗試用不同的文件讀取模式看看？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45" name="Group 444">
                <a:extLst>
                  <a:ext uri="{FF2B5EF4-FFF2-40B4-BE49-F238E27FC236}">
                    <a16:creationId xmlns:a16="http://schemas.microsoft.com/office/drawing/2014/main" id="{BC0956E1-B426-4107-AF54-D04B8FFFEC29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446" name="Graphic 445">
                  <a:extLst>
                    <a:ext uri="{FF2B5EF4-FFF2-40B4-BE49-F238E27FC236}">
                      <a16:creationId xmlns:a16="http://schemas.microsoft.com/office/drawing/2014/main" id="{7134F6FD-40E1-4784-8927-E36F6DF5C6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47" name="TextBox 446">
                  <a:extLst>
                    <a:ext uri="{FF2B5EF4-FFF2-40B4-BE49-F238E27FC236}">
                      <a16:creationId xmlns:a16="http://schemas.microsoft.com/office/drawing/2014/main" id="{35E977CB-53CD-4CE3-8A39-0C3200E19BEE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36" name="Group 335">
              <a:extLst>
                <a:ext uri="{FF2B5EF4-FFF2-40B4-BE49-F238E27FC236}">
                  <a16:creationId xmlns:a16="http://schemas.microsoft.com/office/drawing/2014/main" id="{4F5E9830-B352-4F94-93B1-F3D11AB12AF4}"/>
                </a:ext>
              </a:extLst>
            </p:cNvPr>
            <p:cNvGrpSpPr/>
            <p:nvPr/>
          </p:nvGrpSpPr>
          <p:grpSpPr>
            <a:xfrm>
              <a:off x="1494244" y="9700076"/>
              <a:ext cx="5024592" cy="2105525"/>
              <a:chOff x="1653538" y="1750435"/>
              <a:chExt cx="5024592" cy="2105525"/>
            </a:xfrm>
          </p:grpSpPr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A4429134-0009-487E-A7F0-0D91BB15BFCC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有料喔，我不考虑从文件的尾部写起就可以了喔，每次都重新读取后重新创建一遍就搞定了（我把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a+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模式换成了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41" name="Group 440">
                <a:extLst>
                  <a:ext uri="{FF2B5EF4-FFF2-40B4-BE49-F238E27FC236}">
                    <a16:creationId xmlns:a16="http://schemas.microsoft.com/office/drawing/2014/main" id="{280F0929-2349-4B55-BE5B-953C627DE585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442" name="Graphic 441">
                  <a:extLst>
                    <a:ext uri="{FF2B5EF4-FFF2-40B4-BE49-F238E27FC236}">
                      <a16:creationId xmlns:a16="http://schemas.microsoft.com/office/drawing/2014/main" id="{4406B54D-88BA-44CC-A4A0-70F2458605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43" name="TextBox 442">
                  <a:extLst>
                    <a:ext uri="{FF2B5EF4-FFF2-40B4-BE49-F238E27FC236}">
                      <a16:creationId xmlns:a16="http://schemas.microsoft.com/office/drawing/2014/main" id="{02142C57-14B4-45AC-AD0A-1C7C760E13E8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37" name="Group 336">
              <a:extLst>
                <a:ext uri="{FF2B5EF4-FFF2-40B4-BE49-F238E27FC236}">
                  <a16:creationId xmlns:a16="http://schemas.microsoft.com/office/drawing/2014/main" id="{E6AC6B89-6001-4A97-B9E0-A7E2C22D3400}"/>
                </a:ext>
              </a:extLst>
            </p:cNvPr>
            <p:cNvGrpSpPr/>
            <p:nvPr/>
          </p:nvGrpSpPr>
          <p:grpSpPr>
            <a:xfrm>
              <a:off x="5916493" y="12134418"/>
              <a:ext cx="4741495" cy="2131542"/>
              <a:chOff x="1504353" y="8801354"/>
              <a:chExt cx="4741495" cy="2131542"/>
            </a:xfrm>
          </p:grpSpPr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39BDB283-E884-4FC3-9CDF-9763E81B0048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誒誒，話說你們的小遊戲都完成了嗎？代碼同步是個問題欸。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37" name="Group 436">
                <a:extLst>
                  <a:ext uri="{FF2B5EF4-FFF2-40B4-BE49-F238E27FC236}">
                    <a16:creationId xmlns:a16="http://schemas.microsoft.com/office/drawing/2014/main" id="{0D20726A-ACFD-4211-AB96-D9ED26728DA0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438" name="Graphic 437">
                  <a:extLst>
                    <a:ext uri="{FF2B5EF4-FFF2-40B4-BE49-F238E27FC236}">
                      <a16:creationId xmlns:a16="http://schemas.microsoft.com/office/drawing/2014/main" id="{BC0F911D-2573-48A9-8254-AA8A33C770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39" name="TextBox 438">
                  <a:extLst>
                    <a:ext uri="{FF2B5EF4-FFF2-40B4-BE49-F238E27FC236}">
                      <a16:creationId xmlns:a16="http://schemas.microsoft.com/office/drawing/2014/main" id="{DA340408-A7A7-4ECF-AA5A-841CB7848B31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38" name="Group 337">
              <a:extLst>
                <a:ext uri="{FF2B5EF4-FFF2-40B4-BE49-F238E27FC236}">
                  <a16:creationId xmlns:a16="http://schemas.microsoft.com/office/drawing/2014/main" id="{1308BECC-0F7D-43B0-8439-F312A8928917}"/>
                </a:ext>
              </a:extLst>
            </p:cNvPr>
            <p:cNvGrpSpPr/>
            <p:nvPr/>
          </p:nvGrpSpPr>
          <p:grpSpPr>
            <a:xfrm>
              <a:off x="5916493" y="14620794"/>
              <a:ext cx="4822721" cy="2105525"/>
              <a:chOff x="5835267" y="4052087"/>
              <a:chExt cx="4822721" cy="2105525"/>
            </a:xfrm>
          </p:grpSpPr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6B5FCF08-C28D-48E2-B346-3399E2FF4964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Have you guys ever heard of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GitHUB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33" name="Group 432">
                <a:extLst>
                  <a:ext uri="{FF2B5EF4-FFF2-40B4-BE49-F238E27FC236}">
                    <a16:creationId xmlns:a16="http://schemas.microsoft.com/office/drawing/2014/main" id="{7F3DE97D-BA89-4C81-A260-71309CC21092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434" name="Graphic 433">
                  <a:extLst>
                    <a:ext uri="{FF2B5EF4-FFF2-40B4-BE49-F238E27FC236}">
                      <a16:creationId xmlns:a16="http://schemas.microsoft.com/office/drawing/2014/main" id="{DCF2893E-C367-4DEB-84E2-FBE2D6B102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35" name="TextBox 434">
                  <a:extLst>
                    <a:ext uri="{FF2B5EF4-FFF2-40B4-BE49-F238E27FC236}">
                      <a16:creationId xmlns:a16="http://schemas.microsoft.com/office/drawing/2014/main" id="{D2D8694E-6E0F-4B18-95CB-CCB2762AAF6E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39" name="Group 338">
              <a:extLst>
                <a:ext uri="{FF2B5EF4-FFF2-40B4-BE49-F238E27FC236}">
                  <a16:creationId xmlns:a16="http://schemas.microsoft.com/office/drawing/2014/main" id="{CF6D7AAC-D3E7-4184-9EB1-27982A02BC2C}"/>
                </a:ext>
              </a:extLst>
            </p:cNvPr>
            <p:cNvGrpSpPr/>
            <p:nvPr/>
          </p:nvGrpSpPr>
          <p:grpSpPr>
            <a:xfrm>
              <a:off x="5916493" y="17081153"/>
              <a:ext cx="4822721" cy="2105525"/>
              <a:chOff x="5835267" y="4052087"/>
              <a:chExt cx="4822721" cy="2105525"/>
            </a:xfrm>
          </p:grpSpPr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206CBAFC-1655-403E-A16B-03914E25C9B6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We can use git to sync our code easily in only one tap.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29" name="Group 428">
                <a:extLst>
                  <a:ext uri="{FF2B5EF4-FFF2-40B4-BE49-F238E27FC236}">
                    <a16:creationId xmlns:a16="http://schemas.microsoft.com/office/drawing/2014/main" id="{938839D9-2754-42E1-8F14-1437E98808D7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430" name="Graphic 429">
                  <a:extLst>
                    <a:ext uri="{FF2B5EF4-FFF2-40B4-BE49-F238E27FC236}">
                      <a16:creationId xmlns:a16="http://schemas.microsoft.com/office/drawing/2014/main" id="{7F226EDE-DD23-42E8-BB98-3ACB0FF94C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31" name="TextBox 430">
                  <a:extLst>
                    <a:ext uri="{FF2B5EF4-FFF2-40B4-BE49-F238E27FC236}">
                      <a16:creationId xmlns:a16="http://schemas.microsoft.com/office/drawing/2014/main" id="{5D62DA87-CD13-40F2-BD7C-A43B225A3EE2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069EB611-0E55-4655-A07D-30E6536897CB}"/>
                </a:ext>
              </a:extLst>
            </p:cNvPr>
            <p:cNvGrpSpPr/>
            <p:nvPr/>
          </p:nvGrpSpPr>
          <p:grpSpPr>
            <a:xfrm>
              <a:off x="5916493" y="19541512"/>
              <a:ext cx="4822721" cy="2105525"/>
              <a:chOff x="5835267" y="4052087"/>
              <a:chExt cx="4822721" cy="2105525"/>
            </a:xfrm>
          </p:grpSpPr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64FC437C-929A-43E4-AF47-50F98B0881AE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can guide you guys to setup Git if needed.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25" name="Group 424">
                <a:extLst>
                  <a:ext uri="{FF2B5EF4-FFF2-40B4-BE49-F238E27FC236}">
                    <a16:creationId xmlns:a16="http://schemas.microsoft.com/office/drawing/2014/main" id="{556B2697-458A-412A-9FAB-D47D72C91C27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426" name="Graphic 425">
                  <a:extLst>
                    <a:ext uri="{FF2B5EF4-FFF2-40B4-BE49-F238E27FC236}">
                      <a16:creationId xmlns:a16="http://schemas.microsoft.com/office/drawing/2014/main" id="{1FC41E09-1D59-4FCF-A64F-BBD28147C8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27" name="TextBox 426">
                  <a:extLst>
                    <a:ext uri="{FF2B5EF4-FFF2-40B4-BE49-F238E27FC236}">
                      <a16:creationId xmlns:a16="http://schemas.microsoft.com/office/drawing/2014/main" id="{0A5C7605-9E1A-4573-8927-CDE7AF91F1E6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41" name="Group 340">
              <a:extLst>
                <a:ext uri="{FF2B5EF4-FFF2-40B4-BE49-F238E27FC236}">
                  <a16:creationId xmlns:a16="http://schemas.microsoft.com/office/drawing/2014/main" id="{5DA51EEF-BC10-4815-B832-D79DE064FBEC}"/>
                </a:ext>
              </a:extLst>
            </p:cNvPr>
            <p:cNvGrpSpPr/>
            <p:nvPr/>
          </p:nvGrpSpPr>
          <p:grpSpPr>
            <a:xfrm>
              <a:off x="1653284" y="22001871"/>
              <a:ext cx="5024592" cy="2105525"/>
              <a:chOff x="1653538" y="1750435"/>
              <a:chExt cx="5024592" cy="2105525"/>
            </a:xfrm>
          </p:grpSpPr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EF582F67-4D20-4F8E-A456-C9927601A937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好的，收到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21" name="Group 420">
                <a:extLst>
                  <a:ext uri="{FF2B5EF4-FFF2-40B4-BE49-F238E27FC236}">
                    <a16:creationId xmlns:a16="http://schemas.microsoft.com/office/drawing/2014/main" id="{3185BACE-C7F5-4303-B9C1-2F6D34D6CC25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422" name="Graphic 421">
                  <a:extLst>
                    <a:ext uri="{FF2B5EF4-FFF2-40B4-BE49-F238E27FC236}">
                      <a16:creationId xmlns:a16="http://schemas.microsoft.com/office/drawing/2014/main" id="{505F844E-6289-401B-B6EC-A138CECE15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23" name="TextBox 422">
                  <a:extLst>
                    <a:ext uri="{FF2B5EF4-FFF2-40B4-BE49-F238E27FC236}">
                      <a16:creationId xmlns:a16="http://schemas.microsoft.com/office/drawing/2014/main" id="{86147C3D-ED25-4322-AE42-AA422DAC2066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42" name="Group 341">
              <a:extLst>
                <a:ext uri="{FF2B5EF4-FFF2-40B4-BE49-F238E27FC236}">
                  <a16:creationId xmlns:a16="http://schemas.microsoft.com/office/drawing/2014/main" id="{184B88B3-0BEB-4BEF-AF79-02E94F36FE9C}"/>
                </a:ext>
              </a:extLst>
            </p:cNvPr>
            <p:cNvGrpSpPr/>
            <p:nvPr/>
          </p:nvGrpSpPr>
          <p:grpSpPr>
            <a:xfrm>
              <a:off x="5916493" y="24462230"/>
              <a:ext cx="4741495" cy="2131542"/>
              <a:chOff x="1504353" y="8801354"/>
              <a:chExt cx="4741495" cy="2131542"/>
            </a:xfrm>
          </p:grpSpPr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12995D90-43DD-4FF0-A217-1DA80877EAF6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啊對對對（已讀亂回，上班中）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17" name="Group 416">
                <a:extLst>
                  <a:ext uri="{FF2B5EF4-FFF2-40B4-BE49-F238E27FC236}">
                    <a16:creationId xmlns:a16="http://schemas.microsoft.com/office/drawing/2014/main" id="{9A37921B-0AFE-417D-B8E7-31EE1BC73F20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418" name="Graphic 417">
                  <a:extLst>
                    <a:ext uri="{FF2B5EF4-FFF2-40B4-BE49-F238E27FC236}">
                      <a16:creationId xmlns:a16="http://schemas.microsoft.com/office/drawing/2014/main" id="{4FEB6BC6-3D48-4D0E-9C92-6681F97DE4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19" name="TextBox 418">
                  <a:extLst>
                    <a:ext uri="{FF2B5EF4-FFF2-40B4-BE49-F238E27FC236}">
                      <a16:creationId xmlns:a16="http://schemas.microsoft.com/office/drawing/2014/main" id="{74CB94A7-11EE-41F0-9D2A-25B9B254093B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C8549864-068C-4B52-9DA5-8FB28CD0AAE2}"/>
                </a:ext>
              </a:extLst>
            </p:cNvPr>
            <p:cNvSpPr txBox="1"/>
            <p:nvPr/>
          </p:nvSpPr>
          <p:spPr>
            <a:xfrm>
              <a:off x="5426586" y="2669762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F39111C2-BE7C-42F9-A608-04E2740856A1}"/>
                </a:ext>
              </a:extLst>
            </p:cNvPr>
            <p:cNvGrpSpPr/>
            <p:nvPr/>
          </p:nvGrpSpPr>
          <p:grpSpPr>
            <a:xfrm>
              <a:off x="5916493" y="27143993"/>
              <a:ext cx="4741495" cy="2131542"/>
              <a:chOff x="1504353" y="8801354"/>
              <a:chExt cx="4741495" cy="2131542"/>
            </a:xfrm>
          </p:grpSpPr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7810BECB-4588-4CF8-A19C-A8F9850F963A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為什麼我的小遊戲隨機數返回值全一樣？我在自己的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ipynb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做沒問題啊。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13" name="Group 412">
                <a:extLst>
                  <a:ext uri="{FF2B5EF4-FFF2-40B4-BE49-F238E27FC236}">
                    <a16:creationId xmlns:a16="http://schemas.microsoft.com/office/drawing/2014/main" id="{B885EC6B-6675-46AF-B4B3-2C6E8F490983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414" name="Graphic 413">
                  <a:extLst>
                    <a:ext uri="{FF2B5EF4-FFF2-40B4-BE49-F238E27FC236}">
                      <a16:creationId xmlns:a16="http://schemas.microsoft.com/office/drawing/2014/main" id="{1CAC977D-438E-42F1-BAEB-EB9489FEB0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15" name="TextBox 414">
                  <a:extLst>
                    <a:ext uri="{FF2B5EF4-FFF2-40B4-BE49-F238E27FC236}">
                      <a16:creationId xmlns:a16="http://schemas.microsoft.com/office/drawing/2014/main" id="{CC8C2659-C7EA-4B22-BBEC-1F932C3D38FD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45" name="Group 344">
              <a:extLst>
                <a:ext uri="{FF2B5EF4-FFF2-40B4-BE49-F238E27FC236}">
                  <a16:creationId xmlns:a16="http://schemas.microsoft.com/office/drawing/2014/main" id="{A5FF4E91-9650-430E-8884-DA6639639C3E}"/>
                </a:ext>
              </a:extLst>
            </p:cNvPr>
            <p:cNvGrpSpPr/>
            <p:nvPr/>
          </p:nvGrpSpPr>
          <p:grpSpPr>
            <a:xfrm>
              <a:off x="1609989" y="29657184"/>
              <a:ext cx="5024592" cy="2105525"/>
              <a:chOff x="1653538" y="1750435"/>
              <a:chExt cx="5024592" cy="2105525"/>
            </a:xfrm>
          </p:grpSpPr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E8077896-ED04-4340-9A3B-C42B83AAA954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我们的方法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Rnumber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()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是以当前时间的作为随机种子的，所以你在呼叫这个函式设一个小小的间隔就可以了，用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time.sleep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秒数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)</a:t>
                </a:r>
              </a:p>
            </p:txBody>
          </p:sp>
          <p:grpSp>
            <p:nvGrpSpPr>
              <p:cNvPr id="409" name="Group 408">
                <a:extLst>
                  <a:ext uri="{FF2B5EF4-FFF2-40B4-BE49-F238E27FC236}">
                    <a16:creationId xmlns:a16="http://schemas.microsoft.com/office/drawing/2014/main" id="{26A82CD2-5703-49D5-ADCE-C885C62256DD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410" name="Graphic 409">
                  <a:extLst>
                    <a:ext uri="{FF2B5EF4-FFF2-40B4-BE49-F238E27FC236}">
                      <a16:creationId xmlns:a16="http://schemas.microsoft.com/office/drawing/2014/main" id="{BDB20B8E-89E7-46D0-847F-646F6169F4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11" name="TextBox 410">
                  <a:extLst>
                    <a:ext uri="{FF2B5EF4-FFF2-40B4-BE49-F238E27FC236}">
                      <a16:creationId xmlns:a16="http://schemas.microsoft.com/office/drawing/2014/main" id="{F05B65D4-B2BE-49CC-BB18-05D50A4579CD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46" name="Group 345">
              <a:extLst>
                <a:ext uri="{FF2B5EF4-FFF2-40B4-BE49-F238E27FC236}">
                  <a16:creationId xmlns:a16="http://schemas.microsoft.com/office/drawing/2014/main" id="{BE17590E-0C82-40CA-BD62-F3F20C293D9D}"/>
                </a:ext>
              </a:extLst>
            </p:cNvPr>
            <p:cNvGrpSpPr/>
            <p:nvPr/>
          </p:nvGrpSpPr>
          <p:grpSpPr>
            <a:xfrm>
              <a:off x="6068893" y="32117015"/>
              <a:ext cx="4822721" cy="2105525"/>
              <a:chOff x="5835267" y="4052087"/>
              <a:chExt cx="4822721" cy="2105525"/>
            </a:xfrm>
          </p:grpSpPr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9F122DD6-742E-4058-9913-2A85CBB86B3C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Yea, Wei Siang is right, cause I just faced the same problem before.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05" name="Group 404">
                <a:extLst>
                  <a:ext uri="{FF2B5EF4-FFF2-40B4-BE49-F238E27FC236}">
                    <a16:creationId xmlns:a16="http://schemas.microsoft.com/office/drawing/2014/main" id="{E33ED2A3-C85C-489A-9DA7-74AB9E7C0BBF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406" name="Graphic 405">
                  <a:extLst>
                    <a:ext uri="{FF2B5EF4-FFF2-40B4-BE49-F238E27FC236}">
                      <a16:creationId xmlns:a16="http://schemas.microsoft.com/office/drawing/2014/main" id="{C0387A5A-0CBA-44C6-AD65-85DF6DB821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07" name="TextBox 406">
                  <a:extLst>
                    <a:ext uri="{FF2B5EF4-FFF2-40B4-BE49-F238E27FC236}">
                      <a16:creationId xmlns:a16="http://schemas.microsoft.com/office/drawing/2014/main" id="{79F4D3F5-3875-484B-9051-2C47CE63EAA0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FFD13677-C93B-4861-8258-14AA6A908DEA}"/>
                </a:ext>
              </a:extLst>
            </p:cNvPr>
            <p:cNvGrpSpPr/>
            <p:nvPr/>
          </p:nvGrpSpPr>
          <p:grpSpPr>
            <a:xfrm>
              <a:off x="5994916" y="37587954"/>
              <a:ext cx="4741495" cy="2131542"/>
              <a:chOff x="1504353" y="8801354"/>
              <a:chExt cx="4741495" cy="2131542"/>
            </a:xfrm>
          </p:grpSpPr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11608954-17F6-46F3-B21F-E0B1FBCBF5FA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話說那個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一直報錯是在說什麼？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01" name="Group 400">
                <a:extLst>
                  <a:ext uri="{FF2B5EF4-FFF2-40B4-BE49-F238E27FC236}">
                    <a16:creationId xmlns:a16="http://schemas.microsoft.com/office/drawing/2014/main" id="{81AFA2B5-800A-4DEC-9FA4-4BD50041CF74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402" name="Graphic 401">
                  <a:extLst>
                    <a:ext uri="{FF2B5EF4-FFF2-40B4-BE49-F238E27FC236}">
                      <a16:creationId xmlns:a16="http://schemas.microsoft.com/office/drawing/2014/main" id="{0F9DC36B-86F4-4771-811C-979EFAD5E1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03" name="TextBox 402">
                  <a:extLst>
                    <a:ext uri="{FF2B5EF4-FFF2-40B4-BE49-F238E27FC236}">
                      <a16:creationId xmlns:a16="http://schemas.microsoft.com/office/drawing/2014/main" id="{EAA2802B-9BC2-4521-A28B-EC5985E23E53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DA2FC96D-0C4A-4ECC-84C7-858ACE26F7F5}"/>
                </a:ext>
              </a:extLst>
            </p:cNvPr>
            <p:cNvSpPr txBox="1"/>
            <p:nvPr/>
          </p:nvSpPr>
          <p:spPr>
            <a:xfrm>
              <a:off x="5435765" y="37046929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349" name="Group 348">
              <a:extLst>
                <a:ext uri="{FF2B5EF4-FFF2-40B4-BE49-F238E27FC236}">
                  <a16:creationId xmlns:a16="http://schemas.microsoft.com/office/drawing/2014/main" id="{CE803BFE-46F1-4A3A-8AE0-6580AA992DF7}"/>
                </a:ext>
              </a:extLst>
            </p:cNvPr>
            <p:cNvGrpSpPr/>
            <p:nvPr/>
          </p:nvGrpSpPr>
          <p:grpSpPr>
            <a:xfrm>
              <a:off x="6096000" y="34798778"/>
              <a:ext cx="4741495" cy="2131542"/>
              <a:chOff x="1504353" y="8801354"/>
              <a:chExt cx="4741495" cy="2131542"/>
            </a:xfrm>
          </p:grpSpPr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77DF058C-7E7A-4015-A4F2-FD1F1329DB94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好，我等等就試試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97" name="Group 396">
                <a:extLst>
                  <a:ext uri="{FF2B5EF4-FFF2-40B4-BE49-F238E27FC236}">
                    <a16:creationId xmlns:a16="http://schemas.microsoft.com/office/drawing/2014/main" id="{51680D71-3FF6-4B91-B550-89BC8DA55391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398" name="Graphic 397">
                  <a:extLst>
                    <a:ext uri="{FF2B5EF4-FFF2-40B4-BE49-F238E27FC236}">
                      <a16:creationId xmlns:a16="http://schemas.microsoft.com/office/drawing/2014/main" id="{9E5CDFBC-19F7-4A23-826C-F22E6AFA27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399" name="TextBox 398">
                  <a:extLst>
                    <a:ext uri="{FF2B5EF4-FFF2-40B4-BE49-F238E27FC236}">
                      <a16:creationId xmlns:a16="http://schemas.microsoft.com/office/drawing/2014/main" id="{564F9E0E-AC6F-40A3-A160-B04930C78C68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D1963B27-C4FE-42CF-92FE-8A7106680F4E}"/>
                </a:ext>
              </a:extLst>
            </p:cNvPr>
            <p:cNvGrpSpPr/>
            <p:nvPr/>
          </p:nvGrpSpPr>
          <p:grpSpPr>
            <a:xfrm>
              <a:off x="1653284" y="39894656"/>
              <a:ext cx="5024592" cy="2105525"/>
              <a:chOff x="1653538" y="1750435"/>
              <a:chExt cx="5024592" cy="2105525"/>
            </a:xfrm>
          </p:grpSpPr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897308E3-F49E-4C33-943E-24B153D0EA13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我也有遇到，我看哪个是亮色的我就点，或者是往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yes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点，全是英文字，拜托不要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93" name="Group 392">
                <a:extLst>
                  <a:ext uri="{FF2B5EF4-FFF2-40B4-BE49-F238E27FC236}">
                    <a16:creationId xmlns:a16="http://schemas.microsoft.com/office/drawing/2014/main" id="{BF581CA5-A4A9-410E-8591-9360102C3659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394" name="Graphic 393">
                  <a:extLst>
                    <a:ext uri="{FF2B5EF4-FFF2-40B4-BE49-F238E27FC236}">
                      <a16:creationId xmlns:a16="http://schemas.microsoft.com/office/drawing/2014/main" id="{5BCE6EBF-A767-4D0B-8A42-06DA8F88E6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395" name="TextBox 394">
                  <a:extLst>
                    <a:ext uri="{FF2B5EF4-FFF2-40B4-BE49-F238E27FC236}">
                      <a16:creationId xmlns:a16="http://schemas.microsoft.com/office/drawing/2014/main" id="{E2FDB939-D16A-47AC-BFC9-4F6CC02EACFF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E3928A95-96DC-44D9-88ED-62AC317F9201}"/>
                </a:ext>
              </a:extLst>
            </p:cNvPr>
            <p:cNvGrpSpPr/>
            <p:nvPr/>
          </p:nvGrpSpPr>
          <p:grpSpPr>
            <a:xfrm>
              <a:off x="6014774" y="42175341"/>
              <a:ext cx="4822721" cy="2105525"/>
              <a:chOff x="5835267" y="4052087"/>
              <a:chExt cx="4822721" cy="2105525"/>
            </a:xfrm>
          </p:grpSpPr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215B1737-08F2-4DAA-AE45-67377257FD85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It must be a conflict error, check your local file and save that file on the cloud for it to be the latest one and click accept or deny the changes.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89" name="Group 388">
                <a:extLst>
                  <a:ext uri="{FF2B5EF4-FFF2-40B4-BE49-F238E27FC236}">
                    <a16:creationId xmlns:a16="http://schemas.microsoft.com/office/drawing/2014/main" id="{688DA27C-F293-498C-8F24-671C95BE14B2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390" name="Graphic 389">
                  <a:extLst>
                    <a:ext uri="{FF2B5EF4-FFF2-40B4-BE49-F238E27FC236}">
                      <a16:creationId xmlns:a16="http://schemas.microsoft.com/office/drawing/2014/main" id="{A498BC12-DD7A-431B-84A7-A3D02EEDFF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391" name="TextBox 390">
                  <a:extLst>
                    <a:ext uri="{FF2B5EF4-FFF2-40B4-BE49-F238E27FC236}">
                      <a16:creationId xmlns:a16="http://schemas.microsoft.com/office/drawing/2014/main" id="{A959876F-0A5C-4942-8EDB-76696818A0B1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51E88272-32D3-4B50-B177-71A5B3055DA5}"/>
                </a:ext>
              </a:extLst>
            </p:cNvPr>
            <p:cNvSpPr txBox="1"/>
            <p:nvPr/>
          </p:nvSpPr>
          <p:spPr>
            <a:xfrm>
              <a:off x="5089516" y="44477345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又双叒一段時間後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353" name="Group 352">
              <a:extLst>
                <a:ext uri="{FF2B5EF4-FFF2-40B4-BE49-F238E27FC236}">
                  <a16:creationId xmlns:a16="http://schemas.microsoft.com/office/drawing/2014/main" id="{896D9AE0-D5F1-412A-BEA6-FC1EC514A5D8}"/>
                </a:ext>
              </a:extLst>
            </p:cNvPr>
            <p:cNvGrpSpPr/>
            <p:nvPr/>
          </p:nvGrpSpPr>
          <p:grpSpPr>
            <a:xfrm>
              <a:off x="6002911" y="45040054"/>
              <a:ext cx="4822721" cy="2105525"/>
              <a:chOff x="5835267" y="4052087"/>
              <a:chExt cx="4822721" cy="2105525"/>
            </a:xfrm>
          </p:grpSpPr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BF23A895-2B43-42F4-B6DC-5203B5029A6A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Should we put our source code to the ppt?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85" name="Group 384">
                <a:extLst>
                  <a:ext uri="{FF2B5EF4-FFF2-40B4-BE49-F238E27FC236}">
                    <a16:creationId xmlns:a16="http://schemas.microsoft.com/office/drawing/2014/main" id="{78F6296D-CC50-4196-956F-46EB1B59854E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386" name="Graphic 385">
                  <a:extLst>
                    <a:ext uri="{FF2B5EF4-FFF2-40B4-BE49-F238E27FC236}">
                      <a16:creationId xmlns:a16="http://schemas.microsoft.com/office/drawing/2014/main" id="{A02B9080-751E-439C-8AF9-52EDBA2A24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387" name="TextBox 386">
                  <a:extLst>
                    <a:ext uri="{FF2B5EF4-FFF2-40B4-BE49-F238E27FC236}">
                      <a16:creationId xmlns:a16="http://schemas.microsoft.com/office/drawing/2014/main" id="{F067D2C3-6901-4F4E-9B5A-35907889BED1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12C2BAD6-6F34-4554-8993-25FDD366D0BA}"/>
                </a:ext>
              </a:extLst>
            </p:cNvPr>
            <p:cNvGrpSpPr/>
            <p:nvPr/>
          </p:nvGrpSpPr>
          <p:grpSpPr>
            <a:xfrm>
              <a:off x="1609989" y="47323841"/>
              <a:ext cx="5024592" cy="2105525"/>
              <a:chOff x="1653538" y="1750435"/>
              <a:chExt cx="5024592" cy="2105525"/>
            </a:xfrm>
          </p:grpSpPr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56F7E040-81A7-4AA3-BCE5-4D7429EB0791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VScode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崩溃了，代码无了，我也无了。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81" name="Group 380">
                <a:extLst>
                  <a:ext uri="{FF2B5EF4-FFF2-40B4-BE49-F238E27FC236}">
                    <a16:creationId xmlns:a16="http://schemas.microsoft.com/office/drawing/2014/main" id="{27E18405-6AF8-4969-AAF9-62CB2741CB98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382" name="Graphic 381">
                  <a:extLst>
                    <a:ext uri="{FF2B5EF4-FFF2-40B4-BE49-F238E27FC236}">
                      <a16:creationId xmlns:a16="http://schemas.microsoft.com/office/drawing/2014/main" id="{FB7477E7-97E7-409A-94ED-A60ABEF240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383" name="TextBox 382">
                  <a:extLst>
                    <a:ext uri="{FF2B5EF4-FFF2-40B4-BE49-F238E27FC236}">
                      <a16:creationId xmlns:a16="http://schemas.microsoft.com/office/drawing/2014/main" id="{B7B3FFC7-BA52-4F06-8439-D968C85FCAE1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64A53466-5075-476B-8AA3-79851A0422F2}"/>
                </a:ext>
              </a:extLst>
            </p:cNvPr>
            <p:cNvGrpSpPr/>
            <p:nvPr/>
          </p:nvGrpSpPr>
          <p:grpSpPr>
            <a:xfrm>
              <a:off x="6147316" y="49696254"/>
              <a:ext cx="4741495" cy="2131542"/>
              <a:chOff x="1504353" y="8801354"/>
              <a:chExt cx="4741495" cy="2131542"/>
            </a:xfrm>
          </p:grpSpPr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B4CAE47D-ED63-4C4C-A242-0D6DB78B1D11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上交代碼又報錯，你們是不是有人沒有更新代碼庫就直接開寫？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8AE6E787-26AD-40D3-A218-DFE08109FA1C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378" name="Graphic 377">
                  <a:extLst>
                    <a:ext uri="{FF2B5EF4-FFF2-40B4-BE49-F238E27FC236}">
                      <a16:creationId xmlns:a16="http://schemas.microsoft.com/office/drawing/2014/main" id="{C93D5EA7-5235-44CF-9CFE-55849BD752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379" name="TextBox 378">
                  <a:extLst>
                    <a:ext uri="{FF2B5EF4-FFF2-40B4-BE49-F238E27FC236}">
                      <a16:creationId xmlns:a16="http://schemas.microsoft.com/office/drawing/2014/main" id="{889E28AA-2568-496A-BF6F-9F2CB95442C9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A60FA71E-48BB-49CF-9736-CA8A758E3850}"/>
                </a:ext>
              </a:extLst>
            </p:cNvPr>
            <p:cNvGrpSpPr/>
            <p:nvPr/>
          </p:nvGrpSpPr>
          <p:grpSpPr>
            <a:xfrm>
              <a:off x="6096000" y="52120701"/>
              <a:ext cx="4822721" cy="2105525"/>
              <a:chOff x="5835267" y="4052087"/>
              <a:chExt cx="4822721" cy="2105525"/>
            </a:xfrm>
          </p:grpSpPr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6D6CA6D0-76BB-4C17-8555-1039C1D2B0F0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OMG, who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tf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overwrite my code, WTH!!!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73" name="Group 372">
                <a:extLst>
                  <a:ext uri="{FF2B5EF4-FFF2-40B4-BE49-F238E27FC236}">
                    <a16:creationId xmlns:a16="http://schemas.microsoft.com/office/drawing/2014/main" id="{BB2142CC-BFF8-4850-AEEC-B4B2540997B8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374" name="Graphic 373">
                  <a:extLst>
                    <a:ext uri="{FF2B5EF4-FFF2-40B4-BE49-F238E27FC236}">
                      <a16:creationId xmlns:a16="http://schemas.microsoft.com/office/drawing/2014/main" id="{1BE8F194-22EC-4C43-B935-9A2502DDDF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375" name="TextBox 374">
                  <a:extLst>
                    <a:ext uri="{FF2B5EF4-FFF2-40B4-BE49-F238E27FC236}">
                      <a16:creationId xmlns:a16="http://schemas.microsoft.com/office/drawing/2014/main" id="{3AE3257E-F921-4509-B71F-61BB36141B09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57" name="Group 356">
              <a:extLst>
                <a:ext uri="{FF2B5EF4-FFF2-40B4-BE49-F238E27FC236}">
                  <a16:creationId xmlns:a16="http://schemas.microsoft.com/office/drawing/2014/main" id="{3641C85D-6638-461B-90D6-003011EB939B}"/>
                </a:ext>
              </a:extLst>
            </p:cNvPr>
            <p:cNvGrpSpPr/>
            <p:nvPr/>
          </p:nvGrpSpPr>
          <p:grpSpPr>
            <a:xfrm>
              <a:off x="1494244" y="54519131"/>
              <a:ext cx="5024592" cy="2105525"/>
              <a:chOff x="1653538" y="1750435"/>
              <a:chExt cx="5024592" cy="2105525"/>
            </a:xfrm>
          </p:grpSpPr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3A15FD5C-7535-499E-84B6-198F3C4B4137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（已读不敢回，亮哪点哪，好像是在说我）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69" name="Group 368">
                <a:extLst>
                  <a:ext uri="{FF2B5EF4-FFF2-40B4-BE49-F238E27FC236}">
                    <a16:creationId xmlns:a16="http://schemas.microsoft.com/office/drawing/2014/main" id="{26BF7BDE-D8C0-488E-BDEA-F0C6037E1D24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370" name="Graphic 369">
                  <a:extLst>
                    <a:ext uri="{FF2B5EF4-FFF2-40B4-BE49-F238E27FC236}">
                      <a16:creationId xmlns:a16="http://schemas.microsoft.com/office/drawing/2014/main" id="{47726E47-ACCF-4576-BDBA-01D2ABD54B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371" name="TextBox 370">
                  <a:extLst>
                    <a:ext uri="{FF2B5EF4-FFF2-40B4-BE49-F238E27FC236}">
                      <a16:creationId xmlns:a16="http://schemas.microsoft.com/office/drawing/2014/main" id="{1248EC64-6982-4054-A4FE-FFC4D81E6AE7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9293E866-A312-41AA-A709-6B3DB8CA4BC1}"/>
                </a:ext>
              </a:extLst>
            </p:cNvPr>
            <p:cNvGrpSpPr/>
            <p:nvPr/>
          </p:nvGrpSpPr>
          <p:grpSpPr>
            <a:xfrm>
              <a:off x="6084137" y="56790697"/>
              <a:ext cx="4741495" cy="2131542"/>
              <a:chOff x="1504353" y="8801354"/>
              <a:chExt cx="4741495" cy="2131542"/>
            </a:xfrm>
          </p:grpSpPr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2A4D147A-389B-4FE4-B79C-17596FCF2B9F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教我装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VScode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65" name="Group 364">
                <a:extLst>
                  <a:ext uri="{FF2B5EF4-FFF2-40B4-BE49-F238E27FC236}">
                    <a16:creationId xmlns:a16="http://schemas.microsoft.com/office/drawing/2014/main" id="{E0E00B52-4E2F-474D-9A09-AF6DE34C039F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366" name="Graphic 365">
                  <a:extLst>
                    <a:ext uri="{FF2B5EF4-FFF2-40B4-BE49-F238E27FC236}">
                      <a16:creationId xmlns:a16="http://schemas.microsoft.com/office/drawing/2014/main" id="{F32A67B2-4498-4618-84A5-4012DDA580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367" name="TextBox 366">
                  <a:extLst>
                    <a:ext uri="{FF2B5EF4-FFF2-40B4-BE49-F238E27FC236}">
                      <a16:creationId xmlns:a16="http://schemas.microsoft.com/office/drawing/2014/main" id="{698C6574-93E4-42F3-8158-850CFBD28851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C047EB9B-97E9-4361-A529-6E96AE257CD1}"/>
                </a:ext>
              </a:extLst>
            </p:cNvPr>
            <p:cNvGrpSpPr/>
            <p:nvPr/>
          </p:nvGrpSpPr>
          <p:grpSpPr>
            <a:xfrm>
              <a:off x="6068893" y="59220523"/>
              <a:ext cx="4822721" cy="2105525"/>
              <a:chOff x="5835267" y="4052087"/>
              <a:chExt cx="4822721" cy="2105525"/>
            </a:xfrm>
          </p:grpSpPr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C06D3EFE-FC11-425A-B104-051CCFD61408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 have done my mini games code part, where should I place the codes?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61" name="Group 360">
                <a:extLst>
                  <a:ext uri="{FF2B5EF4-FFF2-40B4-BE49-F238E27FC236}">
                    <a16:creationId xmlns:a16="http://schemas.microsoft.com/office/drawing/2014/main" id="{54827CAB-4A3C-4655-BF7D-F7B4C98A53F0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362" name="Graphic 361">
                  <a:extLst>
                    <a:ext uri="{FF2B5EF4-FFF2-40B4-BE49-F238E27FC236}">
                      <a16:creationId xmlns:a16="http://schemas.microsoft.com/office/drawing/2014/main" id="{FD942976-EBA3-45D9-A6C2-1012F633E0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363" name="TextBox 362">
                  <a:extLst>
                    <a:ext uri="{FF2B5EF4-FFF2-40B4-BE49-F238E27FC236}">
                      <a16:creationId xmlns:a16="http://schemas.microsoft.com/office/drawing/2014/main" id="{04F14BD4-47EA-4AC5-A107-CE3B243D86A8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FCC4505A-45FE-4266-98DE-E12EB33EEB94}"/>
              </a:ext>
            </a:extLst>
          </p:cNvPr>
          <p:cNvGrpSpPr/>
          <p:nvPr/>
        </p:nvGrpSpPr>
        <p:grpSpPr>
          <a:xfrm>
            <a:off x="-11508814" y="-48497754"/>
            <a:ext cx="9857515" cy="40578396"/>
            <a:chOff x="1088824" y="7267809"/>
            <a:chExt cx="9857515" cy="40578396"/>
          </a:xfrm>
        </p:grpSpPr>
        <p:grpSp>
          <p:nvGrpSpPr>
            <p:cNvPr id="457" name="Group 456">
              <a:extLst>
                <a:ext uri="{FF2B5EF4-FFF2-40B4-BE49-F238E27FC236}">
                  <a16:creationId xmlns:a16="http://schemas.microsoft.com/office/drawing/2014/main" id="{E92B19CD-E401-4D7B-99C4-F3394C4FE706}"/>
                </a:ext>
              </a:extLst>
            </p:cNvPr>
            <p:cNvGrpSpPr/>
            <p:nvPr/>
          </p:nvGrpSpPr>
          <p:grpSpPr>
            <a:xfrm>
              <a:off x="6118882" y="14058697"/>
              <a:ext cx="4741495" cy="2131542"/>
              <a:chOff x="1504353" y="8801354"/>
              <a:chExt cx="4741495" cy="2131542"/>
            </a:xfrm>
          </p:grpSpPr>
          <p:sp>
            <p:nvSpPr>
              <p:cNvPr id="543" name="Freeform: Shape 542">
                <a:extLst>
                  <a:ext uri="{FF2B5EF4-FFF2-40B4-BE49-F238E27FC236}">
                    <a16:creationId xmlns:a16="http://schemas.microsoft.com/office/drawing/2014/main" id="{AC58F1B6-753F-4DCB-9FAD-467FB7ABE466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44" name="Group 543">
                <a:extLst>
                  <a:ext uri="{FF2B5EF4-FFF2-40B4-BE49-F238E27FC236}">
                    <a16:creationId xmlns:a16="http://schemas.microsoft.com/office/drawing/2014/main" id="{DB07FB9E-B5D2-4917-9984-025BB195C57E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545" name="Graphic 544">
                  <a:extLst>
                    <a:ext uri="{FF2B5EF4-FFF2-40B4-BE49-F238E27FC236}">
                      <a16:creationId xmlns:a16="http://schemas.microsoft.com/office/drawing/2014/main" id="{277D2074-F24B-4FE2-ADEB-81F6B999F4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46" name="TextBox 545">
                  <a:extLst>
                    <a:ext uri="{FF2B5EF4-FFF2-40B4-BE49-F238E27FC236}">
                      <a16:creationId xmlns:a16="http://schemas.microsoft.com/office/drawing/2014/main" id="{62530C48-467F-4CE6-BD7F-1034FF38D289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58" name="Group 457">
              <a:extLst>
                <a:ext uri="{FF2B5EF4-FFF2-40B4-BE49-F238E27FC236}">
                  <a16:creationId xmlns:a16="http://schemas.microsoft.com/office/drawing/2014/main" id="{19E2CA65-EF1C-4A66-AC68-DC537A8DF792}"/>
                </a:ext>
              </a:extLst>
            </p:cNvPr>
            <p:cNvGrpSpPr/>
            <p:nvPr/>
          </p:nvGrpSpPr>
          <p:grpSpPr>
            <a:xfrm>
              <a:off x="6112211" y="9524245"/>
              <a:ext cx="4827457" cy="2131508"/>
              <a:chOff x="7523320" y="8589620"/>
              <a:chExt cx="4827457" cy="2131508"/>
            </a:xfrm>
          </p:grpSpPr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04E3AC93-BEE5-4805-965E-45BABE68D478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The code worked fine yesterday, but today it’s throwing errors. Did it evolve overnight?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40" name="Group 539">
                <a:extLst>
                  <a:ext uri="{FF2B5EF4-FFF2-40B4-BE49-F238E27FC236}">
                    <a16:creationId xmlns:a16="http://schemas.microsoft.com/office/drawing/2014/main" id="{B9AF0568-6A92-42ED-BBCF-263111164BB2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41" name="Graphic 540">
                  <a:extLst>
                    <a:ext uri="{FF2B5EF4-FFF2-40B4-BE49-F238E27FC236}">
                      <a16:creationId xmlns:a16="http://schemas.microsoft.com/office/drawing/2014/main" id="{70E3819C-FD60-464B-A664-B5ABF7D702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42" name="TextBox 541">
                  <a:extLst>
                    <a:ext uri="{FF2B5EF4-FFF2-40B4-BE49-F238E27FC236}">
                      <a16:creationId xmlns:a16="http://schemas.microsoft.com/office/drawing/2014/main" id="{77B9FB1F-1014-41F5-8973-969BED49BC31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59" name="Group 458">
              <a:extLst>
                <a:ext uri="{FF2B5EF4-FFF2-40B4-BE49-F238E27FC236}">
                  <a16:creationId xmlns:a16="http://schemas.microsoft.com/office/drawing/2014/main" id="{51BE7D58-322B-4319-9F1E-236098AA2EB6}"/>
                </a:ext>
              </a:extLst>
            </p:cNvPr>
            <p:cNvGrpSpPr/>
            <p:nvPr/>
          </p:nvGrpSpPr>
          <p:grpSpPr>
            <a:xfrm>
              <a:off x="1088824" y="7267809"/>
              <a:ext cx="5024592" cy="2105525"/>
              <a:chOff x="1653538" y="1750435"/>
              <a:chExt cx="5024592" cy="2105525"/>
            </a:xfrm>
          </p:grpSpPr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C08CDA6D-46C4-4FC3-9BE5-316E11F90E9D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运行半小时，才发现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while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循环没加退出条件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=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36" name="Group 535">
                <a:extLst>
                  <a:ext uri="{FF2B5EF4-FFF2-40B4-BE49-F238E27FC236}">
                    <a16:creationId xmlns:a16="http://schemas.microsoft.com/office/drawing/2014/main" id="{2C990E4C-5ABB-40A0-9E88-9CB11F3895D5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537" name="Graphic 536">
                  <a:extLst>
                    <a:ext uri="{FF2B5EF4-FFF2-40B4-BE49-F238E27FC236}">
                      <a16:creationId xmlns:a16="http://schemas.microsoft.com/office/drawing/2014/main" id="{8BFE5125-1967-4715-8D59-8B9DD8DBEF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38" name="TextBox 537">
                  <a:extLst>
                    <a:ext uri="{FF2B5EF4-FFF2-40B4-BE49-F238E27FC236}">
                      <a16:creationId xmlns:a16="http://schemas.microsoft.com/office/drawing/2014/main" id="{468BCA75-828A-4F45-8E48-B8116BE6AF7B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60" name="Group 459">
              <a:extLst>
                <a:ext uri="{FF2B5EF4-FFF2-40B4-BE49-F238E27FC236}">
                  <a16:creationId xmlns:a16="http://schemas.microsoft.com/office/drawing/2014/main" id="{A1FB5BDF-46E2-4A8E-9E81-E69728484E29}"/>
                </a:ext>
              </a:extLst>
            </p:cNvPr>
            <p:cNvGrpSpPr/>
            <p:nvPr/>
          </p:nvGrpSpPr>
          <p:grpSpPr>
            <a:xfrm>
              <a:off x="6118882" y="11780647"/>
              <a:ext cx="4741495" cy="2131542"/>
              <a:chOff x="1504353" y="8801354"/>
              <a:chExt cx="4741495" cy="2131542"/>
            </a:xfrm>
          </p:grpSpPr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7AE1D04D-55E1-48C1-A35B-395C111DD802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下午吃啥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32" name="Group 531">
                <a:extLst>
                  <a:ext uri="{FF2B5EF4-FFF2-40B4-BE49-F238E27FC236}">
                    <a16:creationId xmlns:a16="http://schemas.microsoft.com/office/drawing/2014/main" id="{40AEF72A-2316-45FE-886C-E44F35C04E75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533" name="Graphic 532">
                  <a:extLst>
                    <a:ext uri="{FF2B5EF4-FFF2-40B4-BE49-F238E27FC236}">
                      <a16:creationId xmlns:a16="http://schemas.microsoft.com/office/drawing/2014/main" id="{98C44E9E-6266-47B0-9B47-CBF116A888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34" name="TextBox 533">
                  <a:extLst>
                    <a:ext uri="{FF2B5EF4-FFF2-40B4-BE49-F238E27FC236}">
                      <a16:creationId xmlns:a16="http://schemas.microsoft.com/office/drawing/2014/main" id="{C87C78D1-CE0A-41BA-8B1E-45BBF4A3D198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61" name="Group 460">
              <a:extLst>
                <a:ext uri="{FF2B5EF4-FFF2-40B4-BE49-F238E27FC236}">
                  <a16:creationId xmlns:a16="http://schemas.microsoft.com/office/drawing/2014/main" id="{83944B82-D774-4918-B655-682BC0FA2335}"/>
                </a:ext>
              </a:extLst>
            </p:cNvPr>
            <p:cNvGrpSpPr/>
            <p:nvPr/>
          </p:nvGrpSpPr>
          <p:grpSpPr>
            <a:xfrm>
              <a:off x="1133672" y="16362764"/>
              <a:ext cx="5024592" cy="2105525"/>
              <a:chOff x="1653538" y="1750435"/>
              <a:chExt cx="5024592" cy="2105525"/>
            </a:xfrm>
          </p:grpSpPr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5003E6E7-7347-42AD-99E4-B279B1E66CDF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代码写到一半，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VSCode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又崩，很好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28" name="Group 527">
                <a:extLst>
                  <a:ext uri="{FF2B5EF4-FFF2-40B4-BE49-F238E27FC236}">
                    <a16:creationId xmlns:a16="http://schemas.microsoft.com/office/drawing/2014/main" id="{649DE0EF-C432-43D7-8BE4-B6481F80E6D2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529" name="Graphic 528">
                  <a:extLst>
                    <a:ext uri="{FF2B5EF4-FFF2-40B4-BE49-F238E27FC236}">
                      <a16:creationId xmlns:a16="http://schemas.microsoft.com/office/drawing/2014/main" id="{F0D092F9-9CE6-4857-9EC0-7EF36F8682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30" name="TextBox 529">
                  <a:extLst>
                    <a:ext uri="{FF2B5EF4-FFF2-40B4-BE49-F238E27FC236}">
                      <a16:creationId xmlns:a16="http://schemas.microsoft.com/office/drawing/2014/main" id="{51072B1E-0752-4FC2-B19B-98873DDCC087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62" name="Group 461">
              <a:extLst>
                <a:ext uri="{FF2B5EF4-FFF2-40B4-BE49-F238E27FC236}">
                  <a16:creationId xmlns:a16="http://schemas.microsoft.com/office/drawing/2014/main" id="{9EA25031-C5E4-4091-A0CD-F31B8F672FCE}"/>
                </a:ext>
              </a:extLst>
            </p:cNvPr>
            <p:cNvGrpSpPr/>
            <p:nvPr/>
          </p:nvGrpSpPr>
          <p:grpSpPr>
            <a:xfrm>
              <a:off x="1136574" y="18640814"/>
              <a:ext cx="5024592" cy="2105525"/>
              <a:chOff x="1653538" y="1750435"/>
              <a:chExt cx="5024592" cy="2105525"/>
            </a:xfrm>
          </p:grpSpPr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187A2DB4-3138-4E5B-B2F8-02A41D1405EF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刚才还好好的代码，保存一下就报错了，它有情绪？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24" name="Group 523">
                <a:extLst>
                  <a:ext uri="{FF2B5EF4-FFF2-40B4-BE49-F238E27FC236}">
                    <a16:creationId xmlns:a16="http://schemas.microsoft.com/office/drawing/2014/main" id="{1A6E722A-2DB4-45D3-8E5E-119193AB91BA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525" name="Graphic 524">
                  <a:extLst>
                    <a:ext uri="{FF2B5EF4-FFF2-40B4-BE49-F238E27FC236}">
                      <a16:creationId xmlns:a16="http://schemas.microsoft.com/office/drawing/2014/main" id="{CC8D375C-4E3E-46FF-9FFD-E97DB875EF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26" name="TextBox 525">
                  <a:extLst>
                    <a:ext uri="{FF2B5EF4-FFF2-40B4-BE49-F238E27FC236}">
                      <a16:creationId xmlns:a16="http://schemas.microsoft.com/office/drawing/2014/main" id="{08D9E26E-958F-4383-B862-0D933828579C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CC1764AC-770E-46A6-8FDE-A35479324DFC}"/>
                </a:ext>
              </a:extLst>
            </p:cNvPr>
            <p:cNvGrpSpPr/>
            <p:nvPr/>
          </p:nvGrpSpPr>
          <p:grpSpPr>
            <a:xfrm>
              <a:off x="6032920" y="20466633"/>
              <a:ext cx="4827457" cy="2131508"/>
              <a:chOff x="7523320" y="8589620"/>
              <a:chExt cx="4827457" cy="2131508"/>
            </a:xfrm>
          </p:grpSpPr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5756B898-E791-4928-A263-E4079A4ABB87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I thought this bug was simple, but three hours later, I’m still here.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20" name="Group 519">
                <a:extLst>
                  <a:ext uri="{FF2B5EF4-FFF2-40B4-BE49-F238E27FC236}">
                    <a16:creationId xmlns:a16="http://schemas.microsoft.com/office/drawing/2014/main" id="{0BB19C95-A3BA-459B-B53F-878250E285E2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21" name="Graphic 520">
                  <a:extLst>
                    <a:ext uri="{FF2B5EF4-FFF2-40B4-BE49-F238E27FC236}">
                      <a16:creationId xmlns:a16="http://schemas.microsoft.com/office/drawing/2014/main" id="{A4FB3252-F82E-4C96-BE01-6B8E9C11C3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22" name="TextBox 521">
                  <a:extLst>
                    <a:ext uri="{FF2B5EF4-FFF2-40B4-BE49-F238E27FC236}">
                      <a16:creationId xmlns:a16="http://schemas.microsoft.com/office/drawing/2014/main" id="{32A5301E-866B-4175-9297-F5455D7B7B2C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64" name="Group 463">
              <a:extLst>
                <a:ext uri="{FF2B5EF4-FFF2-40B4-BE49-F238E27FC236}">
                  <a16:creationId xmlns:a16="http://schemas.microsoft.com/office/drawing/2014/main" id="{1FC29BAE-FE4E-4F1B-A000-294EBCC89C40}"/>
                </a:ext>
              </a:extLst>
            </p:cNvPr>
            <p:cNvGrpSpPr/>
            <p:nvPr/>
          </p:nvGrpSpPr>
          <p:grpSpPr>
            <a:xfrm>
              <a:off x="6032920" y="22753903"/>
              <a:ext cx="4827457" cy="2131508"/>
              <a:chOff x="7523320" y="8589620"/>
              <a:chExt cx="4827457" cy="2131508"/>
            </a:xfrm>
          </p:grpSpPr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8910D2E7-9187-4724-9B66-3025A5B1F3E5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Tried to install a package, but pip just said 'no connection.' Story of my life!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16" name="Group 515">
                <a:extLst>
                  <a:ext uri="{FF2B5EF4-FFF2-40B4-BE49-F238E27FC236}">
                    <a16:creationId xmlns:a16="http://schemas.microsoft.com/office/drawing/2014/main" id="{051FA34F-B8E3-4EF3-8F9A-219BBB52FD87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17" name="Graphic 516">
                  <a:extLst>
                    <a:ext uri="{FF2B5EF4-FFF2-40B4-BE49-F238E27FC236}">
                      <a16:creationId xmlns:a16="http://schemas.microsoft.com/office/drawing/2014/main" id="{BDB286F4-9219-4111-ADA0-760A48D534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18" name="TextBox 517">
                  <a:extLst>
                    <a:ext uri="{FF2B5EF4-FFF2-40B4-BE49-F238E27FC236}">
                      <a16:creationId xmlns:a16="http://schemas.microsoft.com/office/drawing/2014/main" id="{B6DB3266-071A-40D9-B88C-5314E17EED94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65" name="Group 464">
              <a:extLst>
                <a:ext uri="{FF2B5EF4-FFF2-40B4-BE49-F238E27FC236}">
                  <a16:creationId xmlns:a16="http://schemas.microsoft.com/office/drawing/2014/main" id="{8FDCA2C2-3853-45EE-B22A-1C03E44B517B}"/>
                </a:ext>
              </a:extLst>
            </p:cNvPr>
            <p:cNvGrpSpPr/>
            <p:nvPr/>
          </p:nvGrpSpPr>
          <p:grpSpPr>
            <a:xfrm>
              <a:off x="6096000" y="25041173"/>
              <a:ext cx="4741495" cy="2131542"/>
              <a:chOff x="1504353" y="8801354"/>
              <a:chExt cx="4741495" cy="2131542"/>
            </a:xfrm>
          </p:grpSpPr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1A2E13B5-34CF-40D7-8A1D-95AB95279ED2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複製了一段別人的程式碼，貼上後報錯，難道它是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VIP</a:t>
                </a:r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版？</a:t>
                </a:r>
              </a:p>
            </p:txBody>
          </p:sp>
          <p:grpSp>
            <p:nvGrpSpPr>
              <p:cNvPr id="512" name="Group 511">
                <a:extLst>
                  <a:ext uri="{FF2B5EF4-FFF2-40B4-BE49-F238E27FC236}">
                    <a16:creationId xmlns:a16="http://schemas.microsoft.com/office/drawing/2014/main" id="{37A378FE-96CF-4FEE-BC4D-62EE2579B6EB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513" name="Graphic 512">
                  <a:extLst>
                    <a:ext uri="{FF2B5EF4-FFF2-40B4-BE49-F238E27FC236}">
                      <a16:creationId xmlns:a16="http://schemas.microsoft.com/office/drawing/2014/main" id="{EB689A51-CCCB-4B93-9280-D71F6F3003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14" name="TextBox 513">
                  <a:extLst>
                    <a:ext uri="{FF2B5EF4-FFF2-40B4-BE49-F238E27FC236}">
                      <a16:creationId xmlns:a16="http://schemas.microsoft.com/office/drawing/2014/main" id="{670C0D73-210D-431E-BF78-DDBCC9CF3062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934A4218-EBF9-4DBF-B6B8-BE8DD9ED4E96}"/>
                </a:ext>
              </a:extLst>
            </p:cNvPr>
            <p:cNvGrpSpPr/>
            <p:nvPr/>
          </p:nvGrpSpPr>
          <p:grpSpPr>
            <a:xfrm>
              <a:off x="6112211" y="27345240"/>
              <a:ext cx="4827457" cy="2131508"/>
              <a:chOff x="7523320" y="8589620"/>
              <a:chExt cx="4827457" cy="2131508"/>
            </a:xfrm>
          </p:grpSpPr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68E23E67-CB43-43C1-830F-3AF5C09DA042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I added one zero to my calculation, and now I’m a billionaire in my output!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08" name="Group 507">
                <a:extLst>
                  <a:ext uri="{FF2B5EF4-FFF2-40B4-BE49-F238E27FC236}">
                    <a16:creationId xmlns:a16="http://schemas.microsoft.com/office/drawing/2014/main" id="{617F9899-2124-4263-AECD-A250373861C6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09" name="Graphic 508">
                  <a:extLst>
                    <a:ext uri="{FF2B5EF4-FFF2-40B4-BE49-F238E27FC236}">
                      <a16:creationId xmlns:a16="http://schemas.microsoft.com/office/drawing/2014/main" id="{7D5A85CF-DC2A-43B4-A166-55CCA5C7B8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10" name="TextBox 509">
                  <a:extLst>
                    <a:ext uri="{FF2B5EF4-FFF2-40B4-BE49-F238E27FC236}">
                      <a16:creationId xmlns:a16="http://schemas.microsoft.com/office/drawing/2014/main" id="{2ABDB08E-FED3-409C-86D4-9CCB128086D5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67" name="Group 466">
              <a:extLst>
                <a:ext uri="{FF2B5EF4-FFF2-40B4-BE49-F238E27FC236}">
                  <a16:creationId xmlns:a16="http://schemas.microsoft.com/office/drawing/2014/main" id="{7FE11780-1680-4C2A-8D3C-1795B25E49D0}"/>
                </a:ext>
              </a:extLst>
            </p:cNvPr>
            <p:cNvGrpSpPr/>
            <p:nvPr/>
          </p:nvGrpSpPr>
          <p:grpSpPr>
            <a:xfrm>
              <a:off x="6112211" y="29615713"/>
              <a:ext cx="4827457" cy="2131508"/>
              <a:chOff x="7523320" y="8589620"/>
              <a:chExt cx="4827457" cy="2131508"/>
            </a:xfrm>
          </p:grpSpPr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D76BE1B8-8F40-4282-A497-E651C2FFBF1B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Debugging feels like playing detective, except I’m both the culprit and the victim.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04" name="Group 503">
                <a:extLst>
                  <a:ext uri="{FF2B5EF4-FFF2-40B4-BE49-F238E27FC236}">
                    <a16:creationId xmlns:a16="http://schemas.microsoft.com/office/drawing/2014/main" id="{0C9291DE-F4D9-42F2-8E43-63147EDF4DF0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05" name="Graphic 504">
                  <a:extLst>
                    <a:ext uri="{FF2B5EF4-FFF2-40B4-BE49-F238E27FC236}">
                      <a16:creationId xmlns:a16="http://schemas.microsoft.com/office/drawing/2014/main" id="{F7893C10-8466-4DA6-98C0-DF91AEAFC2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06" name="TextBox 505">
                  <a:extLst>
                    <a:ext uri="{FF2B5EF4-FFF2-40B4-BE49-F238E27FC236}">
                      <a16:creationId xmlns:a16="http://schemas.microsoft.com/office/drawing/2014/main" id="{8BD88252-5545-4C62-8BD7-C9CCD8441412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68" name="Group 467">
              <a:extLst>
                <a:ext uri="{FF2B5EF4-FFF2-40B4-BE49-F238E27FC236}">
                  <a16:creationId xmlns:a16="http://schemas.microsoft.com/office/drawing/2014/main" id="{3808629B-154B-4D95-B764-96E6613B26F7}"/>
                </a:ext>
              </a:extLst>
            </p:cNvPr>
            <p:cNvGrpSpPr/>
            <p:nvPr/>
          </p:nvGrpSpPr>
          <p:grpSpPr>
            <a:xfrm>
              <a:off x="6096000" y="31912169"/>
              <a:ext cx="4741495" cy="2131542"/>
              <a:chOff x="1504353" y="8801354"/>
              <a:chExt cx="4741495" cy="2131542"/>
            </a:xfrm>
          </p:grpSpPr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93B89715-CBDC-49EB-B5E4-05CDCC704BE4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文檔上說很簡單，結果一寫就炸了，差點相信官方了！</a:t>
                </a:r>
              </a:p>
            </p:txBody>
          </p:sp>
          <p:grpSp>
            <p:nvGrpSpPr>
              <p:cNvPr id="500" name="Group 499">
                <a:extLst>
                  <a:ext uri="{FF2B5EF4-FFF2-40B4-BE49-F238E27FC236}">
                    <a16:creationId xmlns:a16="http://schemas.microsoft.com/office/drawing/2014/main" id="{6BD8D5C8-B9AF-4DA2-95B7-EACBBD46B51A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501" name="Graphic 500">
                  <a:extLst>
                    <a:ext uri="{FF2B5EF4-FFF2-40B4-BE49-F238E27FC236}">
                      <a16:creationId xmlns:a16="http://schemas.microsoft.com/office/drawing/2014/main" id="{8B62E98D-594D-403F-AE85-F1FA1D968D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02" name="TextBox 501">
                  <a:extLst>
                    <a:ext uri="{FF2B5EF4-FFF2-40B4-BE49-F238E27FC236}">
                      <a16:creationId xmlns:a16="http://schemas.microsoft.com/office/drawing/2014/main" id="{907E7F20-742D-4DBA-8C1F-9A1006FCEA5C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69" name="Group 468">
              <a:extLst>
                <a:ext uri="{FF2B5EF4-FFF2-40B4-BE49-F238E27FC236}">
                  <a16:creationId xmlns:a16="http://schemas.microsoft.com/office/drawing/2014/main" id="{AEA26176-B9B2-4CC2-853E-D7505491AC36}"/>
                </a:ext>
              </a:extLst>
            </p:cNvPr>
            <p:cNvGrpSpPr/>
            <p:nvPr/>
          </p:nvGrpSpPr>
          <p:grpSpPr>
            <a:xfrm>
              <a:off x="6118882" y="34223847"/>
              <a:ext cx="4741495" cy="2131542"/>
              <a:chOff x="1504353" y="8801354"/>
              <a:chExt cx="4741495" cy="2131542"/>
            </a:xfrm>
          </p:grpSpPr>
          <p:sp>
            <p:nvSpPr>
              <p:cNvPr id="495" name="Freeform: Shape 494">
                <a:extLst>
                  <a:ext uri="{FF2B5EF4-FFF2-40B4-BE49-F238E27FC236}">
                    <a16:creationId xmlns:a16="http://schemas.microsoft.com/office/drawing/2014/main" id="{808F484E-4459-4F6A-9475-751B945FC123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想偷懶寫一行搞定，結果搞了整個下午都沒通過。</a:t>
                </a:r>
              </a:p>
            </p:txBody>
          </p:sp>
          <p:grpSp>
            <p:nvGrpSpPr>
              <p:cNvPr id="496" name="Group 495">
                <a:extLst>
                  <a:ext uri="{FF2B5EF4-FFF2-40B4-BE49-F238E27FC236}">
                    <a16:creationId xmlns:a16="http://schemas.microsoft.com/office/drawing/2014/main" id="{454185E3-6E65-4078-9864-A61682B4FCF3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497" name="Graphic 496">
                  <a:extLst>
                    <a:ext uri="{FF2B5EF4-FFF2-40B4-BE49-F238E27FC236}">
                      <a16:creationId xmlns:a16="http://schemas.microsoft.com/office/drawing/2014/main" id="{427ECD79-6476-42A2-AF7A-D03414666C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98" name="TextBox 497">
                  <a:extLst>
                    <a:ext uri="{FF2B5EF4-FFF2-40B4-BE49-F238E27FC236}">
                      <a16:creationId xmlns:a16="http://schemas.microsoft.com/office/drawing/2014/main" id="{55F4C302-5C82-4791-8DA1-9D484B0AEE19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70" name="Group 469">
              <a:extLst>
                <a:ext uri="{FF2B5EF4-FFF2-40B4-BE49-F238E27FC236}">
                  <a16:creationId xmlns:a16="http://schemas.microsoft.com/office/drawing/2014/main" id="{58553C07-B1DC-44A5-89F8-105D215080CB}"/>
                </a:ext>
              </a:extLst>
            </p:cNvPr>
            <p:cNvGrpSpPr/>
            <p:nvPr/>
          </p:nvGrpSpPr>
          <p:grpSpPr>
            <a:xfrm>
              <a:off x="6096000" y="36512613"/>
              <a:ext cx="4741495" cy="2131542"/>
              <a:chOff x="1504353" y="8801354"/>
              <a:chExt cx="4741495" cy="2131542"/>
            </a:xfrm>
          </p:grpSpPr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487605DB-A5F5-4373-A5AB-05C951B3BC78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中午吃飯的時候靈感湧現，回來發現剛才的想法不見了！</a:t>
                </a:r>
              </a:p>
            </p:txBody>
          </p:sp>
          <p:grpSp>
            <p:nvGrpSpPr>
              <p:cNvPr id="492" name="Group 491">
                <a:extLst>
                  <a:ext uri="{FF2B5EF4-FFF2-40B4-BE49-F238E27FC236}">
                    <a16:creationId xmlns:a16="http://schemas.microsoft.com/office/drawing/2014/main" id="{099EB449-5D42-48AB-97ED-D3DD8240AA5D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493" name="Graphic 492">
                  <a:extLst>
                    <a:ext uri="{FF2B5EF4-FFF2-40B4-BE49-F238E27FC236}">
                      <a16:creationId xmlns:a16="http://schemas.microsoft.com/office/drawing/2014/main" id="{1E637F05-9FD7-46B0-BB0F-11C18735C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94" name="TextBox 493">
                  <a:extLst>
                    <a:ext uri="{FF2B5EF4-FFF2-40B4-BE49-F238E27FC236}">
                      <a16:creationId xmlns:a16="http://schemas.microsoft.com/office/drawing/2014/main" id="{F212404D-3605-4834-AD9E-4CBDF94F711B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A433CE5D-13FD-4EDA-AE4B-8D984AA59B8A}"/>
                </a:ext>
              </a:extLst>
            </p:cNvPr>
            <p:cNvGrpSpPr/>
            <p:nvPr/>
          </p:nvGrpSpPr>
          <p:grpSpPr>
            <a:xfrm>
              <a:off x="6118882" y="38783165"/>
              <a:ext cx="4741495" cy="2131542"/>
              <a:chOff x="1504353" y="8801354"/>
              <a:chExt cx="4741495" cy="2131542"/>
            </a:xfrm>
          </p:grpSpPr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E1C16FD0-C3D8-4BB9-B2AF-C5E1A793DE59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試了十次的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API</a:t>
                </a:r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請求，結果發現測試伺服器掛了</a:t>
                </a:r>
              </a:p>
            </p:txBody>
          </p:sp>
          <p:grpSp>
            <p:nvGrpSpPr>
              <p:cNvPr id="488" name="Group 487">
                <a:extLst>
                  <a:ext uri="{FF2B5EF4-FFF2-40B4-BE49-F238E27FC236}">
                    <a16:creationId xmlns:a16="http://schemas.microsoft.com/office/drawing/2014/main" id="{D3D96876-1C24-4852-A0F8-2B63780A90C1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489" name="Graphic 488">
                  <a:extLst>
                    <a:ext uri="{FF2B5EF4-FFF2-40B4-BE49-F238E27FC236}">
                      <a16:creationId xmlns:a16="http://schemas.microsoft.com/office/drawing/2014/main" id="{80A26396-7802-4B0D-AEB8-94EE377433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90" name="TextBox 489">
                  <a:extLst>
                    <a:ext uri="{FF2B5EF4-FFF2-40B4-BE49-F238E27FC236}">
                      <a16:creationId xmlns:a16="http://schemas.microsoft.com/office/drawing/2014/main" id="{61249D9B-B154-4DD6-9166-CBB1EED126FB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72" name="Group 471">
              <a:extLst>
                <a:ext uri="{FF2B5EF4-FFF2-40B4-BE49-F238E27FC236}">
                  <a16:creationId xmlns:a16="http://schemas.microsoft.com/office/drawing/2014/main" id="{DC0035B8-165C-4723-A876-8E2004C47649}"/>
                </a:ext>
              </a:extLst>
            </p:cNvPr>
            <p:cNvGrpSpPr/>
            <p:nvPr/>
          </p:nvGrpSpPr>
          <p:grpSpPr>
            <a:xfrm>
              <a:off x="6118882" y="41111148"/>
              <a:ext cx="4827457" cy="2131508"/>
              <a:chOff x="7523320" y="8589620"/>
              <a:chExt cx="4827457" cy="2131508"/>
            </a:xfrm>
          </p:grpSpPr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81978B7A-BB4D-4C95-8A2C-46F998DBD2F1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I named my variable 'temp,' and now it’s permanent in the whole program!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84" name="Group 483">
                <a:extLst>
                  <a:ext uri="{FF2B5EF4-FFF2-40B4-BE49-F238E27FC236}">
                    <a16:creationId xmlns:a16="http://schemas.microsoft.com/office/drawing/2014/main" id="{820EF234-83CA-4A81-9F34-49DD45337E45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485" name="Graphic 484">
                  <a:extLst>
                    <a:ext uri="{FF2B5EF4-FFF2-40B4-BE49-F238E27FC236}">
                      <a16:creationId xmlns:a16="http://schemas.microsoft.com/office/drawing/2014/main" id="{4DF0C560-661D-4385-B084-FAA74A0933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86" name="TextBox 485">
                  <a:extLst>
                    <a:ext uri="{FF2B5EF4-FFF2-40B4-BE49-F238E27FC236}">
                      <a16:creationId xmlns:a16="http://schemas.microsoft.com/office/drawing/2014/main" id="{288019CB-ED03-4DFF-B33B-A2EA5492C22B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73" name="Group 472">
              <a:extLst>
                <a:ext uri="{FF2B5EF4-FFF2-40B4-BE49-F238E27FC236}">
                  <a16:creationId xmlns:a16="http://schemas.microsoft.com/office/drawing/2014/main" id="{314CE141-F727-41AA-8A0A-4DA0BC913287}"/>
                </a:ext>
              </a:extLst>
            </p:cNvPr>
            <p:cNvGrpSpPr/>
            <p:nvPr/>
          </p:nvGrpSpPr>
          <p:grpSpPr>
            <a:xfrm>
              <a:off x="6118882" y="43399914"/>
              <a:ext cx="4827457" cy="2131508"/>
              <a:chOff x="7523320" y="8589620"/>
              <a:chExt cx="4827457" cy="2131508"/>
            </a:xfrm>
          </p:grpSpPr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2740B57D-4C7F-4A17-A625-FBB1773047E7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Running this script feels like gambling. Will it work? Place your bets!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80" name="Group 479">
                <a:extLst>
                  <a:ext uri="{FF2B5EF4-FFF2-40B4-BE49-F238E27FC236}">
                    <a16:creationId xmlns:a16="http://schemas.microsoft.com/office/drawing/2014/main" id="{6B41BE26-EE6E-46F9-8076-FE670B631ED1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481" name="Graphic 480">
                  <a:extLst>
                    <a:ext uri="{FF2B5EF4-FFF2-40B4-BE49-F238E27FC236}">
                      <a16:creationId xmlns:a16="http://schemas.microsoft.com/office/drawing/2014/main" id="{04990FF7-5E5A-4CEE-A307-AFBC6B9FF6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82" name="TextBox 481">
                  <a:extLst>
                    <a:ext uri="{FF2B5EF4-FFF2-40B4-BE49-F238E27FC236}">
                      <a16:creationId xmlns:a16="http://schemas.microsoft.com/office/drawing/2014/main" id="{61257766-7F10-458F-A9B9-E920332D720A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F0D8CF4E-04C1-41D9-8BD7-75C8D5D091FC}"/>
                </a:ext>
              </a:extLst>
            </p:cNvPr>
            <p:cNvGrpSpPr/>
            <p:nvPr/>
          </p:nvGrpSpPr>
          <p:grpSpPr>
            <a:xfrm>
              <a:off x="6118882" y="45714663"/>
              <a:ext cx="4741495" cy="2131542"/>
              <a:chOff x="1504353" y="8801354"/>
              <a:chExt cx="4741495" cy="2131542"/>
            </a:xfrm>
          </p:grpSpPr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720C83A6-7AAE-441E-984B-282DF6B9BE23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我這個運行點下去，你看是我爆炸還是它爆炸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76" name="Group 475">
                <a:extLst>
                  <a:ext uri="{FF2B5EF4-FFF2-40B4-BE49-F238E27FC236}">
                    <a16:creationId xmlns:a16="http://schemas.microsoft.com/office/drawing/2014/main" id="{C82E3ED0-CADB-4157-8DDE-A5456843234E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477" name="Graphic 476">
                  <a:extLst>
                    <a:ext uri="{FF2B5EF4-FFF2-40B4-BE49-F238E27FC236}">
                      <a16:creationId xmlns:a16="http://schemas.microsoft.com/office/drawing/2014/main" id="{D8FC3BF5-C39C-405C-8E6B-4FF9D520E9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78" name="TextBox 477">
                  <a:extLst>
                    <a:ext uri="{FF2B5EF4-FFF2-40B4-BE49-F238E27FC236}">
                      <a16:creationId xmlns:a16="http://schemas.microsoft.com/office/drawing/2014/main" id="{CDA32BFD-7AB8-4E5B-970A-04449553D55D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547" name="Group 546">
            <a:extLst>
              <a:ext uri="{FF2B5EF4-FFF2-40B4-BE49-F238E27FC236}">
                <a16:creationId xmlns:a16="http://schemas.microsoft.com/office/drawing/2014/main" id="{A9A83824-7111-43D4-9FAE-488E9B8D761A}"/>
              </a:ext>
            </a:extLst>
          </p:cNvPr>
          <p:cNvGrpSpPr/>
          <p:nvPr/>
        </p:nvGrpSpPr>
        <p:grpSpPr>
          <a:xfrm>
            <a:off x="14050047" y="-60603227"/>
            <a:ext cx="10426151" cy="62295240"/>
            <a:chOff x="492570" y="-969192"/>
            <a:chExt cx="10426151" cy="62295240"/>
          </a:xfrm>
        </p:grpSpPr>
        <p:sp>
          <p:nvSpPr>
            <p:cNvPr id="548" name="Rectangle: Rounded Corners 547">
              <a:extLst>
                <a:ext uri="{FF2B5EF4-FFF2-40B4-BE49-F238E27FC236}">
                  <a16:creationId xmlns:a16="http://schemas.microsoft.com/office/drawing/2014/main" id="{2E571B67-7632-4F16-AB3D-F61C0A5CDF09}"/>
                </a:ext>
              </a:extLst>
            </p:cNvPr>
            <p:cNvSpPr/>
            <p:nvPr/>
          </p:nvSpPr>
          <p:spPr>
            <a:xfrm>
              <a:off x="492570" y="-969192"/>
              <a:ext cx="8890378" cy="257460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61A7ABB6-A7FC-484B-90CC-59D95BA5CF28}"/>
                </a:ext>
              </a:extLst>
            </p:cNvPr>
            <p:cNvSpPr/>
            <p:nvPr/>
          </p:nvSpPr>
          <p:spPr>
            <a:xfrm flipH="1">
              <a:off x="2809052" y="1361575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5760" rtlCol="0" anchor="ctr">
              <a:norm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诶诶，我负责的那个排行榜在每次写入新的资料都会把之前的记录打乱欸。怎麽办</a:t>
              </a:r>
            </a:p>
          </p:txBody>
        </p:sp>
        <p:grpSp>
          <p:nvGrpSpPr>
            <p:cNvPr id="553" name="Group 552">
              <a:extLst>
                <a:ext uri="{FF2B5EF4-FFF2-40B4-BE49-F238E27FC236}">
                  <a16:creationId xmlns:a16="http://schemas.microsoft.com/office/drawing/2014/main" id="{0B252654-D741-4023-86A7-DB5BBC8FB4F8}"/>
                </a:ext>
              </a:extLst>
            </p:cNvPr>
            <p:cNvGrpSpPr/>
            <p:nvPr/>
          </p:nvGrpSpPr>
          <p:grpSpPr>
            <a:xfrm>
              <a:off x="1501138" y="1605415"/>
              <a:ext cx="956736" cy="1301438"/>
              <a:chOff x="-1490164" y="1399884"/>
              <a:chExt cx="956736" cy="1301438"/>
            </a:xfrm>
          </p:grpSpPr>
          <p:pic>
            <p:nvPicPr>
              <p:cNvPr id="672" name="Graphic 671">
                <a:extLst>
                  <a:ext uri="{FF2B5EF4-FFF2-40B4-BE49-F238E27FC236}">
                    <a16:creationId xmlns:a16="http://schemas.microsoft.com/office/drawing/2014/main" id="{08B5B786-BC99-45A6-8CA6-B1A62C425A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1490164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673" name="TextBox 672">
                <a:extLst>
                  <a:ext uri="{FF2B5EF4-FFF2-40B4-BE49-F238E27FC236}">
                    <a16:creationId xmlns:a16="http://schemas.microsoft.com/office/drawing/2014/main" id="{42A57E41-247A-4F54-9688-399B1903C963}"/>
                  </a:ext>
                </a:extLst>
              </p:cNvPr>
              <p:cNvSpPr txBox="1"/>
              <p:nvPr/>
            </p:nvSpPr>
            <p:spPr>
              <a:xfrm>
                <a:off x="-1331124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偉翔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554" name="Group 553">
              <a:extLst>
                <a:ext uri="{FF2B5EF4-FFF2-40B4-BE49-F238E27FC236}">
                  <a16:creationId xmlns:a16="http://schemas.microsoft.com/office/drawing/2014/main" id="{C7EA3E58-BA84-4A26-A623-0945153616DB}"/>
                </a:ext>
              </a:extLst>
            </p:cNvPr>
            <p:cNvGrpSpPr/>
            <p:nvPr/>
          </p:nvGrpSpPr>
          <p:grpSpPr>
            <a:xfrm>
              <a:off x="5835267" y="4052087"/>
              <a:ext cx="4822721" cy="2105525"/>
              <a:chOff x="5835267" y="4052087"/>
              <a:chExt cx="4822721" cy="2105525"/>
            </a:xfrm>
          </p:grpSpPr>
          <p:sp>
            <p:nvSpPr>
              <p:cNvPr id="668" name="Freeform: Shape 667">
                <a:extLst>
                  <a:ext uri="{FF2B5EF4-FFF2-40B4-BE49-F238E27FC236}">
                    <a16:creationId xmlns:a16="http://schemas.microsoft.com/office/drawing/2014/main" id="{BA6706DB-898D-4E0F-A642-BEC8ACFA5118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don’t speak Chinese.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69" name="Group 668">
                <a:extLst>
                  <a:ext uri="{FF2B5EF4-FFF2-40B4-BE49-F238E27FC236}">
                    <a16:creationId xmlns:a16="http://schemas.microsoft.com/office/drawing/2014/main" id="{53A5B107-A79B-4A5B-B47D-A728416A5BF6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670" name="Graphic 669">
                  <a:extLst>
                    <a:ext uri="{FF2B5EF4-FFF2-40B4-BE49-F238E27FC236}">
                      <a16:creationId xmlns:a16="http://schemas.microsoft.com/office/drawing/2014/main" id="{840133CF-488F-418E-BED1-3925CE46AB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71" name="TextBox 670">
                  <a:extLst>
                    <a:ext uri="{FF2B5EF4-FFF2-40B4-BE49-F238E27FC236}">
                      <a16:creationId xmlns:a16="http://schemas.microsoft.com/office/drawing/2014/main" id="{72CD2894-C8CE-43D7-B53F-332BE1B0E18E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55" name="Group 554">
              <a:extLst>
                <a:ext uri="{FF2B5EF4-FFF2-40B4-BE49-F238E27FC236}">
                  <a16:creationId xmlns:a16="http://schemas.microsoft.com/office/drawing/2014/main" id="{5A42546E-7ECA-45A4-ADD2-293F32BF893E}"/>
                </a:ext>
              </a:extLst>
            </p:cNvPr>
            <p:cNvGrpSpPr/>
            <p:nvPr/>
          </p:nvGrpSpPr>
          <p:grpSpPr>
            <a:xfrm>
              <a:off x="5916493" y="7076248"/>
              <a:ext cx="4741495" cy="2131542"/>
              <a:chOff x="1504353" y="8801354"/>
              <a:chExt cx="4741495" cy="2131542"/>
            </a:xfrm>
          </p:grpSpPr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7BE45589-4869-4682-B611-445DBF980CB3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嘗試用不同的文件讀取模式看看？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65" name="Group 664">
                <a:extLst>
                  <a:ext uri="{FF2B5EF4-FFF2-40B4-BE49-F238E27FC236}">
                    <a16:creationId xmlns:a16="http://schemas.microsoft.com/office/drawing/2014/main" id="{FF462832-A294-4F66-8B0D-A20BE94212A0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666" name="Graphic 665">
                  <a:extLst>
                    <a:ext uri="{FF2B5EF4-FFF2-40B4-BE49-F238E27FC236}">
                      <a16:creationId xmlns:a16="http://schemas.microsoft.com/office/drawing/2014/main" id="{BE6D8E9C-7C3F-47E0-BF90-3A3089A1E8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67" name="TextBox 666">
                  <a:extLst>
                    <a:ext uri="{FF2B5EF4-FFF2-40B4-BE49-F238E27FC236}">
                      <a16:creationId xmlns:a16="http://schemas.microsoft.com/office/drawing/2014/main" id="{A57E4B5C-4233-4F72-B032-5BE481950EFB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56" name="Group 555">
              <a:extLst>
                <a:ext uri="{FF2B5EF4-FFF2-40B4-BE49-F238E27FC236}">
                  <a16:creationId xmlns:a16="http://schemas.microsoft.com/office/drawing/2014/main" id="{07F4058F-F9E7-4860-91C4-6D742ECD8172}"/>
                </a:ext>
              </a:extLst>
            </p:cNvPr>
            <p:cNvGrpSpPr/>
            <p:nvPr/>
          </p:nvGrpSpPr>
          <p:grpSpPr>
            <a:xfrm>
              <a:off x="1494244" y="9700076"/>
              <a:ext cx="5024592" cy="2105525"/>
              <a:chOff x="1653538" y="1750435"/>
              <a:chExt cx="5024592" cy="2105525"/>
            </a:xfrm>
          </p:grpSpPr>
          <p:sp>
            <p:nvSpPr>
              <p:cNvPr id="660" name="Freeform: Shape 659">
                <a:extLst>
                  <a:ext uri="{FF2B5EF4-FFF2-40B4-BE49-F238E27FC236}">
                    <a16:creationId xmlns:a16="http://schemas.microsoft.com/office/drawing/2014/main" id="{8310C186-B46C-4E0E-891F-6156A24C25C9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有料喔，我不考虑从文件的尾部写起就可以了喔，每次都重新读取后重新创建一遍就搞定了（我把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a+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模式换成了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61" name="Group 660">
                <a:extLst>
                  <a:ext uri="{FF2B5EF4-FFF2-40B4-BE49-F238E27FC236}">
                    <a16:creationId xmlns:a16="http://schemas.microsoft.com/office/drawing/2014/main" id="{084D9CD9-ED4D-4FB9-AF99-EB6761A64CAA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662" name="Graphic 661">
                  <a:extLst>
                    <a:ext uri="{FF2B5EF4-FFF2-40B4-BE49-F238E27FC236}">
                      <a16:creationId xmlns:a16="http://schemas.microsoft.com/office/drawing/2014/main" id="{FAE85F0F-4E6A-46CD-AF11-741D78F091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63" name="TextBox 662">
                  <a:extLst>
                    <a:ext uri="{FF2B5EF4-FFF2-40B4-BE49-F238E27FC236}">
                      <a16:creationId xmlns:a16="http://schemas.microsoft.com/office/drawing/2014/main" id="{7FD27557-4D75-4EEB-B666-B2E0A7DDB8FD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57" name="Group 556">
              <a:extLst>
                <a:ext uri="{FF2B5EF4-FFF2-40B4-BE49-F238E27FC236}">
                  <a16:creationId xmlns:a16="http://schemas.microsoft.com/office/drawing/2014/main" id="{CD1BEF06-4D80-472B-A33E-31A3A8229E4F}"/>
                </a:ext>
              </a:extLst>
            </p:cNvPr>
            <p:cNvGrpSpPr/>
            <p:nvPr/>
          </p:nvGrpSpPr>
          <p:grpSpPr>
            <a:xfrm>
              <a:off x="5916493" y="12134418"/>
              <a:ext cx="4741495" cy="2131542"/>
              <a:chOff x="1504353" y="8801354"/>
              <a:chExt cx="4741495" cy="2131542"/>
            </a:xfrm>
          </p:grpSpPr>
          <p:sp>
            <p:nvSpPr>
              <p:cNvPr id="656" name="Freeform: Shape 655">
                <a:extLst>
                  <a:ext uri="{FF2B5EF4-FFF2-40B4-BE49-F238E27FC236}">
                    <a16:creationId xmlns:a16="http://schemas.microsoft.com/office/drawing/2014/main" id="{3A87F4EF-285F-47D0-84AA-5286ACF35325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誒誒，話說你們的小遊戲都完成了嗎？代碼同步是個問題欸。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57" name="Group 656">
                <a:extLst>
                  <a:ext uri="{FF2B5EF4-FFF2-40B4-BE49-F238E27FC236}">
                    <a16:creationId xmlns:a16="http://schemas.microsoft.com/office/drawing/2014/main" id="{BA75CA55-BC85-45F5-A5FF-9E6005903BC3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658" name="Graphic 657">
                  <a:extLst>
                    <a:ext uri="{FF2B5EF4-FFF2-40B4-BE49-F238E27FC236}">
                      <a16:creationId xmlns:a16="http://schemas.microsoft.com/office/drawing/2014/main" id="{5FC2632C-0157-46E5-8FB9-CE006A554C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59" name="TextBox 658">
                  <a:extLst>
                    <a:ext uri="{FF2B5EF4-FFF2-40B4-BE49-F238E27FC236}">
                      <a16:creationId xmlns:a16="http://schemas.microsoft.com/office/drawing/2014/main" id="{64C48A4D-3395-4C26-8683-58A02169051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58" name="Group 557">
              <a:extLst>
                <a:ext uri="{FF2B5EF4-FFF2-40B4-BE49-F238E27FC236}">
                  <a16:creationId xmlns:a16="http://schemas.microsoft.com/office/drawing/2014/main" id="{7DA02E96-3012-4ECA-AC4D-16BE84EF06BF}"/>
                </a:ext>
              </a:extLst>
            </p:cNvPr>
            <p:cNvGrpSpPr/>
            <p:nvPr/>
          </p:nvGrpSpPr>
          <p:grpSpPr>
            <a:xfrm>
              <a:off x="5916493" y="14620794"/>
              <a:ext cx="4822721" cy="2105525"/>
              <a:chOff x="5835267" y="4052087"/>
              <a:chExt cx="4822721" cy="2105525"/>
            </a:xfrm>
          </p:grpSpPr>
          <p:sp>
            <p:nvSpPr>
              <p:cNvPr id="652" name="Freeform: Shape 651">
                <a:extLst>
                  <a:ext uri="{FF2B5EF4-FFF2-40B4-BE49-F238E27FC236}">
                    <a16:creationId xmlns:a16="http://schemas.microsoft.com/office/drawing/2014/main" id="{C2DA7C5F-37BD-4995-B2CD-F4AB4D1B935F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Have you guys ever heard of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GitHUB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53" name="Group 652">
                <a:extLst>
                  <a:ext uri="{FF2B5EF4-FFF2-40B4-BE49-F238E27FC236}">
                    <a16:creationId xmlns:a16="http://schemas.microsoft.com/office/drawing/2014/main" id="{50A772E6-888E-4CE1-80AC-A7A9013052B1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654" name="Graphic 653">
                  <a:extLst>
                    <a:ext uri="{FF2B5EF4-FFF2-40B4-BE49-F238E27FC236}">
                      <a16:creationId xmlns:a16="http://schemas.microsoft.com/office/drawing/2014/main" id="{DE2959A7-70B2-4877-899F-B153D6B1DA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55" name="TextBox 654">
                  <a:extLst>
                    <a:ext uri="{FF2B5EF4-FFF2-40B4-BE49-F238E27FC236}">
                      <a16:creationId xmlns:a16="http://schemas.microsoft.com/office/drawing/2014/main" id="{FC9E1CBC-8656-4681-9FCF-082D12695F3C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59" name="Group 558">
              <a:extLst>
                <a:ext uri="{FF2B5EF4-FFF2-40B4-BE49-F238E27FC236}">
                  <a16:creationId xmlns:a16="http://schemas.microsoft.com/office/drawing/2014/main" id="{3C580FA7-E0AA-4D47-B5E9-DB63378505B9}"/>
                </a:ext>
              </a:extLst>
            </p:cNvPr>
            <p:cNvGrpSpPr/>
            <p:nvPr/>
          </p:nvGrpSpPr>
          <p:grpSpPr>
            <a:xfrm>
              <a:off x="5916493" y="17081153"/>
              <a:ext cx="4822721" cy="2105525"/>
              <a:chOff x="5835267" y="4052087"/>
              <a:chExt cx="4822721" cy="2105525"/>
            </a:xfrm>
          </p:grpSpPr>
          <p:sp>
            <p:nvSpPr>
              <p:cNvPr id="648" name="Freeform: Shape 647">
                <a:extLst>
                  <a:ext uri="{FF2B5EF4-FFF2-40B4-BE49-F238E27FC236}">
                    <a16:creationId xmlns:a16="http://schemas.microsoft.com/office/drawing/2014/main" id="{3180AF70-3536-4494-9585-DD7F1BC602B9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We can use git to sync our code easily in only one tap.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49" name="Group 648">
                <a:extLst>
                  <a:ext uri="{FF2B5EF4-FFF2-40B4-BE49-F238E27FC236}">
                    <a16:creationId xmlns:a16="http://schemas.microsoft.com/office/drawing/2014/main" id="{5937F2FB-5E3C-4F9F-B8CB-78DEFBC14BD0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650" name="Graphic 649">
                  <a:extLst>
                    <a:ext uri="{FF2B5EF4-FFF2-40B4-BE49-F238E27FC236}">
                      <a16:creationId xmlns:a16="http://schemas.microsoft.com/office/drawing/2014/main" id="{F40D5065-A240-471B-95AC-FF54BE7A5F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51" name="TextBox 650">
                  <a:extLst>
                    <a:ext uri="{FF2B5EF4-FFF2-40B4-BE49-F238E27FC236}">
                      <a16:creationId xmlns:a16="http://schemas.microsoft.com/office/drawing/2014/main" id="{69206205-9965-40BF-9253-78A41FA67399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60" name="Group 559">
              <a:extLst>
                <a:ext uri="{FF2B5EF4-FFF2-40B4-BE49-F238E27FC236}">
                  <a16:creationId xmlns:a16="http://schemas.microsoft.com/office/drawing/2014/main" id="{8D781BC6-E737-4FD1-A016-DA862BD8287A}"/>
                </a:ext>
              </a:extLst>
            </p:cNvPr>
            <p:cNvGrpSpPr/>
            <p:nvPr/>
          </p:nvGrpSpPr>
          <p:grpSpPr>
            <a:xfrm>
              <a:off x="5916493" y="19541512"/>
              <a:ext cx="4822721" cy="2105525"/>
              <a:chOff x="5835267" y="4052087"/>
              <a:chExt cx="4822721" cy="2105525"/>
            </a:xfrm>
          </p:grpSpPr>
          <p:sp>
            <p:nvSpPr>
              <p:cNvPr id="644" name="Freeform: Shape 643">
                <a:extLst>
                  <a:ext uri="{FF2B5EF4-FFF2-40B4-BE49-F238E27FC236}">
                    <a16:creationId xmlns:a16="http://schemas.microsoft.com/office/drawing/2014/main" id="{60BF59FA-6BD0-4C83-A768-481B04D86756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can guide you guys to setup Git if needed.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45" name="Group 644">
                <a:extLst>
                  <a:ext uri="{FF2B5EF4-FFF2-40B4-BE49-F238E27FC236}">
                    <a16:creationId xmlns:a16="http://schemas.microsoft.com/office/drawing/2014/main" id="{7C06DE46-971A-4306-B22B-468BB754723E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646" name="Graphic 645">
                  <a:extLst>
                    <a:ext uri="{FF2B5EF4-FFF2-40B4-BE49-F238E27FC236}">
                      <a16:creationId xmlns:a16="http://schemas.microsoft.com/office/drawing/2014/main" id="{B1FDEF8A-B2FC-4684-AA3A-54A8AC6FB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47" name="TextBox 646">
                  <a:extLst>
                    <a:ext uri="{FF2B5EF4-FFF2-40B4-BE49-F238E27FC236}">
                      <a16:creationId xmlns:a16="http://schemas.microsoft.com/office/drawing/2014/main" id="{B5586ED1-2599-4AB6-894B-755A9C175862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61" name="Group 560">
              <a:extLst>
                <a:ext uri="{FF2B5EF4-FFF2-40B4-BE49-F238E27FC236}">
                  <a16:creationId xmlns:a16="http://schemas.microsoft.com/office/drawing/2014/main" id="{154ABFD5-B648-4641-925E-08F1890A2D72}"/>
                </a:ext>
              </a:extLst>
            </p:cNvPr>
            <p:cNvGrpSpPr/>
            <p:nvPr/>
          </p:nvGrpSpPr>
          <p:grpSpPr>
            <a:xfrm>
              <a:off x="1653284" y="22001871"/>
              <a:ext cx="5024592" cy="2105525"/>
              <a:chOff x="1653538" y="1750435"/>
              <a:chExt cx="5024592" cy="2105525"/>
            </a:xfrm>
          </p:grpSpPr>
          <p:sp>
            <p:nvSpPr>
              <p:cNvPr id="640" name="Freeform: Shape 639">
                <a:extLst>
                  <a:ext uri="{FF2B5EF4-FFF2-40B4-BE49-F238E27FC236}">
                    <a16:creationId xmlns:a16="http://schemas.microsoft.com/office/drawing/2014/main" id="{B2A0B194-AC90-41D3-8517-AFEDE00E78D3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好的，收到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41" name="Group 640">
                <a:extLst>
                  <a:ext uri="{FF2B5EF4-FFF2-40B4-BE49-F238E27FC236}">
                    <a16:creationId xmlns:a16="http://schemas.microsoft.com/office/drawing/2014/main" id="{747F706F-BAF9-4034-9376-22D73B428990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642" name="Graphic 641">
                  <a:extLst>
                    <a:ext uri="{FF2B5EF4-FFF2-40B4-BE49-F238E27FC236}">
                      <a16:creationId xmlns:a16="http://schemas.microsoft.com/office/drawing/2014/main" id="{D32299B1-1D3D-4787-B79A-6293893413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43" name="TextBox 642">
                  <a:extLst>
                    <a:ext uri="{FF2B5EF4-FFF2-40B4-BE49-F238E27FC236}">
                      <a16:creationId xmlns:a16="http://schemas.microsoft.com/office/drawing/2014/main" id="{1022CB58-6E24-408C-86A8-209A0B52F5CE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62" name="Group 561">
              <a:extLst>
                <a:ext uri="{FF2B5EF4-FFF2-40B4-BE49-F238E27FC236}">
                  <a16:creationId xmlns:a16="http://schemas.microsoft.com/office/drawing/2014/main" id="{316B930E-6B3F-4F45-8D58-8FFE335460FF}"/>
                </a:ext>
              </a:extLst>
            </p:cNvPr>
            <p:cNvGrpSpPr/>
            <p:nvPr/>
          </p:nvGrpSpPr>
          <p:grpSpPr>
            <a:xfrm>
              <a:off x="5916493" y="24462230"/>
              <a:ext cx="4741495" cy="2131542"/>
              <a:chOff x="1504353" y="8801354"/>
              <a:chExt cx="4741495" cy="2131542"/>
            </a:xfrm>
          </p:grpSpPr>
          <p:sp>
            <p:nvSpPr>
              <p:cNvPr id="636" name="Freeform: Shape 635">
                <a:extLst>
                  <a:ext uri="{FF2B5EF4-FFF2-40B4-BE49-F238E27FC236}">
                    <a16:creationId xmlns:a16="http://schemas.microsoft.com/office/drawing/2014/main" id="{0A7A1972-91D8-42CF-8A2C-46688E18E8BF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啊對對對（已讀亂回，上班中）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37" name="Group 636">
                <a:extLst>
                  <a:ext uri="{FF2B5EF4-FFF2-40B4-BE49-F238E27FC236}">
                    <a16:creationId xmlns:a16="http://schemas.microsoft.com/office/drawing/2014/main" id="{F371970A-C0DE-4FC1-AA09-53D277EDD4D1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638" name="Graphic 637">
                  <a:extLst>
                    <a:ext uri="{FF2B5EF4-FFF2-40B4-BE49-F238E27FC236}">
                      <a16:creationId xmlns:a16="http://schemas.microsoft.com/office/drawing/2014/main" id="{549F02D5-DF5C-4D88-AC5C-319601412E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39" name="TextBox 638">
                  <a:extLst>
                    <a:ext uri="{FF2B5EF4-FFF2-40B4-BE49-F238E27FC236}">
                      <a16:creationId xmlns:a16="http://schemas.microsoft.com/office/drawing/2014/main" id="{F2BF869B-811F-4A0A-BF71-880A675ED275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64" name="Group 563">
              <a:extLst>
                <a:ext uri="{FF2B5EF4-FFF2-40B4-BE49-F238E27FC236}">
                  <a16:creationId xmlns:a16="http://schemas.microsoft.com/office/drawing/2014/main" id="{2927A7A8-62AF-4CDE-946E-567765C50D4D}"/>
                </a:ext>
              </a:extLst>
            </p:cNvPr>
            <p:cNvGrpSpPr/>
            <p:nvPr/>
          </p:nvGrpSpPr>
          <p:grpSpPr>
            <a:xfrm>
              <a:off x="5916493" y="27143993"/>
              <a:ext cx="4741495" cy="2131542"/>
              <a:chOff x="1504353" y="8801354"/>
              <a:chExt cx="4741495" cy="2131542"/>
            </a:xfrm>
          </p:grpSpPr>
          <p:sp>
            <p:nvSpPr>
              <p:cNvPr id="632" name="Freeform: Shape 631">
                <a:extLst>
                  <a:ext uri="{FF2B5EF4-FFF2-40B4-BE49-F238E27FC236}">
                    <a16:creationId xmlns:a16="http://schemas.microsoft.com/office/drawing/2014/main" id="{61B34553-635B-49DA-A6F1-11E5513054E6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為什麼我的小遊戲隨機數返回值全一樣？我在自己的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ipynb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做沒問題啊。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33" name="Group 632">
                <a:extLst>
                  <a:ext uri="{FF2B5EF4-FFF2-40B4-BE49-F238E27FC236}">
                    <a16:creationId xmlns:a16="http://schemas.microsoft.com/office/drawing/2014/main" id="{146BF297-FF52-4B3B-BF9A-3D047585C89E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634" name="Graphic 633">
                  <a:extLst>
                    <a:ext uri="{FF2B5EF4-FFF2-40B4-BE49-F238E27FC236}">
                      <a16:creationId xmlns:a16="http://schemas.microsoft.com/office/drawing/2014/main" id="{82A9C62D-5235-49AA-9113-6737224B34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35" name="TextBox 634">
                  <a:extLst>
                    <a:ext uri="{FF2B5EF4-FFF2-40B4-BE49-F238E27FC236}">
                      <a16:creationId xmlns:a16="http://schemas.microsoft.com/office/drawing/2014/main" id="{65389D96-0058-465D-9F5B-D00987FD1ECA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65" name="Group 564">
              <a:extLst>
                <a:ext uri="{FF2B5EF4-FFF2-40B4-BE49-F238E27FC236}">
                  <a16:creationId xmlns:a16="http://schemas.microsoft.com/office/drawing/2014/main" id="{844D7890-3573-468B-82FB-40D9FA079FA5}"/>
                </a:ext>
              </a:extLst>
            </p:cNvPr>
            <p:cNvGrpSpPr/>
            <p:nvPr/>
          </p:nvGrpSpPr>
          <p:grpSpPr>
            <a:xfrm>
              <a:off x="1609989" y="29657184"/>
              <a:ext cx="5024592" cy="2105525"/>
              <a:chOff x="1653538" y="1750435"/>
              <a:chExt cx="5024592" cy="2105525"/>
            </a:xfrm>
          </p:grpSpPr>
          <p:sp>
            <p:nvSpPr>
              <p:cNvPr id="628" name="Freeform: Shape 627">
                <a:extLst>
                  <a:ext uri="{FF2B5EF4-FFF2-40B4-BE49-F238E27FC236}">
                    <a16:creationId xmlns:a16="http://schemas.microsoft.com/office/drawing/2014/main" id="{9F579C63-EA61-486C-B717-3DA3099157EC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我们的方法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Rnumber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()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是以当前时间的作为随机种子的，所以你在呼叫这个函式设一个小小的间隔就可以了，用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time.sleep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秒数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)</a:t>
                </a:r>
              </a:p>
            </p:txBody>
          </p:sp>
          <p:grpSp>
            <p:nvGrpSpPr>
              <p:cNvPr id="629" name="Group 628">
                <a:extLst>
                  <a:ext uri="{FF2B5EF4-FFF2-40B4-BE49-F238E27FC236}">
                    <a16:creationId xmlns:a16="http://schemas.microsoft.com/office/drawing/2014/main" id="{A5EB5611-4D8D-49A6-B5F2-8CB289434BCE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630" name="Graphic 629">
                  <a:extLst>
                    <a:ext uri="{FF2B5EF4-FFF2-40B4-BE49-F238E27FC236}">
                      <a16:creationId xmlns:a16="http://schemas.microsoft.com/office/drawing/2014/main" id="{A494582B-69E2-434E-89F3-60F153148E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31" name="TextBox 630">
                  <a:extLst>
                    <a:ext uri="{FF2B5EF4-FFF2-40B4-BE49-F238E27FC236}">
                      <a16:creationId xmlns:a16="http://schemas.microsoft.com/office/drawing/2014/main" id="{5A2517AC-D197-46D0-948B-02EC4D967D87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66" name="Group 565">
              <a:extLst>
                <a:ext uri="{FF2B5EF4-FFF2-40B4-BE49-F238E27FC236}">
                  <a16:creationId xmlns:a16="http://schemas.microsoft.com/office/drawing/2014/main" id="{9FD88F2D-784B-40B7-AA50-1880C9095781}"/>
                </a:ext>
              </a:extLst>
            </p:cNvPr>
            <p:cNvGrpSpPr/>
            <p:nvPr/>
          </p:nvGrpSpPr>
          <p:grpSpPr>
            <a:xfrm>
              <a:off x="6068893" y="32117015"/>
              <a:ext cx="4822721" cy="2105525"/>
              <a:chOff x="5835267" y="4052087"/>
              <a:chExt cx="4822721" cy="2105525"/>
            </a:xfrm>
          </p:grpSpPr>
          <p:sp>
            <p:nvSpPr>
              <p:cNvPr id="624" name="Freeform: Shape 623">
                <a:extLst>
                  <a:ext uri="{FF2B5EF4-FFF2-40B4-BE49-F238E27FC236}">
                    <a16:creationId xmlns:a16="http://schemas.microsoft.com/office/drawing/2014/main" id="{1FC1E49D-0884-401F-AFCF-2E60AE4266B5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Yea, Wei Siang is right, cause I just faced the same problem before.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25" name="Group 624">
                <a:extLst>
                  <a:ext uri="{FF2B5EF4-FFF2-40B4-BE49-F238E27FC236}">
                    <a16:creationId xmlns:a16="http://schemas.microsoft.com/office/drawing/2014/main" id="{FC935340-6306-42C4-96BA-DD96CAFD9A75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626" name="Graphic 625">
                  <a:extLst>
                    <a:ext uri="{FF2B5EF4-FFF2-40B4-BE49-F238E27FC236}">
                      <a16:creationId xmlns:a16="http://schemas.microsoft.com/office/drawing/2014/main" id="{2FA6D00A-412A-42A6-A3FD-28A67BA437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27" name="TextBox 626">
                  <a:extLst>
                    <a:ext uri="{FF2B5EF4-FFF2-40B4-BE49-F238E27FC236}">
                      <a16:creationId xmlns:a16="http://schemas.microsoft.com/office/drawing/2014/main" id="{D0C1F161-4780-4CCD-ACEE-CB6CB09B81F8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67" name="Group 566">
              <a:extLst>
                <a:ext uri="{FF2B5EF4-FFF2-40B4-BE49-F238E27FC236}">
                  <a16:creationId xmlns:a16="http://schemas.microsoft.com/office/drawing/2014/main" id="{F528C820-117A-4E55-8AF5-4FE234A7C811}"/>
                </a:ext>
              </a:extLst>
            </p:cNvPr>
            <p:cNvGrpSpPr/>
            <p:nvPr/>
          </p:nvGrpSpPr>
          <p:grpSpPr>
            <a:xfrm>
              <a:off x="5994916" y="37587954"/>
              <a:ext cx="4741495" cy="2131542"/>
              <a:chOff x="1504353" y="8801354"/>
              <a:chExt cx="4741495" cy="2131542"/>
            </a:xfrm>
          </p:grpSpPr>
          <p:sp>
            <p:nvSpPr>
              <p:cNvPr id="620" name="Freeform: Shape 619">
                <a:extLst>
                  <a:ext uri="{FF2B5EF4-FFF2-40B4-BE49-F238E27FC236}">
                    <a16:creationId xmlns:a16="http://schemas.microsoft.com/office/drawing/2014/main" id="{F9D8A110-4DFB-480D-9588-E4BD8FC3269B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話說那個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一直報錯是在說什麼？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21" name="Group 620">
                <a:extLst>
                  <a:ext uri="{FF2B5EF4-FFF2-40B4-BE49-F238E27FC236}">
                    <a16:creationId xmlns:a16="http://schemas.microsoft.com/office/drawing/2014/main" id="{27E3CCFD-46E1-4665-BC1B-2B42B4EC806F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622" name="Graphic 621">
                  <a:extLst>
                    <a:ext uri="{FF2B5EF4-FFF2-40B4-BE49-F238E27FC236}">
                      <a16:creationId xmlns:a16="http://schemas.microsoft.com/office/drawing/2014/main" id="{0D4AD190-98A4-44E9-AC67-85B7F4D6DA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23" name="TextBox 622">
                  <a:extLst>
                    <a:ext uri="{FF2B5EF4-FFF2-40B4-BE49-F238E27FC236}">
                      <a16:creationId xmlns:a16="http://schemas.microsoft.com/office/drawing/2014/main" id="{246AC4AA-65F1-421C-8770-2F22E4286C95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69" name="Group 568">
              <a:extLst>
                <a:ext uri="{FF2B5EF4-FFF2-40B4-BE49-F238E27FC236}">
                  <a16:creationId xmlns:a16="http://schemas.microsoft.com/office/drawing/2014/main" id="{5FB69FD5-F387-460C-B532-6B43EC4EF892}"/>
                </a:ext>
              </a:extLst>
            </p:cNvPr>
            <p:cNvGrpSpPr/>
            <p:nvPr/>
          </p:nvGrpSpPr>
          <p:grpSpPr>
            <a:xfrm>
              <a:off x="6096000" y="34798778"/>
              <a:ext cx="4741495" cy="2131542"/>
              <a:chOff x="1504353" y="8801354"/>
              <a:chExt cx="4741495" cy="2131542"/>
            </a:xfrm>
          </p:grpSpPr>
          <p:sp>
            <p:nvSpPr>
              <p:cNvPr id="616" name="Freeform: Shape 615">
                <a:extLst>
                  <a:ext uri="{FF2B5EF4-FFF2-40B4-BE49-F238E27FC236}">
                    <a16:creationId xmlns:a16="http://schemas.microsoft.com/office/drawing/2014/main" id="{628604C2-CB3C-4715-B24B-B97F205338ED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好，我等等就試試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17" name="Group 616">
                <a:extLst>
                  <a:ext uri="{FF2B5EF4-FFF2-40B4-BE49-F238E27FC236}">
                    <a16:creationId xmlns:a16="http://schemas.microsoft.com/office/drawing/2014/main" id="{383B2AC1-0B48-485C-BEB4-EA50B341D5B9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618" name="Graphic 617">
                  <a:extLst>
                    <a:ext uri="{FF2B5EF4-FFF2-40B4-BE49-F238E27FC236}">
                      <a16:creationId xmlns:a16="http://schemas.microsoft.com/office/drawing/2014/main" id="{3D34815D-8352-4629-A28C-EE400E75E5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19" name="TextBox 618">
                  <a:extLst>
                    <a:ext uri="{FF2B5EF4-FFF2-40B4-BE49-F238E27FC236}">
                      <a16:creationId xmlns:a16="http://schemas.microsoft.com/office/drawing/2014/main" id="{5E406589-7541-47AD-8228-10CCA3317EAF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70" name="Group 569">
              <a:extLst>
                <a:ext uri="{FF2B5EF4-FFF2-40B4-BE49-F238E27FC236}">
                  <a16:creationId xmlns:a16="http://schemas.microsoft.com/office/drawing/2014/main" id="{175C9CF2-0387-4903-957D-22819DC6240A}"/>
                </a:ext>
              </a:extLst>
            </p:cNvPr>
            <p:cNvGrpSpPr/>
            <p:nvPr/>
          </p:nvGrpSpPr>
          <p:grpSpPr>
            <a:xfrm>
              <a:off x="1653284" y="39894656"/>
              <a:ext cx="5024592" cy="2105525"/>
              <a:chOff x="1653538" y="1750435"/>
              <a:chExt cx="5024592" cy="2105525"/>
            </a:xfrm>
          </p:grpSpPr>
          <p:sp>
            <p:nvSpPr>
              <p:cNvPr id="612" name="Freeform: Shape 611">
                <a:extLst>
                  <a:ext uri="{FF2B5EF4-FFF2-40B4-BE49-F238E27FC236}">
                    <a16:creationId xmlns:a16="http://schemas.microsoft.com/office/drawing/2014/main" id="{390D10E3-2F69-451C-8C66-F2AF4E308705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我也有遇到，我看哪个是亮色的我就点，或者是往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yes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点，全是英文字，拜托不要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13" name="Group 612">
                <a:extLst>
                  <a:ext uri="{FF2B5EF4-FFF2-40B4-BE49-F238E27FC236}">
                    <a16:creationId xmlns:a16="http://schemas.microsoft.com/office/drawing/2014/main" id="{9D8ECCA8-32DE-4ABE-8B25-C65DCDC2CA6A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614" name="Graphic 613">
                  <a:extLst>
                    <a:ext uri="{FF2B5EF4-FFF2-40B4-BE49-F238E27FC236}">
                      <a16:creationId xmlns:a16="http://schemas.microsoft.com/office/drawing/2014/main" id="{F5DA0D47-CCA5-4A7A-8777-40DF7B00D4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15" name="TextBox 614">
                  <a:extLst>
                    <a:ext uri="{FF2B5EF4-FFF2-40B4-BE49-F238E27FC236}">
                      <a16:creationId xmlns:a16="http://schemas.microsoft.com/office/drawing/2014/main" id="{8F964120-CA7B-4B79-B2E8-470E1ED5B9EC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71" name="Group 570">
              <a:extLst>
                <a:ext uri="{FF2B5EF4-FFF2-40B4-BE49-F238E27FC236}">
                  <a16:creationId xmlns:a16="http://schemas.microsoft.com/office/drawing/2014/main" id="{71BE107E-E63F-41B3-A64E-727B8EEFCB5F}"/>
                </a:ext>
              </a:extLst>
            </p:cNvPr>
            <p:cNvGrpSpPr/>
            <p:nvPr/>
          </p:nvGrpSpPr>
          <p:grpSpPr>
            <a:xfrm>
              <a:off x="6014774" y="42175341"/>
              <a:ext cx="4822721" cy="2105525"/>
              <a:chOff x="5835267" y="4052087"/>
              <a:chExt cx="4822721" cy="2105525"/>
            </a:xfrm>
          </p:grpSpPr>
          <p:sp>
            <p:nvSpPr>
              <p:cNvPr id="608" name="Freeform: Shape 607">
                <a:extLst>
                  <a:ext uri="{FF2B5EF4-FFF2-40B4-BE49-F238E27FC236}">
                    <a16:creationId xmlns:a16="http://schemas.microsoft.com/office/drawing/2014/main" id="{12D81DF7-9904-415A-8667-F8446B085987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It must be a conflict error, check your local file and save that file on the cloud for it to be the latest one and click accept or deny the changes.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09" name="Group 608">
                <a:extLst>
                  <a:ext uri="{FF2B5EF4-FFF2-40B4-BE49-F238E27FC236}">
                    <a16:creationId xmlns:a16="http://schemas.microsoft.com/office/drawing/2014/main" id="{43AF563F-D8DC-4667-B799-AF1F068AF5E7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610" name="Graphic 609">
                  <a:extLst>
                    <a:ext uri="{FF2B5EF4-FFF2-40B4-BE49-F238E27FC236}">
                      <a16:creationId xmlns:a16="http://schemas.microsoft.com/office/drawing/2014/main" id="{4FE802E3-EECA-4D80-B178-C8CCB07653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11" name="TextBox 610">
                  <a:extLst>
                    <a:ext uri="{FF2B5EF4-FFF2-40B4-BE49-F238E27FC236}">
                      <a16:creationId xmlns:a16="http://schemas.microsoft.com/office/drawing/2014/main" id="{E89E4D68-ADB8-4FFF-8484-156C0598C9CE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73" name="Group 572">
              <a:extLst>
                <a:ext uri="{FF2B5EF4-FFF2-40B4-BE49-F238E27FC236}">
                  <a16:creationId xmlns:a16="http://schemas.microsoft.com/office/drawing/2014/main" id="{B8611100-AB39-437D-9D22-644CBC24753A}"/>
                </a:ext>
              </a:extLst>
            </p:cNvPr>
            <p:cNvGrpSpPr/>
            <p:nvPr/>
          </p:nvGrpSpPr>
          <p:grpSpPr>
            <a:xfrm>
              <a:off x="6002911" y="45040054"/>
              <a:ext cx="4822721" cy="2105525"/>
              <a:chOff x="5835267" y="4052087"/>
              <a:chExt cx="4822721" cy="2105525"/>
            </a:xfrm>
          </p:grpSpPr>
          <p:sp>
            <p:nvSpPr>
              <p:cNvPr id="604" name="Freeform: Shape 603">
                <a:extLst>
                  <a:ext uri="{FF2B5EF4-FFF2-40B4-BE49-F238E27FC236}">
                    <a16:creationId xmlns:a16="http://schemas.microsoft.com/office/drawing/2014/main" id="{AFEB516D-1A7E-4CC9-9A8F-17CBF710E7BE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Should we put our source code to the ppt?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05" name="Group 604">
                <a:extLst>
                  <a:ext uri="{FF2B5EF4-FFF2-40B4-BE49-F238E27FC236}">
                    <a16:creationId xmlns:a16="http://schemas.microsoft.com/office/drawing/2014/main" id="{40887DF1-B999-4089-B9B2-53C877FC88F5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606" name="Graphic 605">
                  <a:extLst>
                    <a:ext uri="{FF2B5EF4-FFF2-40B4-BE49-F238E27FC236}">
                      <a16:creationId xmlns:a16="http://schemas.microsoft.com/office/drawing/2014/main" id="{469F39BC-0B6E-4019-B9C0-9A43EEF5F4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07" name="TextBox 606">
                  <a:extLst>
                    <a:ext uri="{FF2B5EF4-FFF2-40B4-BE49-F238E27FC236}">
                      <a16:creationId xmlns:a16="http://schemas.microsoft.com/office/drawing/2014/main" id="{0FBA22A9-D70C-444C-B2F9-DB763BD017BF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74" name="Group 573">
              <a:extLst>
                <a:ext uri="{FF2B5EF4-FFF2-40B4-BE49-F238E27FC236}">
                  <a16:creationId xmlns:a16="http://schemas.microsoft.com/office/drawing/2014/main" id="{E10F3217-FC45-4D84-9C1E-5BE2A0C6D5BC}"/>
                </a:ext>
              </a:extLst>
            </p:cNvPr>
            <p:cNvGrpSpPr/>
            <p:nvPr/>
          </p:nvGrpSpPr>
          <p:grpSpPr>
            <a:xfrm>
              <a:off x="1609989" y="47323841"/>
              <a:ext cx="5024592" cy="2105525"/>
              <a:chOff x="1653538" y="1750435"/>
              <a:chExt cx="5024592" cy="2105525"/>
            </a:xfrm>
          </p:grpSpPr>
          <p:sp>
            <p:nvSpPr>
              <p:cNvPr id="600" name="Freeform: Shape 599">
                <a:extLst>
                  <a:ext uri="{FF2B5EF4-FFF2-40B4-BE49-F238E27FC236}">
                    <a16:creationId xmlns:a16="http://schemas.microsoft.com/office/drawing/2014/main" id="{0C9209F8-B33D-40E1-976A-DDAA368964F5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VScode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崩溃了，代码无了，我也无了。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01" name="Group 600">
                <a:extLst>
                  <a:ext uri="{FF2B5EF4-FFF2-40B4-BE49-F238E27FC236}">
                    <a16:creationId xmlns:a16="http://schemas.microsoft.com/office/drawing/2014/main" id="{360683E0-15CB-4A65-9D3E-35DAE1407540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602" name="Graphic 601">
                  <a:extLst>
                    <a:ext uri="{FF2B5EF4-FFF2-40B4-BE49-F238E27FC236}">
                      <a16:creationId xmlns:a16="http://schemas.microsoft.com/office/drawing/2014/main" id="{11FF385D-0A06-4500-BE72-1ECEBCF2CB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03" name="TextBox 602">
                  <a:extLst>
                    <a:ext uri="{FF2B5EF4-FFF2-40B4-BE49-F238E27FC236}">
                      <a16:creationId xmlns:a16="http://schemas.microsoft.com/office/drawing/2014/main" id="{7C02EA20-8B10-4191-9C80-DC88C6DA39FA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75" name="Group 574">
              <a:extLst>
                <a:ext uri="{FF2B5EF4-FFF2-40B4-BE49-F238E27FC236}">
                  <a16:creationId xmlns:a16="http://schemas.microsoft.com/office/drawing/2014/main" id="{EEA77ED1-3D6F-4551-9E4B-9CCA7B59F012}"/>
                </a:ext>
              </a:extLst>
            </p:cNvPr>
            <p:cNvGrpSpPr/>
            <p:nvPr/>
          </p:nvGrpSpPr>
          <p:grpSpPr>
            <a:xfrm>
              <a:off x="6147316" y="49696254"/>
              <a:ext cx="4741495" cy="2131542"/>
              <a:chOff x="1504353" y="8801354"/>
              <a:chExt cx="4741495" cy="2131542"/>
            </a:xfrm>
          </p:grpSpPr>
          <p:sp>
            <p:nvSpPr>
              <p:cNvPr id="596" name="Freeform: Shape 595">
                <a:extLst>
                  <a:ext uri="{FF2B5EF4-FFF2-40B4-BE49-F238E27FC236}">
                    <a16:creationId xmlns:a16="http://schemas.microsoft.com/office/drawing/2014/main" id="{46821055-5A89-4770-B2EE-F79F85589920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上交代碼又報錯，你們是不是有人沒有更新代碼庫就直接開寫？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97" name="Group 596">
                <a:extLst>
                  <a:ext uri="{FF2B5EF4-FFF2-40B4-BE49-F238E27FC236}">
                    <a16:creationId xmlns:a16="http://schemas.microsoft.com/office/drawing/2014/main" id="{720A81E3-EEC8-480F-887A-0A50FA7B7C9F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598" name="Graphic 597">
                  <a:extLst>
                    <a:ext uri="{FF2B5EF4-FFF2-40B4-BE49-F238E27FC236}">
                      <a16:creationId xmlns:a16="http://schemas.microsoft.com/office/drawing/2014/main" id="{3D305DCD-5F40-459C-98A2-583BB4D6C4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99" name="TextBox 598">
                  <a:extLst>
                    <a:ext uri="{FF2B5EF4-FFF2-40B4-BE49-F238E27FC236}">
                      <a16:creationId xmlns:a16="http://schemas.microsoft.com/office/drawing/2014/main" id="{C9390FE0-63CD-49D7-AB1D-B3D5D49D119C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76" name="Group 575">
              <a:extLst>
                <a:ext uri="{FF2B5EF4-FFF2-40B4-BE49-F238E27FC236}">
                  <a16:creationId xmlns:a16="http://schemas.microsoft.com/office/drawing/2014/main" id="{D47A2B72-6AF9-4AA7-B556-7A6B44C1EED3}"/>
                </a:ext>
              </a:extLst>
            </p:cNvPr>
            <p:cNvGrpSpPr/>
            <p:nvPr/>
          </p:nvGrpSpPr>
          <p:grpSpPr>
            <a:xfrm>
              <a:off x="6096000" y="52120701"/>
              <a:ext cx="4822721" cy="2105525"/>
              <a:chOff x="5835267" y="4052087"/>
              <a:chExt cx="4822721" cy="2105525"/>
            </a:xfrm>
          </p:grpSpPr>
          <p:sp>
            <p:nvSpPr>
              <p:cNvPr id="592" name="Freeform: Shape 591">
                <a:extLst>
                  <a:ext uri="{FF2B5EF4-FFF2-40B4-BE49-F238E27FC236}">
                    <a16:creationId xmlns:a16="http://schemas.microsoft.com/office/drawing/2014/main" id="{1627DA17-B19A-4CED-8FF9-6882EE82EECA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OMG, who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tf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overwrite my code, WTH!!!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93" name="Group 592">
                <a:extLst>
                  <a:ext uri="{FF2B5EF4-FFF2-40B4-BE49-F238E27FC236}">
                    <a16:creationId xmlns:a16="http://schemas.microsoft.com/office/drawing/2014/main" id="{57317398-6B53-4040-881E-A8122E205DA0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94" name="Graphic 593">
                  <a:extLst>
                    <a:ext uri="{FF2B5EF4-FFF2-40B4-BE49-F238E27FC236}">
                      <a16:creationId xmlns:a16="http://schemas.microsoft.com/office/drawing/2014/main" id="{2C108E44-6F15-4115-920E-8574CE51DD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95" name="TextBox 594">
                  <a:extLst>
                    <a:ext uri="{FF2B5EF4-FFF2-40B4-BE49-F238E27FC236}">
                      <a16:creationId xmlns:a16="http://schemas.microsoft.com/office/drawing/2014/main" id="{4BB3065F-5366-46BE-B7B4-2D6FEDDDA48E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77" name="Group 576">
              <a:extLst>
                <a:ext uri="{FF2B5EF4-FFF2-40B4-BE49-F238E27FC236}">
                  <a16:creationId xmlns:a16="http://schemas.microsoft.com/office/drawing/2014/main" id="{2B1302C0-7BE2-4E58-B5A7-EFAEF6E2DB84}"/>
                </a:ext>
              </a:extLst>
            </p:cNvPr>
            <p:cNvGrpSpPr/>
            <p:nvPr/>
          </p:nvGrpSpPr>
          <p:grpSpPr>
            <a:xfrm>
              <a:off x="1494244" y="54519131"/>
              <a:ext cx="5024592" cy="2105525"/>
              <a:chOff x="1653538" y="1750435"/>
              <a:chExt cx="5024592" cy="2105525"/>
            </a:xfrm>
          </p:grpSpPr>
          <p:sp>
            <p:nvSpPr>
              <p:cNvPr id="588" name="Freeform: Shape 587">
                <a:extLst>
                  <a:ext uri="{FF2B5EF4-FFF2-40B4-BE49-F238E27FC236}">
                    <a16:creationId xmlns:a16="http://schemas.microsoft.com/office/drawing/2014/main" id="{0BB39476-769A-4B46-81BE-D270DBEE2A66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（已读不敢回，亮哪点哪，好像是在说我）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89" name="Group 588">
                <a:extLst>
                  <a:ext uri="{FF2B5EF4-FFF2-40B4-BE49-F238E27FC236}">
                    <a16:creationId xmlns:a16="http://schemas.microsoft.com/office/drawing/2014/main" id="{C648E169-507A-4650-BEF7-476427DA08F7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590" name="Graphic 589">
                  <a:extLst>
                    <a:ext uri="{FF2B5EF4-FFF2-40B4-BE49-F238E27FC236}">
                      <a16:creationId xmlns:a16="http://schemas.microsoft.com/office/drawing/2014/main" id="{BA0BED2E-CF5F-456F-B38B-2DFF72D558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91" name="TextBox 590">
                  <a:extLst>
                    <a:ext uri="{FF2B5EF4-FFF2-40B4-BE49-F238E27FC236}">
                      <a16:creationId xmlns:a16="http://schemas.microsoft.com/office/drawing/2014/main" id="{797F7C53-6320-48BF-9DDE-563E26591025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78" name="Group 577">
              <a:extLst>
                <a:ext uri="{FF2B5EF4-FFF2-40B4-BE49-F238E27FC236}">
                  <a16:creationId xmlns:a16="http://schemas.microsoft.com/office/drawing/2014/main" id="{ADA81770-054F-48FC-BD75-2CC4947069A6}"/>
                </a:ext>
              </a:extLst>
            </p:cNvPr>
            <p:cNvGrpSpPr/>
            <p:nvPr/>
          </p:nvGrpSpPr>
          <p:grpSpPr>
            <a:xfrm>
              <a:off x="6084137" y="56790697"/>
              <a:ext cx="4741495" cy="2131542"/>
              <a:chOff x="1504353" y="8801354"/>
              <a:chExt cx="4741495" cy="2131542"/>
            </a:xfrm>
          </p:grpSpPr>
          <p:sp>
            <p:nvSpPr>
              <p:cNvPr id="584" name="Freeform: Shape 583">
                <a:extLst>
                  <a:ext uri="{FF2B5EF4-FFF2-40B4-BE49-F238E27FC236}">
                    <a16:creationId xmlns:a16="http://schemas.microsoft.com/office/drawing/2014/main" id="{9FE86BD1-8711-4833-9E19-B8685D969979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教我装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VScode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85" name="Group 584">
                <a:extLst>
                  <a:ext uri="{FF2B5EF4-FFF2-40B4-BE49-F238E27FC236}">
                    <a16:creationId xmlns:a16="http://schemas.microsoft.com/office/drawing/2014/main" id="{F7119F2F-279F-439C-88BA-F5119417A3B0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586" name="Graphic 585">
                  <a:extLst>
                    <a:ext uri="{FF2B5EF4-FFF2-40B4-BE49-F238E27FC236}">
                      <a16:creationId xmlns:a16="http://schemas.microsoft.com/office/drawing/2014/main" id="{43373308-1ABA-4B3B-96BD-8CF8F85F3F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87" name="TextBox 586">
                  <a:extLst>
                    <a:ext uri="{FF2B5EF4-FFF2-40B4-BE49-F238E27FC236}">
                      <a16:creationId xmlns:a16="http://schemas.microsoft.com/office/drawing/2014/main" id="{DC97CC8C-8EBC-40BC-BC64-BDBBC29871F2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79" name="Group 578">
              <a:extLst>
                <a:ext uri="{FF2B5EF4-FFF2-40B4-BE49-F238E27FC236}">
                  <a16:creationId xmlns:a16="http://schemas.microsoft.com/office/drawing/2014/main" id="{564F9FAF-12E7-41B5-BC0E-F1A90F65C5F5}"/>
                </a:ext>
              </a:extLst>
            </p:cNvPr>
            <p:cNvGrpSpPr/>
            <p:nvPr/>
          </p:nvGrpSpPr>
          <p:grpSpPr>
            <a:xfrm>
              <a:off x="6068893" y="59220523"/>
              <a:ext cx="4822721" cy="2105525"/>
              <a:chOff x="5835267" y="4052087"/>
              <a:chExt cx="4822721" cy="2105525"/>
            </a:xfrm>
          </p:grpSpPr>
          <p:sp>
            <p:nvSpPr>
              <p:cNvPr id="580" name="Freeform: Shape 579">
                <a:extLst>
                  <a:ext uri="{FF2B5EF4-FFF2-40B4-BE49-F238E27FC236}">
                    <a16:creationId xmlns:a16="http://schemas.microsoft.com/office/drawing/2014/main" id="{24E8D04D-686F-432A-BC1B-AA3B4F77FA5E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 have done my mini games code part, where should I place the codes?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81" name="Group 580">
                <a:extLst>
                  <a:ext uri="{FF2B5EF4-FFF2-40B4-BE49-F238E27FC236}">
                    <a16:creationId xmlns:a16="http://schemas.microsoft.com/office/drawing/2014/main" id="{288B6E92-2E37-4CF1-A27F-1B3794E4D174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82" name="Graphic 581">
                  <a:extLst>
                    <a:ext uri="{FF2B5EF4-FFF2-40B4-BE49-F238E27FC236}">
                      <a16:creationId xmlns:a16="http://schemas.microsoft.com/office/drawing/2014/main" id="{656FC523-F741-4C47-AA1E-2074E45941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83" name="TextBox 582">
                  <a:extLst>
                    <a:ext uri="{FF2B5EF4-FFF2-40B4-BE49-F238E27FC236}">
                      <a16:creationId xmlns:a16="http://schemas.microsoft.com/office/drawing/2014/main" id="{0E209ABC-4C1C-4B36-ACA2-BA0FB0871F19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676" name="Group 675">
            <a:extLst>
              <a:ext uri="{FF2B5EF4-FFF2-40B4-BE49-F238E27FC236}">
                <a16:creationId xmlns:a16="http://schemas.microsoft.com/office/drawing/2014/main" id="{DA30FBD1-88EF-4DD0-AA78-923980664BDF}"/>
              </a:ext>
            </a:extLst>
          </p:cNvPr>
          <p:cNvGrpSpPr/>
          <p:nvPr/>
        </p:nvGrpSpPr>
        <p:grpSpPr>
          <a:xfrm>
            <a:off x="13734725" y="3774954"/>
            <a:ext cx="9857515" cy="40578396"/>
            <a:chOff x="1088824" y="7267809"/>
            <a:chExt cx="9857515" cy="40578396"/>
          </a:xfrm>
        </p:grpSpPr>
        <p:grpSp>
          <p:nvGrpSpPr>
            <p:cNvPr id="677" name="Group 676">
              <a:extLst>
                <a:ext uri="{FF2B5EF4-FFF2-40B4-BE49-F238E27FC236}">
                  <a16:creationId xmlns:a16="http://schemas.microsoft.com/office/drawing/2014/main" id="{865591C8-9BD4-4DD1-B7C5-555668F6CC76}"/>
                </a:ext>
              </a:extLst>
            </p:cNvPr>
            <p:cNvGrpSpPr/>
            <p:nvPr/>
          </p:nvGrpSpPr>
          <p:grpSpPr>
            <a:xfrm>
              <a:off x="6118882" y="14058697"/>
              <a:ext cx="4741495" cy="2131542"/>
              <a:chOff x="1504353" y="8801354"/>
              <a:chExt cx="4741495" cy="2131542"/>
            </a:xfrm>
          </p:grpSpPr>
          <p:sp>
            <p:nvSpPr>
              <p:cNvPr id="763" name="Freeform: Shape 762">
                <a:extLst>
                  <a:ext uri="{FF2B5EF4-FFF2-40B4-BE49-F238E27FC236}">
                    <a16:creationId xmlns:a16="http://schemas.microsoft.com/office/drawing/2014/main" id="{F3F9B76C-2ECC-4B1C-A207-125A823378EB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764" name="Group 763">
                <a:extLst>
                  <a:ext uri="{FF2B5EF4-FFF2-40B4-BE49-F238E27FC236}">
                    <a16:creationId xmlns:a16="http://schemas.microsoft.com/office/drawing/2014/main" id="{A65084FD-A366-495C-B3AC-34EC605EA55B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65" name="Graphic 764">
                  <a:extLst>
                    <a:ext uri="{FF2B5EF4-FFF2-40B4-BE49-F238E27FC236}">
                      <a16:creationId xmlns:a16="http://schemas.microsoft.com/office/drawing/2014/main" id="{9165D783-B7BB-4DD0-BCF2-B9497D19B6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66" name="TextBox 765">
                  <a:extLst>
                    <a:ext uri="{FF2B5EF4-FFF2-40B4-BE49-F238E27FC236}">
                      <a16:creationId xmlns:a16="http://schemas.microsoft.com/office/drawing/2014/main" id="{2F2D7454-EA8A-4FEA-8B1B-93DFF7451D0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78" name="Group 677">
              <a:extLst>
                <a:ext uri="{FF2B5EF4-FFF2-40B4-BE49-F238E27FC236}">
                  <a16:creationId xmlns:a16="http://schemas.microsoft.com/office/drawing/2014/main" id="{192117FE-A9E6-4FAA-AF08-F60FF0063C7C}"/>
                </a:ext>
              </a:extLst>
            </p:cNvPr>
            <p:cNvGrpSpPr/>
            <p:nvPr/>
          </p:nvGrpSpPr>
          <p:grpSpPr>
            <a:xfrm>
              <a:off x="6112211" y="9524245"/>
              <a:ext cx="4827457" cy="2131508"/>
              <a:chOff x="7523320" y="8589620"/>
              <a:chExt cx="4827457" cy="2131508"/>
            </a:xfrm>
          </p:grpSpPr>
          <p:sp>
            <p:nvSpPr>
              <p:cNvPr id="759" name="Freeform: Shape 758">
                <a:extLst>
                  <a:ext uri="{FF2B5EF4-FFF2-40B4-BE49-F238E27FC236}">
                    <a16:creationId xmlns:a16="http://schemas.microsoft.com/office/drawing/2014/main" id="{DCCC4653-4392-42B3-9467-45C42142F703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The code worked fine yesterday, but today it’s throwing errors. Did it evolve overnight?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760" name="Group 759">
                <a:extLst>
                  <a:ext uri="{FF2B5EF4-FFF2-40B4-BE49-F238E27FC236}">
                    <a16:creationId xmlns:a16="http://schemas.microsoft.com/office/drawing/2014/main" id="{5749A1AD-96FD-4630-AADE-696F7CF36FA1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761" name="Graphic 760">
                  <a:extLst>
                    <a:ext uri="{FF2B5EF4-FFF2-40B4-BE49-F238E27FC236}">
                      <a16:creationId xmlns:a16="http://schemas.microsoft.com/office/drawing/2014/main" id="{334C49FC-F1F3-4620-8CE7-2600454573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62" name="TextBox 761">
                  <a:extLst>
                    <a:ext uri="{FF2B5EF4-FFF2-40B4-BE49-F238E27FC236}">
                      <a16:creationId xmlns:a16="http://schemas.microsoft.com/office/drawing/2014/main" id="{272ADB15-2E72-4763-876D-439BBA1EA1DF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79" name="Group 678">
              <a:extLst>
                <a:ext uri="{FF2B5EF4-FFF2-40B4-BE49-F238E27FC236}">
                  <a16:creationId xmlns:a16="http://schemas.microsoft.com/office/drawing/2014/main" id="{776F911C-3E23-48F4-A108-AA252A53049A}"/>
                </a:ext>
              </a:extLst>
            </p:cNvPr>
            <p:cNvGrpSpPr/>
            <p:nvPr/>
          </p:nvGrpSpPr>
          <p:grpSpPr>
            <a:xfrm>
              <a:off x="1088824" y="7267809"/>
              <a:ext cx="5024592" cy="2105525"/>
              <a:chOff x="1653538" y="1750435"/>
              <a:chExt cx="5024592" cy="2105525"/>
            </a:xfrm>
          </p:grpSpPr>
          <p:sp>
            <p:nvSpPr>
              <p:cNvPr id="755" name="Freeform: Shape 754">
                <a:extLst>
                  <a:ext uri="{FF2B5EF4-FFF2-40B4-BE49-F238E27FC236}">
                    <a16:creationId xmlns:a16="http://schemas.microsoft.com/office/drawing/2014/main" id="{639B62F3-3421-4E7B-86A0-7D4B47AF1309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运行半小时，才发现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while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循环没加退出条件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=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756" name="Group 755">
                <a:extLst>
                  <a:ext uri="{FF2B5EF4-FFF2-40B4-BE49-F238E27FC236}">
                    <a16:creationId xmlns:a16="http://schemas.microsoft.com/office/drawing/2014/main" id="{C6F76353-22C4-4F8D-8F14-498E5851AA0F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757" name="Graphic 756">
                  <a:extLst>
                    <a:ext uri="{FF2B5EF4-FFF2-40B4-BE49-F238E27FC236}">
                      <a16:creationId xmlns:a16="http://schemas.microsoft.com/office/drawing/2014/main" id="{D2FECC48-E78A-475B-BD7F-72F6A149F9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58" name="TextBox 757">
                  <a:extLst>
                    <a:ext uri="{FF2B5EF4-FFF2-40B4-BE49-F238E27FC236}">
                      <a16:creationId xmlns:a16="http://schemas.microsoft.com/office/drawing/2014/main" id="{C94F69FA-142B-4B9C-9ADD-C11C363D4097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80" name="Group 679">
              <a:extLst>
                <a:ext uri="{FF2B5EF4-FFF2-40B4-BE49-F238E27FC236}">
                  <a16:creationId xmlns:a16="http://schemas.microsoft.com/office/drawing/2014/main" id="{0FF41F91-4D87-4390-8A15-C0646985C57B}"/>
                </a:ext>
              </a:extLst>
            </p:cNvPr>
            <p:cNvGrpSpPr/>
            <p:nvPr/>
          </p:nvGrpSpPr>
          <p:grpSpPr>
            <a:xfrm>
              <a:off x="6118882" y="11780647"/>
              <a:ext cx="4741495" cy="2131542"/>
              <a:chOff x="1504353" y="8801354"/>
              <a:chExt cx="4741495" cy="2131542"/>
            </a:xfrm>
          </p:grpSpPr>
          <p:sp>
            <p:nvSpPr>
              <p:cNvPr id="751" name="Freeform: Shape 750">
                <a:extLst>
                  <a:ext uri="{FF2B5EF4-FFF2-40B4-BE49-F238E27FC236}">
                    <a16:creationId xmlns:a16="http://schemas.microsoft.com/office/drawing/2014/main" id="{2BB4852E-C507-40F2-8BD2-601FD1DC2D60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下午吃啥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752" name="Group 751">
                <a:extLst>
                  <a:ext uri="{FF2B5EF4-FFF2-40B4-BE49-F238E27FC236}">
                    <a16:creationId xmlns:a16="http://schemas.microsoft.com/office/drawing/2014/main" id="{1D3D8A94-2E6E-4CBE-8838-C4A6A1E6AB8B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53" name="Graphic 752">
                  <a:extLst>
                    <a:ext uri="{FF2B5EF4-FFF2-40B4-BE49-F238E27FC236}">
                      <a16:creationId xmlns:a16="http://schemas.microsoft.com/office/drawing/2014/main" id="{FE26359E-7728-4CF3-A103-96EDD82A80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54" name="TextBox 753">
                  <a:extLst>
                    <a:ext uri="{FF2B5EF4-FFF2-40B4-BE49-F238E27FC236}">
                      <a16:creationId xmlns:a16="http://schemas.microsoft.com/office/drawing/2014/main" id="{665D7639-6ACF-4BA0-9C01-0C14B4E7809B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81" name="Group 680">
              <a:extLst>
                <a:ext uri="{FF2B5EF4-FFF2-40B4-BE49-F238E27FC236}">
                  <a16:creationId xmlns:a16="http://schemas.microsoft.com/office/drawing/2014/main" id="{1AE82C66-D727-43EC-8B3E-8D647E1D1D57}"/>
                </a:ext>
              </a:extLst>
            </p:cNvPr>
            <p:cNvGrpSpPr/>
            <p:nvPr/>
          </p:nvGrpSpPr>
          <p:grpSpPr>
            <a:xfrm>
              <a:off x="1133672" y="16362764"/>
              <a:ext cx="5024592" cy="2105525"/>
              <a:chOff x="1653538" y="1750435"/>
              <a:chExt cx="5024592" cy="2105525"/>
            </a:xfrm>
          </p:grpSpPr>
          <p:sp>
            <p:nvSpPr>
              <p:cNvPr id="747" name="Freeform: Shape 746">
                <a:extLst>
                  <a:ext uri="{FF2B5EF4-FFF2-40B4-BE49-F238E27FC236}">
                    <a16:creationId xmlns:a16="http://schemas.microsoft.com/office/drawing/2014/main" id="{E4AC8339-2BAD-4790-9113-E61BF73D19C1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代码写到一半，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VSCode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又崩，很好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748" name="Group 747">
                <a:extLst>
                  <a:ext uri="{FF2B5EF4-FFF2-40B4-BE49-F238E27FC236}">
                    <a16:creationId xmlns:a16="http://schemas.microsoft.com/office/drawing/2014/main" id="{F5C92CFC-0DA3-49AA-BFC7-2C559CC834A9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749" name="Graphic 748">
                  <a:extLst>
                    <a:ext uri="{FF2B5EF4-FFF2-40B4-BE49-F238E27FC236}">
                      <a16:creationId xmlns:a16="http://schemas.microsoft.com/office/drawing/2014/main" id="{4212F035-3908-4724-899A-E3616B7425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50" name="TextBox 749">
                  <a:extLst>
                    <a:ext uri="{FF2B5EF4-FFF2-40B4-BE49-F238E27FC236}">
                      <a16:creationId xmlns:a16="http://schemas.microsoft.com/office/drawing/2014/main" id="{DAF7FCED-DAD8-41EC-AB59-9FA8815B46EB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82" name="Group 681">
              <a:extLst>
                <a:ext uri="{FF2B5EF4-FFF2-40B4-BE49-F238E27FC236}">
                  <a16:creationId xmlns:a16="http://schemas.microsoft.com/office/drawing/2014/main" id="{AA4CCC9B-2EDC-4E69-9C34-F687F040C6EF}"/>
                </a:ext>
              </a:extLst>
            </p:cNvPr>
            <p:cNvGrpSpPr/>
            <p:nvPr/>
          </p:nvGrpSpPr>
          <p:grpSpPr>
            <a:xfrm>
              <a:off x="1136574" y="18640814"/>
              <a:ext cx="5024592" cy="2105525"/>
              <a:chOff x="1653538" y="1750435"/>
              <a:chExt cx="5024592" cy="2105525"/>
            </a:xfrm>
          </p:grpSpPr>
          <p:sp>
            <p:nvSpPr>
              <p:cNvPr id="743" name="Freeform: Shape 742">
                <a:extLst>
                  <a:ext uri="{FF2B5EF4-FFF2-40B4-BE49-F238E27FC236}">
                    <a16:creationId xmlns:a16="http://schemas.microsoft.com/office/drawing/2014/main" id="{FCBCC31D-BC0B-4F58-9D8E-7D621D9EDA22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刚才还好好的代码，保存一下就报错了，它有情绪？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744" name="Group 743">
                <a:extLst>
                  <a:ext uri="{FF2B5EF4-FFF2-40B4-BE49-F238E27FC236}">
                    <a16:creationId xmlns:a16="http://schemas.microsoft.com/office/drawing/2014/main" id="{91D0315C-A8CB-4D61-9B60-653F0D101A57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745" name="Graphic 744">
                  <a:extLst>
                    <a:ext uri="{FF2B5EF4-FFF2-40B4-BE49-F238E27FC236}">
                      <a16:creationId xmlns:a16="http://schemas.microsoft.com/office/drawing/2014/main" id="{81E3BECF-E039-459C-93CF-112DFAB34F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46" name="TextBox 745">
                  <a:extLst>
                    <a:ext uri="{FF2B5EF4-FFF2-40B4-BE49-F238E27FC236}">
                      <a16:creationId xmlns:a16="http://schemas.microsoft.com/office/drawing/2014/main" id="{4D269738-7DD2-49E7-BD4D-E5BECF98E3D5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83" name="Group 682">
              <a:extLst>
                <a:ext uri="{FF2B5EF4-FFF2-40B4-BE49-F238E27FC236}">
                  <a16:creationId xmlns:a16="http://schemas.microsoft.com/office/drawing/2014/main" id="{327F292E-8606-4BA6-A664-D4BE114A897E}"/>
                </a:ext>
              </a:extLst>
            </p:cNvPr>
            <p:cNvGrpSpPr/>
            <p:nvPr/>
          </p:nvGrpSpPr>
          <p:grpSpPr>
            <a:xfrm>
              <a:off x="6032920" y="20466633"/>
              <a:ext cx="4827457" cy="2131508"/>
              <a:chOff x="7523320" y="8589620"/>
              <a:chExt cx="4827457" cy="2131508"/>
            </a:xfrm>
          </p:grpSpPr>
          <p:sp>
            <p:nvSpPr>
              <p:cNvPr id="739" name="Freeform: Shape 738">
                <a:extLst>
                  <a:ext uri="{FF2B5EF4-FFF2-40B4-BE49-F238E27FC236}">
                    <a16:creationId xmlns:a16="http://schemas.microsoft.com/office/drawing/2014/main" id="{2A8297E3-D4F0-46FE-9871-14C7ECC606C1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I thought this bug was simple, but three hours later, I’m still here.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740" name="Group 739">
                <a:extLst>
                  <a:ext uri="{FF2B5EF4-FFF2-40B4-BE49-F238E27FC236}">
                    <a16:creationId xmlns:a16="http://schemas.microsoft.com/office/drawing/2014/main" id="{04AC3A6A-4A56-43BB-B345-E4898DD33C67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741" name="Graphic 740">
                  <a:extLst>
                    <a:ext uri="{FF2B5EF4-FFF2-40B4-BE49-F238E27FC236}">
                      <a16:creationId xmlns:a16="http://schemas.microsoft.com/office/drawing/2014/main" id="{0E0F2FAD-CA44-4861-A856-54C9B5006B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42" name="TextBox 741">
                  <a:extLst>
                    <a:ext uri="{FF2B5EF4-FFF2-40B4-BE49-F238E27FC236}">
                      <a16:creationId xmlns:a16="http://schemas.microsoft.com/office/drawing/2014/main" id="{1BF63DC2-2C2C-4AF8-BBDA-7D29CAB7C6A8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84" name="Group 683">
              <a:extLst>
                <a:ext uri="{FF2B5EF4-FFF2-40B4-BE49-F238E27FC236}">
                  <a16:creationId xmlns:a16="http://schemas.microsoft.com/office/drawing/2014/main" id="{BAF00138-2921-45B3-87DC-D415B4EB1C2A}"/>
                </a:ext>
              </a:extLst>
            </p:cNvPr>
            <p:cNvGrpSpPr/>
            <p:nvPr/>
          </p:nvGrpSpPr>
          <p:grpSpPr>
            <a:xfrm>
              <a:off x="6032920" y="22753903"/>
              <a:ext cx="4827457" cy="2131508"/>
              <a:chOff x="7523320" y="8589620"/>
              <a:chExt cx="4827457" cy="2131508"/>
            </a:xfrm>
          </p:grpSpPr>
          <p:sp>
            <p:nvSpPr>
              <p:cNvPr id="735" name="Freeform: Shape 734">
                <a:extLst>
                  <a:ext uri="{FF2B5EF4-FFF2-40B4-BE49-F238E27FC236}">
                    <a16:creationId xmlns:a16="http://schemas.microsoft.com/office/drawing/2014/main" id="{ED02C162-45AF-4DA1-9C11-39B08B193120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Tried to install a package, but pip just said 'no connection.' Story of my life!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736" name="Group 735">
                <a:extLst>
                  <a:ext uri="{FF2B5EF4-FFF2-40B4-BE49-F238E27FC236}">
                    <a16:creationId xmlns:a16="http://schemas.microsoft.com/office/drawing/2014/main" id="{7653016E-2475-45D0-B3F4-8A18A46F7EE7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737" name="Graphic 736">
                  <a:extLst>
                    <a:ext uri="{FF2B5EF4-FFF2-40B4-BE49-F238E27FC236}">
                      <a16:creationId xmlns:a16="http://schemas.microsoft.com/office/drawing/2014/main" id="{A90C087E-D6E5-4376-9662-1E287A60F9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38" name="TextBox 737">
                  <a:extLst>
                    <a:ext uri="{FF2B5EF4-FFF2-40B4-BE49-F238E27FC236}">
                      <a16:creationId xmlns:a16="http://schemas.microsoft.com/office/drawing/2014/main" id="{F9A2134D-FCE9-47A2-94CC-C974C2B88B91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85" name="Group 684">
              <a:extLst>
                <a:ext uri="{FF2B5EF4-FFF2-40B4-BE49-F238E27FC236}">
                  <a16:creationId xmlns:a16="http://schemas.microsoft.com/office/drawing/2014/main" id="{245641AD-4C98-4E0E-8600-82DE7BFCC697}"/>
                </a:ext>
              </a:extLst>
            </p:cNvPr>
            <p:cNvGrpSpPr/>
            <p:nvPr/>
          </p:nvGrpSpPr>
          <p:grpSpPr>
            <a:xfrm>
              <a:off x="6096000" y="25041173"/>
              <a:ext cx="4741495" cy="2131542"/>
              <a:chOff x="1504353" y="8801354"/>
              <a:chExt cx="4741495" cy="2131542"/>
            </a:xfrm>
          </p:grpSpPr>
          <p:sp>
            <p:nvSpPr>
              <p:cNvPr id="731" name="Freeform: Shape 730">
                <a:extLst>
                  <a:ext uri="{FF2B5EF4-FFF2-40B4-BE49-F238E27FC236}">
                    <a16:creationId xmlns:a16="http://schemas.microsoft.com/office/drawing/2014/main" id="{9A686CE3-2D6F-4273-BB92-65B0A5297B6B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複製了一段別人的程式碼，貼上後報錯，難道它是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VIP</a:t>
                </a:r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版？</a:t>
                </a:r>
              </a:p>
            </p:txBody>
          </p:sp>
          <p:grpSp>
            <p:nvGrpSpPr>
              <p:cNvPr id="732" name="Group 731">
                <a:extLst>
                  <a:ext uri="{FF2B5EF4-FFF2-40B4-BE49-F238E27FC236}">
                    <a16:creationId xmlns:a16="http://schemas.microsoft.com/office/drawing/2014/main" id="{263D9BE0-DF2C-42BD-A8D5-3CEA538C664D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33" name="Graphic 732">
                  <a:extLst>
                    <a:ext uri="{FF2B5EF4-FFF2-40B4-BE49-F238E27FC236}">
                      <a16:creationId xmlns:a16="http://schemas.microsoft.com/office/drawing/2014/main" id="{B5D24E27-0DC6-40AD-AD06-3B24F67488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34" name="TextBox 733">
                  <a:extLst>
                    <a:ext uri="{FF2B5EF4-FFF2-40B4-BE49-F238E27FC236}">
                      <a16:creationId xmlns:a16="http://schemas.microsoft.com/office/drawing/2014/main" id="{064E3D9F-58F1-4147-8C29-31C4EA19A7B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86" name="Group 685">
              <a:extLst>
                <a:ext uri="{FF2B5EF4-FFF2-40B4-BE49-F238E27FC236}">
                  <a16:creationId xmlns:a16="http://schemas.microsoft.com/office/drawing/2014/main" id="{4C8328A0-4E9E-46AE-BEB5-B0043B4B0EAF}"/>
                </a:ext>
              </a:extLst>
            </p:cNvPr>
            <p:cNvGrpSpPr/>
            <p:nvPr/>
          </p:nvGrpSpPr>
          <p:grpSpPr>
            <a:xfrm>
              <a:off x="6112211" y="27345240"/>
              <a:ext cx="4827457" cy="2131508"/>
              <a:chOff x="7523320" y="8589620"/>
              <a:chExt cx="4827457" cy="2131508"/>
            </a:xfrm>
          </p:grpSpPr>
          <p:sp>
            <p:nvSpPr>
              <p:cNvPr id="727" name="Freeform: Shape 726">
                <a:extLst>
                  <a:ext uri="{FF2B5EF4-FFF2-40B4-BE49-F238E27FC236}">
                    <a16:creationId xmlns:a16="http://schemas.microsoft.com/office/drawing/2014/main" id="{37E4990B-7C4B-4EEC-9E42-1ADEC366CE7C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I added one zero to my calculation, and now I’m a billionaire in my output!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728" name="Group 727">
                <a:extLst>
                  <a:ext uri="{FF2B5EF4-FFF2-40B4-BE49-F238E27FC236}">
                    <a16:creationId xmlns:a16="http://schemas.microsoft.com/office/drawing/2014/main" id="{DC3CB8F1-88FA-45A3-8D9C-305FF9ED3A08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729" name="Graphic 728">
                  <a:extLst>
                    <a:ext uri="{FF2B5EF4-FFF2-40B4-BE49-F238E27FC236}">
                      <a16:creationId xmlns:a16="http://schemas.microsoft.com/office/drawing/2014/main" id="{76F442BE-91AD-4FC7-9189-E764B019EA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30" name="TextBox 729">
                  <a:extLst>
                    <a:ext uri="{FF2B5EF4-FFF2-40B4-BE49-F238E27FC236}">
                      <a16:creationId xmlns:a16="http://schemas.microsoft.com/office/drawing/2014/main" id="{4ED0446D-7620-4036-BEB1-CE0DA8E87D22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87" name="Group 686">
              <a:extLst>
                <a:ext uri="{FF2B5EF4-FFF2-40B4-BE49-F238E27FC236}">
                  <a16:creationId xmlns:a16="http://schemas.microsoft.com/office/drawing/2014/main" id="{CACAD4B5-084B-49F8-9634-41484EC7CBC8}"/>
                </a:ext>
              </a:extLst>
            </p:cNvPr>
            <p:cNvGrpSpPr/>
            <p:nvPr/>
          </p:nvGrpSpPr>
          <p:grpSpPr>
            <a:xfrm>
              <a:off x="6112211" y="29615713"/>
              <a:ext cx="4827457" cy="2131508"/>
              <a:chOff x="7523320" y="8589620"/>
              <a:chExt cx="4827457" cy="2131508"/>
            </a:xfrm>
          </p:grpSpPr>
          <p:sp>
            <p:nvSpPr>
              <p:cNvPr id="723" name="Freeform: Shape 722">
                <a:extLst>
                  <a:ext uri="{FF2B5EF4-FFF2-40B4-BE49-F238E27FC236}">
                    <a16:creationId xmlns:a16="http://schemas.microsoft.com/office/drawing/2014/main" id="{7B1C9819-E73D-4A9C-BB16-0839EB130892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Debugging feels like playing detective, except I’m both the culprit and the victim.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724" name="Group 723">
                <a:extLst>
                  <a:ext uri="{FF2B5EF4-FFF2-40B4-BE49-F238E27FC236}">
                    <a16:creationId xmlns:a16="http://schemas.microsoft.com/office/drawing/2014/main" id="{078520DC-5BF0-42F6-AB6A-CE5BAD501346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725" name="Graphic 724">
                  <a:extLst>
                    <a:ext uri="{FF2B5EF4-FFF2-40B4-BE49-F238E27FC236}">
                      <a16:creationId xmlns:a16="http://schemas.microsoft.com/office/drawing/2014/main" id="{FD214C3A-80E1-49BE-9E94-FC32E48C22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26" name="TextBox 725">
                  <a:extLst>
                    <a:ext uri="{FF2B5EF4-FFF2-40B4-BE49-F238E27FC236}">
                      <a16:creationId xmlns:a16="http://schemas.microsoft.com/office/drawing/2014/main" id="{DD0CD8BB-BEF2-4A4A-835F-D9721EB4CF78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88" name="Group 687">
              <a:extLst>
                <a:ext uri="{FF2B5EF4-FFF2-40B4-BE49-F238E27FC236}">
                  <a16:creationId xmlns:a16="http://schemas.microsoft.com/office/drawing/2014/main" id="{970A0410-44D3-43AD-BCE4-9AA98F3C00A5}"/>
                </a:ext>
              </a:extLst>
            </p:cNvPr>
            <p:cNvGrpSpPr/>
            <p:nvPr/>
          </p:nvGrpSpPr>
          <p:grpSpPr>
            <a:xfrm>
              <a:off x="6096000" y="31912169"/>
              <a:ext cx="4741495" cy="2131542"/>
              <a:chOff x="1504353" y="8801354"/>
              <a:chExt cx="4741495" cy="2131542"/>
            </a:xfrm>
          </p:grpSpPr>
          <p:sp>
            <p:nvSpPr>
              <p:cNvPr id="719" name="Freeform: Shape 718">
                <a:extLst>
                  <a:ext uri="{FF2B5EF4-FFF2-40B4-BE49-F238E27FC236}">
                    <a16:creationId xmlns:a16="http://schemas.microsoft.com/office/drawing/2014/main" id="{ED886CA1-385B-409F-A47E-ED1838CA5187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文檔上說很簡單，結果一寫就炸了，差點相信官方了！</a:t>
                </a:r>
              </a:p>
            </p:txBody>
          </p:sp>
          <p:grpSp>
            <p:nvGrpSpPr>
              <p:cNvPr id="720" name="Group 719">
                <a:extLst>
                  <a:ext uri="{FF2B5EF4-FFF2-40B4-BE49-F238E27FC236}">
                    <a16:creationId xmlns:a16="http://schemas.microsoft.com/office/drawing/2014/main" id="{EC0D367F-4998-4DC7-9672-D428FDDF31DC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21" name="Graphic 720">
                  <a:extLst>
                    <a:ext uri="{FF2B5EF4-FFF2-40B4-BE49-F238E27FC236}">
                      <a16:creationId xmlns:a16="http://schemas.microsoft.com/office/drawing/2014/main" id="{E3AE64E3-1671-4097-BD39-BA90A4B9C8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22" name="TextBox 721">
                  <a:extLst>
                    <a:ext uri="{FF2B5EF4-FFF2-40B4-BE49-F238E27FC236}">
                      <a16:creationId xmlns:a16="http://schemas.microsoft.com/office/drawing/2014/main" id="{A07AA942-2F98-46A3-9DCE-E55BD1E842EF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89" name="Group 688">
              <a:extLst>
                <a:ext uri="{FF2B5EF4-FFF2-40B4-BE49-F238E27FC236}">
                  <a16:creationId xmlns:a16="http://schemas.microsoft.com/office/drawing/2014/main" id="{39A4FE68-DA6B-49E5-9650-687036C358A0}"/>
                </a:ext>
              </a:extLst>
            </p:cNvPr>
            <p:cNvGrpSpPr/>
            <p:nvPr/>
          </p:nvGrpSpPr>
          <p:grpSpPr>
            <a:xfrm>
              <a:off x="6118882" y="34223847"/>
              <a:ext cx="4741495" cy="2131542"/>
              <a:chOff x="1504353" y="8801354"/>
              <a:chExt cx="4741495" cy="2131542"/>
            </a:xfrm>
          </p:grpSpPr>
          <p:sp>
            <p:nvSpPr>
              <p:cNvPr id="715" name="Freeform: Shape 714">
                <a:extLst>
                  <a:ext uri="{FF2B5EF4-FFF2-40B4-BE49-F238E27FC236}">
                    <a16:creationId xmlns:a16="http://schemas.microsoft.com/office/drawing/2014/main" id="{82A00C87-CCEF-469E-A9AA-23A9384D5E64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想偷懶寫一行搞定，結果搞了整個下午都沒通過。</a:t>
                </a:r>
              </a:p>
            </p:txBody>
          </p:sp>
          <p:grpSp>
            <p:nvGrpSpPr>
              <p:cNvPr id="716" name="Group 715">
                <a:extLst>
                  <a:ext uri="{FF2B5EF4-FFF2-40B4-BE49-F238E27FC236}">
                    <a16:creationId xmlns:a16="http://schemas.microsoft.com/office/drawing/2014/main" id="{FD9C4519-CD7A-4E0D-BADD-E4C1CD640151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17" name="Graphic 716">
                  <a:extLst>
                    <a:ext uri="{FF2B5EF4-FFF2-40B4-BE49-F238E27FC236}">
                      <a16:creationId xmlns:a16="http://schemas.microsoft.com/office/drawing/2014/main" id="{1A7431CF-B540-4A5F-8ABB-B478F8CF4B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18" name="TextBox 717">
                  <a:extLst>
                    <a:ext uri="{FF2B5EF4-FFF2-40B4-BE49-F238E27FC236}">
                      <a16:creationId xmlns:a16="http://schemas.microsoft.com/office/drawing/2014/main" id="{BBF02F03-2545-4D64-8800-66CBEF024A77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90" name="Group 689">
              <a:extLst>
                <a:ext uri="{FF2B5EF4-FFF2-40B4-BE49-F238E27FC236}">
                  <a16:creationId xmlns:a16="http://schemas.microsoft.com/office/drawing/2014/main" id="{12B7EC6D-C4A4-4AB0-B26F-18C2978367DB}"/>
                </a:ext>
              </a:extLst>
            </p:cNvPr>
            <p:cNvGrpSpPr/>
            <p:nvPr/>
          </p:nvGrpSpPr>
          <p:grpSpPr>
            <a:xfrm>
              <a:off x="6096000" y="36512613"/>
              <a:ext cx="4741495" cy="2131542"/>
              <a:chOff x="1504353" y="8801354"/>
              <a:chExt cx="4741495" cy="2131542"/>
            </a:xfrm>
          </p:grpSpPr>
          <p:sp>
            <p:nvSpPr>
              <p:cNvPr id="711" name="Freeform: Shape 710">
                <a:extLst>
                  <a:ext uri="{FF2B5EF4-FFF2-40B4-BE49-F238E27FC236}">
                    <a16:creationId xmlns:a16="http://schemas.microsoft.com/office/drawing/2014/main" id="{1C615FAA-07C3-4E4E-AD99-AB359E87CA8B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中午吃飯的時候靈感湧現，回來發現剛才的想法不見了！</a:t>
                </a:r>
              </a:p>
            </p:txBody>
          </p:sp>
          <p:grpSp>
            <p:nvGrpSpPr>
              <p:cNvPr id="712" name="Group 711">
                <a:extLst>
                  <a:ext uri="{FF2B5EF4-FFF2-40B4-BE49-F238E27FC236}">
                    <a16:creationId xmlns:a16="http://schemas.microsoft.com/office/drawing/2014/main" id="{8F8CCAE4-6E8D-490F-88A9-A2CC3B331903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13" name="Graphic 712">
                  <a:extLst>
                    <a:ext uri="{FF2B5EF4-FFF2-40B4-BE49-F238E27FC236}">
                      <a16:creationId xmlns:a16="http://schemas.microsoft.com/office/drawing/2014/main" id="{E466E0DF-1CD0-4273-95C2-AC53732C6A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14" name="TextBox 713">
                  <a:extLst>
                    <a:ext uri="{FF2B5EF4-FFF2-40B4-BE49-F238E27FC236}">
                      <a16:creationId xmlns:a16="http://schemas.microsoft.com/office/drawing/2014/main" id="{8567CC8D-3338-4871-858A-97FE9926B172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91" name="Group 690">
              <a:extLst>
                <a:ext uri="{FF2B5EF4-FFF2-40B4-BE49-F238E27FC236}">
                  <a16:creationId xmlns:a16="http://schemas.microsoft.com/office/drawing/2014/main" id="{2026EF0E-4C76-4AD9-B035-4D81B225B0D1}"/>
                </a:ext>
              </a:extLst>
            </p:cNvPr>
            <p:cNvGrpSpPr/>
            <p:nvPr/>
          </p:nvGrpSpPr>
          <p:grpSpPr>
            <a:xfrm>
              <a:off x="6118882" y="38783165"/>
              <a:ext cx="4741495" cy="2131542"/>
              <a:chOff x="1504353" y="8801354"/>
              <a:chExt cx="4741495" cy="2131542"/>
            </a:xfrm>
          </p:grpSpPr>
          <p:sp>
            <p:nvSpPr>
              <p:cNvPr id="707" name="Freeform: Shape 706">
                <a:extLst>
                  <a:ext uri="{FF2B5EF4-FFF2-40B4-BE49-F238E27FC236}">
                    <a16:creationId xmlns:a16="http://schemas.microsoft.com/office/drawing/2014/main" id="{DD3C0F30-70A8-44F0-BF2D-F70CD7AFF808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試了十次的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API</a:t>
                </a:r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請求，結果發現測試伺服器掛了</a:t>
                </a:r>
              </a:p>
            </p:txBody>
          </p:sp>
          <p:grpSp>
            <p:nvGrpSpPr>
              <p:cNvPr id="708" name="Group 707">
                <a:extLst>
                  <a:ext uri="{FF2B5EF4-FFF2-40B4-BE49-F238E27FC236}">
                    <a16:creationId xmlns:a16="http://schemas.microsoft.com/office/drawing/2014/main" id="{1084820B-02B3-4067-A944-5746BEC2D8C5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09" name="Graphic 708">
                  <a:extLst>
                    <a:ext uri="{FF2B5EF4-FFF2-40B4-BE49-F238E27FC236}">
                      <a16:creationId xmlns:a16="http://schemas.microsoft.com/office/drawing/2014/main" id="{526FFBE6-C8AE-4870-9016-12B46B6194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10" name="TextBox 709">
                  <a:extLst>
                    <a:ext uri="{FF2B5EF4-FFF2-40B4-BE49-F238E27FC236}">
                      <a16:creationId xmlns:a16="http://schemas.microsoft.com/office/drawing/2014/main" id="{FF982D07-9015-4DA7-9631-7E86DAEA2AFE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92" name="Group 691">
              <a:extLst>
                <a:ext uri="{FF2B5EF4-FFF2-40B4-BE49-F238E27FC236}">
                  <a16:creationId xmlns:a16="http://schemas.microsoft.com/office/drawing/2014/main" id="{09145FA9-9CFE-4401-BC60-AE9B60439A06}"/>
                </a:ext>
              </a:extLst>
            </p:cNvPr>
            <p:cNvGrpSpPr/>
            <p:nvPr/>
          </p:nvGrpSpPr>
          <p:grpSpPr>
            <a:xfrm>
              <a:off x="6118882" y="41111148"/>
              <a:ext cx="4827457" cy="2131508"/>
              <a:chOff x="7523320" y="8589620"/>
              <a:chExt cx="4827457" cy="2131508"/>
            </a:xfrm>
          </p:grpSpPr>
          <p:sp>
            <p:nvSpPr>
              <p:cNvPr id="703" name="Freeform: Shape 702">
                <a:extLst>
                  <a:ext uri="{FF2B5EF4-FFF2-40B4-BE49-F238E27FC236}">
                    <a16:creationId xmlns:a16="http://schemas.microsoft.com/office/drawing/2014/main" id="{7B13CAFE-5840-4043-910F-69FD3817323F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I named my variable 'temp,' and now it’s permanent in the whole program!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704" name="Group 703">
                <a:extLst>
                  <a:ext uri="{FF2B5EF4-FFF2-40B4-BE49-F238E27FC236}">
                    <a16:creationId xmlns:a16="http://schemas.microsoft.com/office/drawing/2014/main" id="{8AD87AF5-793E-4B6A-B4A8-3E22BF0D4E7C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705" name="Graphic 704">
                  <a:extLst>
                    <a:ext uri="{FF2B5EF4-FFF2-40B4-BE49-F238E27FC236}">
                      <a16:creationId xmlns:a16="http://schemas.microsoft.com/office/drawing/2014/main" id="{EE7FDA81-9E13-4179-A616-801A1EF34C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06" name="TextBox 705">
                  <a:extLst>
                    <a:ext uri="{FF2B5EF4-FFF2-40B4-BE49-F238E27FC236}">
                      <a16:creationId xmlns:a16="http://schemas.microsoft.com/office/drawing/2014/main" id="{D1CBC27D-1557-4731-84B8-ED82ED820A5B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93" name="Group 692">
              <a:extLst>
                <a:ext uri="{FF2B5EF4-FFF2-40B4-BE49-F238E27FC236}">
                  <a16:creationId xmlns:a16="http://schemas.microsoft.com/office/drawing/2014/main" id="{1DB62A71-CC4F-419C-996D-E741B02D649B}"/>
                </a:ext>
              </a:extLst>
            </p:cNvPr>
            <p:cNvGrpSpPr/>
            <p:nvPr/>
          </p:nvGrpSpPr>
          <p:grpSpPr>
            <a:xfrm>
              <a:off x="6118882" y="43399914"/>
              <a:ext cx="4827457" cy="2131508"/>
              <a:chOff x="7523320" y="8589620"/>
              <a:chExt cx="4827457" cy="2131508"/>
            </a:xfrm>
          </p:grpSpPr>
          <p:sp>
            <p:nvSpPr>
              <p:cNvPr id="699" name="Freeform: Shape 698">
                <a:extLst>
                  <a:ext uri="{FF2B5EF4-FFF2-40B4-BE49-F238E27FC236}">
                    <a16:creationId xmlns:a16="http://schemas.microsoft.com/office/drawing/2014/main" id="{CBB24B10-5A66-4478-9D8B-CBA1BE14E050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Running this script feels like gambling. Will it work? Place your bets!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700" name="Group 699">
                <a:extLst>
                  <a:ext uri="{FF2B5EF4-FFF2-40B4-BE49-F238E27FC236}">
                    <a16:creationId xmlns:a16="http://schemas.microsoft.com/office/drawing/2014/main" id="{0788763F-DB47-41AB-914A-3C7A5896D42A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701" name="Graphic 700">
                  <a:extLst>
                    <a:ext uri="{FF2B5EF4-FFF2-40B4-BE49-F238E27FC236}">
                      <a16:creationId xmlns:a16="http://schemas.microsoft.com/office/drawing/2014/main" id="{015E1C5C-8CE6-4EFB-AE4C-627AAEABB0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02" name="TextBox 701">
                  <a:extLst>
                    <a:ext uri="{FF2B5EF4-FFF2-40B4-BE49-F238E27FC236}">
                      <a16:creationId xmlns:a16="http://schemas.microsoft.com/office/drawing/2014/main" id="{861EF0C1-E640-4FB9-9868-32F768077A08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94" name="Group 693">
              <a:extLst>
                <a:ext uri="{FF2B5EF4-FFF2-40B4-BE49-F238E27FC236}">
                  <a16:creationId xmlns:a16="http://schemas.microsoft.com/office/drawing/2014/main" id="{9B7803CE-9452-4234-A20B-44A1B5D02BB9}"/>
                </a:ext>
              </a:extLst>
            </p:cNvPr>
            <p:cNvGrpSpPr/>
            <p:nvPr/>
          </p:nvGrpSpPr>
          <p:grpSpPr>
            <a:xfrm>
              <a:off x="6118882" y="45714663"/>
              <a:ext cx="4741495" cy="2131542"/>
              <a:chOff x="1504353" y="8801354"/>
              <a:chExt cx="4741495" cy="2131542"/>
            </a:xfrm>
          </p:grpSpPr>
          <p:sp>
            <p:nvSpPr>
              <p:cNvPr id="695" name="Freeform: Shape 694">
                <a:extLst>
                  <a:ext uri="{FF2B5EF4-FFF2-40B4-BE49-F238E27FC236}">
                    <a16:creationId xmlns:a16="http://schemas.microsoft.com/office/drawing/2014/main" id="{856394BE-8A27-4BA2-AA1E-CCC0B79DC0AB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我這個運行點下去，你看是我爆炸還是它爆炸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96" name="Group 695">
                <a:extLst>
                  <a:ext uri="{FF2B5EF4-FFF2-40B4-BE49-F238E27FC236}">
                    <a16:creationId xmlns:a16="http://schemas.microsoft.com/office/drawing/2014/main" id="{ED7B1308-036E-482E-916C-4E54F9692817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697" name="Graphic 696">
                  <a:extLst>
                    <a:ext uri="{FF2B5EF4-FFF2-40B4-BE49-F238E27FC236}">
                      <a16:creationId xmlns:a16="http://schemas.microsoft.com/office/drawing/2014/main" id="{92EB2AB4-DE63-424B-8818-0C98F0B93D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98" name="TextBox 697">
                  <a:extLst>
                    <a:ext uri="{FF2B5EF4-FFF2-40B4-BE49-F238E27FC236}">
                      <a16:creationId xmlns:a16="http://schemas.microsoft.com/office/drawing/2014/main" id="{AD1919B8-B542-4201-A5C8-5D6EBDB3BBB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767" name="Group 766">
            <a:extLst>
              <a:ext uri="{FF2B5EF4-FFF2-40B4-BE49-F238E27FC236}">
                <a16:creationId xmlns:a16="http://schemas.microsoft.com/office/drawing/2014/main" id="{42D1103F-00AA-407F-A5BD-2CBB65FBE0FA}"/>
              </a:ext>
            </a:extLst>
          </p:cNvPr>
          <p:cNvGrpSpPr/>
          <p:nvPr/>
        </p:nvGrpSpPr>
        <p:grpSpPr>
          <a:xfrm>
            <a:off x="-1430817" y="-62548528"/>
            <a:ext cx="12349538" cy="62295240"/>
            <a:chOff x="-1430817" y="-969192"/>
            <a:chExt cx="12349538" cy="62295240"/>
          </a:xfrm>
        </p:grpSpPr>
        <p:sp>
          <p:nvSpPr>
            <p:cNvPr id="768" name="Rectangle: Rounded Corners 767">
              <a:extLst>
                <a:ext uri="{FF2B5EF4-FFF2-40B4-BE49-F238E27FC236}">
                  <a16:creationId xmlns:a16="http://schemas.microsoft.com/office/drawing/2014/main" id="{5672873E-7604-4973-A2DC-262C44ED5DF1}"/>
                </a:ext>
              </a:extLst>
            </p:cNvPr>
            <p:cNvSpPr/>
            <p:nvPr/>
          </p:nvSpPr>
          <p:spPr>
            <a:xfrm>
              <a:off x="492570" y="-969192"/>
              <a:ext cx="8890378" cy="257460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769" name="TextBox 768">
              <a:extLst>
                <a:ext uri="{FF2B5EF4-FFF2-40B4-BE49-F238E27FC236}">
                  <a16:creationId xmlns:a16="http://schemas.microsoft.com/office/drawing/2014/main" id="{76245381-F43B-4193-A249-74237E1233DC}"/>
                </a:ext>
              </a:extLst>
            </p:cNvPr>
            <p:cNvSpPr txBox="1"/>
            <p:nvPr/>
          </p:nvSpPr>
          <p:spPr>
            <a:xfrm>
              <a:off x="-1430817" y="21777"/>
              <a:ext cx="586391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5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問題</a:t>
              </a:r>
              <a:endParaRPr lang="zh-TW" altLang="en-US" sz="35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770" name="Picture 769">
              <a:extLst>
                <a:ext uri="{FF2B5EF4-FFF2-40B4-BE49-F238E27FC236}">
                  <a16:creationId xmlns:a16="http://schemas.microsoft.com/office/drawing/2014/main" id="{15BE1559-7D97-4E8B-8554-E406BEFD5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460058" y="-243341"/>
              <a:ext cx="1496345" cy="1122907"/>
            </a:xfrm>
            <a:prstGeom prst="rect">
              <a:avLst/>
            </a:prstGeom>
          </p:spPr>
        </p:pic>
        <p:grpSp>
          <p:nvGrpSpPr>
            <p:cNvPr id="771" name="Group 770">
              <a:extLst>
                <a:ext uri="{FF2B5EF4-FFF2-40B4-BE49-F238E27FC236}">
                  <a16:creationId xmlns:a16="http://schemas.microsoft.com/office/drawing/2014/main" id="{9ACCA387-A90B-4B66-BCFD-025B18587504}"/>
                </a:ext>
              </a:extLst>
            </p:cNvPr>
            <p:cNvGrpSpPr/>
            <p:nvPr/>
          </p:nvGrpSpPr>
          <p:grpSpPr>
            <a:xfrm>
              <a:off x="60927" y="690990"/>
              <a:ext cx="2290168" cy="226847"/>
              <a:chOff x="862608" y="680150"/>
              <a:chExt cx="2290168" cy="226847"/>
            </a:xfrm>
          </p:grpSpPr>
          <p:sp>
            <p:nvSpPr>
              <p:cNvPr id="894" name="Rectangle: Rounded Corners 893">
                <a:extLst>
                  <a:ext uri="{FF2B5EF4-FFF2-40B4-BE49-F238E27FC236}">
                    <a16:creationId xmlns:a16="http://schemas.microsoft.com/office/drawing/2014/main" id="{EA2B8DAE-A9DE-4159-A44D-A03B1EE32B39}"/>
                  </a:ext>
                </a:extLst>
              </p:cNvPr>
              <p:cNvSpPr/>
              <p:nvPr/>
            </p:nvSpPr>
            <p:spPr>
              <a:xfrm flipV="1">
                <a:off x="862608" y="680150"/>
                <a:ext cx="2290168" cy="45720"/>
              </a:xfrm>
              <a:prstGeom prst="roundRect">
                <a:avLst/>
              </a:prstGeom>
              <a:solidFill>
                <a:srgbClr val="387BB2"/>
              </a:solidFill>
              <a:ln>
                <a:solidFill>
                  <a:srgbClr val="3A7B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95" name="Rectangle: Rounded Corners 894">
                <a:extLst>
                  <a:ext uri="{FF2B5EF4-FFF2-40B4-BE49-F238E27FC236}">
                    <a16:creationId xmlns:a16="http://schemas.microsoft.com/office/drawing/2014/main" id="{9E57CCA1-E5FA-428F-8325-DECBA82083E9}"/>
                  </a:ext>
                </a:extLst>
              </p:cNvPr>
              <p:cNvSpPr/>
              <p:nvPr/>
            </p:nvSpPr>
            <p:spPr>
              <a:xfrm flipV="1">
                <a:off x="1745482" y="861277"/>
                <a:ext cx="1332376" cy="45720"/>
              </a:xfrm>
              <a:prstGeom prst="roundRect">
                <a:avLst/>
              </a:prstGeom>
              <a:solidFill>
                <a:srgbClr val="FFC81D"/>
              </a:solidFill>
              <a:ln>
                <a:solidFill>
                  <a:srgbClr val="FFC9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705E9A0F-0F15-405F-BFC0-499360BA57AC}"/>
                </a:ext>
              </a:extLst>
            </p:cNvPr>
            <p:cNvSpPr/>
            <p:nvPr/>
          </p:nvSpPr>
          <p:spPr>
            <a:xfrm flipH="1">
              <a:off x="2809052" y="1361575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5760" rtlCol="0" anchor="ctr">
              <a:norm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诶诶，我负责的那个排行榜在每次写入新的资料都会把之前的记录打乱欸。怎麽办</a:t>
              </a:r>
            </a:p>
          </p:txBody>
        </p:sp>
        <p:grpSp>
          <p:nvGrpSpPr>
            <p:cNvPr id="773" name="Group 772">
              <a:extLst>
                <a:ext uri="{FF2B5EF4-FFF2-40B4-BE49-F238E27FC236}">
                  <a16:creationId xmlns:a16="http://schemas.microsoft.com/office/drawing/2014/main" id="{A76A1CEF-DA77-4751-941E-EA911AFE6683}"/>
                </a:ext>
              </a:extLst>
            </p:cNvPr>
            <p:cNvGrpSpPr/>
            <p:nvPr/>
          </p:nvGrpSpPr>
          <p:grpSpPr>
            <a:xfrm>
              <a:off x="1501138" y="1605415"/>
              <a:ext cx="956736" cy="1301438"/>
              <a:chOff x="-1490164" y="1399884"/>
              <a:chExt cx="956736" cy="1301438"/>
            </a:xfrm>
          </p:grpSpPr>
          <p:pic>
            <p:nvPicPr>
              <p:cNvPr id="892" name="Graphic 891">
                <a:extLst>
                  <a:ext uri="{FF2B5EF4-FFF2-40B4-BE49-F238E27FC236}">
                    <a16:creationId xmlns:a16="http://schemas.microsoft.com/office/drawing/2014/main" id="{12B962D7-93AC-41A6-8F04-0EC873CBB6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1490164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893" name="TextBox 892">
                <a:extLst>
                  <a:ext uri="{FF2B5EF4-FFF2-40B4-BE49-F238E27FC236}">
                    <a16:creationId xmlns:a16="http://schemas.microsoft.com/office/drawing/2014/main" id="{DF891DEC-D902-41C3-B38A-EE2D3CD99EE7}"/>
                  </a:ext>
                </a:extLst>
              </p:cNvPr>
              <p:cNvSpPr txBox="1"/>
              <p:nvPr/>
            </p:nvSpPr>
            <p:spPr>
              <a:xfrm>
                <a:off x="-1331124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偉翔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774" name="Group 773">
              <a:extLst>
                <a:ext uri="{FF2B5EF4-FFF2-40B4-BE49-F238E27FC236}">
                  <a16:creationId xmlns:a16="http://schemas.microsoft.com/office/drawing/2014/main" id="{A17B4C8F-244D-4D25-A433-050CD8A3B8FA}"/>
                </a:ext>
              </a:extLst>
            </p:cNvPr>
            <p:cNvGrpSpPr/>
            <p:nvPr/>
          </p:nvGrpSpPr>
          <p:grpSpPr>
            <a:xfrm>
              <a:off x="5835267" y="4052087"/>
              <a:ext cx="4822721" cy="2105525"/>
              <a:chOff x="5835267" y="4052087"/>
              <a:chExt cx="4822721" cy="2105525"/>
            </a:xfrm>
          </p:grpSpPr>
          <p:sp>
            <p:nvSpPr>
              <p:cNvPr id="888" name="Freeform: Shape 887">
                <a:extLst>
                  <a:ext uri="{FF2B5EF4-FFF2-40B4-BE49-F238E27FC236}">
                    <a16:creationId xmlns:a16="http://schemas.microsoft.com/office/drawing/2014/main" id="{D9996711-BDD1-400F-8941-93F39EB2D7BE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don’t speak Chinese.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89" name="Group 888">
                <a:extLst>
                  <a:ext uri="{FF2B5EF4-FFF2-40B4-BE49-F238E27FC236}">
                    <a16:creationId xmlns:a16="http://schemas.microsoft.com/office/drawing/2014/main" id="{90B43C7D-6255-4DB0-8626-64400C492688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890" name="Graphic 889">
                  <a:extLst>
                    <a:ext uri="{FF2B5EF4-FFF2-40B4-BE49-F238E27FC236}">
                      <a16:creationId xmlns:a16="http://schemas.microsoft.com/office/drawing/2014/main" id="{892D8D49-8A2B-40BE-86AD-4D33B4C1A4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91" name="TextBox 890">
                  <a:extLst>
                    <a:ext uri="{FF2B5EF4-FFF2-40B4-BE49-F238E27FC236}">
                      <a16:creationId xmlns:a16="http://schemas.microsoft.com/office/drawing/2014/main" id="{B59C39A3-4785-40AE-BBDC-D57C724C2548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75" name="Group 774">
              <a:extLst>
                <a:ext uri="{FF2B5EF4-FFF2-40B4-BE49-F238E27FC236}">
                  <a16:creationId xmlns:a16="http://schemas.microsoft.com/office/drawing/2014/main" id="{465E471B-DF80-48F4-B93A-4503D96CD7B4}"/>
                </a:ext>
              </a:extLst>
            </p:cNvPr>
            <p:cNvGrpSpPr/>
            <p:nvPr/>
          </p:nvGrpSpPr>
          <p:grpSpPr>
            <a:xfrm>
              <a:off x="5916493" y="7076248"/>
              <a:ext cx="4741495" cy="2131542"/>
              <a:chOff x="1504353" y="8801354"/>
              <a:chExt cx="4741495" cy="2131542"/>
            </a:xfrm>
          </p:grpSpPr>
          <p:sp>
            <p:nvSpPr>
              <p:cNvPr id="884" name="Freeform: Shape 883">
                <a:extLst>
                  <a:ext uri="{FF2B5EF4-FFF2-40B4-BE49-F238E27FC236}">
                    <a16:creationId xmlns:a16="http://schemas.microsoft.com/office/drawing/2014/main" id="{7E4317CA-9755-4F01-8CE7-06A73C7A600F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嘗試用不同的文件讀取模式看看？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85" name="Group 884">
                <a:extLst>
                  <a:ext uri="{FF2B5EF4-FFF2-40B4-BE49-F238E27FC236}">
                    <a16:creationId xmlns:a16="http://schemas.microsoft.com/office/drawing/2014/main" id="{2FDB63EC-A1D3-411C-8A6A-A975CAAF66B9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886" name="Graphic 885">
                  <a:extLst>
                    <a:ext uri="{FF2B5EF4-FFF2-40B4-BE49-F238E27FC236}">
                      <a16:creationId xmlns:a16="http://schemas.microsoft.com/office/drawing/2014/main" id="{EC3B83E4-2226-4E40-A2F3-99D19C7EEF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87" name="TextBox 886">
                  <a:extLst>
                    <a:ext uri="{FF2B5EF4-FFF2-40B4-BE49-F238E27FC236}">
                      <a16:creationId xmlns:a16="http://schemas.microsoft.com/office/drawing/2014/main" id="{1BB764F0-2095-415B-8479-E12A4F484879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76" name="Group 775">
              <a:extLst>
                <a:ext uri="{FF2B5EF4-FFF2-40B4-BE49-F238E27FC236}">
                  <a16:creationId xmlns:a16="http://schemas.microsoft.com/office/drawing/2014/main" id="{8BF537E1-1A38-4FBD-9AE2-5BE6AEBF963F}"/>
                </a:ext>
              </a:extLst>
            </p:cNvPr>
            <p:cNvGrpSpPr/>
            <p:nvPr/>
          </p:nvGrpSpPr>
          <p:grpSpPr>
            <a:xfrm>
              <a:off x="1494244" y="9700076"/>
              <a:ext cx="5024592" cy="2105525"/>
              <a:chOff x="1653538" y="1750435"/>
              <a:chExt cx="5024592" cy="2105525"/>
            </a:xfrm>
          </p:grpSpPr>
          <p:sp>
            <p:nvSpPr>
              <p:cNvPr id="880" name="Freeform: Shape 879">
                <a:extLst>
                  <a:ext uri="{FF2B5EF4-FFF2-40B4-BE49-F238E27FC236}">
                    <a16:creationId xmlns:a16="http://schemas.microsoft.com/office/drawing/2014/main" id="{D2BA6A70-0BBA-42BA-969E-36CCA7B4C725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有料喔，我不考虑从文件的尾部写起就可以了喔，每次都重新读取后重新创建一遍就搞定了（我把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a+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模式换成了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81" name="Group 880">
                <a:extLst>
                  <a:ext uri="{FF2B5EF4-FFF2-40B4-BE49-F238E27FC236}">
                    <a16:creationId xmlns:a16="http://schemas.microsoft.com/office/drawing/2014/main" id="{D1D85EA5-85D9-4AB4-A85E-F2AD3A5CAE53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882" name="Graphic 881">
                  <a:extLst>
                    <a:ext uri="{FF2B5EF4-FFF2-40B4-BE49-F238E27FC236}">
                      <a16:creationId xmlns:a16="http://schemas.microsoft.com/office/drawing/2014/main" id="{10F9ABCC-801D-4EA5-A20C-915E111307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83" name="TextBox 882">
                  <a:extLst>
                    <a:ext uri="{FF2B5EF4-FFF2-40B4-BE49-F238E27FC236}">
                      <a16:creationId xmlns:a16="http://schemas.microsoft.com/office/drawing/2014/main" id="{DF56347F-E5A6-43E6-81AB-55F766B79F70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77" name="Group 776">
              <a:extLst>
                <a:ext uri="{FF2B5EF4-FFF2-40B4-BE49-F238E27FC236}">
                  <a16:creationId xmlns:a16="http://schemas.microsoft.com/office/drawing/2014/main" id="{511FB759-AEF0-4529-8D43-0B303BB659C0}"/>
                </a:ext>
              </a:extLst>
            </p:cNvPr>
            <p:cNvGrpSpPr/>
            <p:nvPr/>
          </p:nvGrpSpPr>
          <p:grpSpPr>
            <a:xfrm>
              <a:off x="5916493" y="12134418"/>
              <a:ext cx="4741495" cy="2131542"/>
              <a:chOff x="1504353" y="8801354"/>
              <a:chExt cx="4741495" cy="2131542"/>
            </a:xfrm>
          </p:grpSpPr>
          <p:sp>
            <p:nvSpPr>
              <p:cNvPr id="876" name="Freeform: Shape 875">
                <a:extLst>
                  <a:ext uri="{FF2B5EF4-FFF2-40B4-BE49-F238E27FC236}">
                    <a16:creationId xmlns:a16="http://schemas.microsoft.com/office/drawing/2014/main" id="{57912FF2-A057-43C4-B081-05D72B56971D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誒誒，話說你們的小遊戲都完成了嗎？代碼同步是個問題欸。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77" name="Group 876">
                <a:extLst>
                  <a:ext uri="{FF2B5EF4-FFF2-40B4-BE49-F238E27FC236}">
                    <a16:creationId xmlns:a16="http://schemas.microsoft.com/office/drawing/2014/main" id="{7BD43B6E-BE28-460C-B238-F297DB8E8315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878" name="Graphic 877">
                  <a:extLst>
                    <a:ext uri="{FF2B5EF4-FFF2-40B4-BE49-F238E27FC236}">
                      <a16:creationId xmlns:a16="http://schemas.microsoft.com/office/drawing/2014/main" id="{23B2A0F2-C7BE-4B6C-99C7-FE0641E979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79" name="TextBox 878">
                  <a:extLst>
                    <a:ext uri="{FF2B5EF4-FFF2-40B4-BE49-F238E27FC236}">
                      <a16:creationId xmlns:a16="http://schemas.microsoft.com/office/drawing/2014/main" id="{21DB4E5E-5BAF-4322-9FBF-AB83DD615322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78" name="Group 777">
              <a:extLst>
                <a:ext uri="{FF2B5EF4-FFF2-40B4-BE49-F238E27FC236}">
                  <a16:creationId xmlns:a16="http://schemas.microsoft.com/office/drawing/2014/main" id="{6BACD02F-40EA-4817-B120-2B2C920A5DF6}"/>
                </a:ext>
              </a:extLst>
            </p:cNvPr>
            <p:cNvGrpSpPr/>
            <p:nvPr/>
          </p:nvGrpSpPr>
          <p:grpSpPr>
            <a:xfrm>
              <a:off x="5916493" y="14620794"/>
              <a:ext cx="4822721" cy="2105525"/>
              <a:chOff x="5835267" y="4052087"/>
              <a:chExt cx="4822721" cy="2105525"/>
            </a:xfrm>
          </p:grpSpPr>
          <p:sp>
            <p:nvSpPr>
              <p:cNvPr id="872" name="Freeform: Shape 871">
                <a:extLst>
                  <a:ext uri="{FF2B5EF4-FFF2-40B4-BE49-F238E27FC236}">
                    <a16:creationId xmlns:a16="http://schemas.microsoft.com/office/drawing/2014/main" id="{1D5BFD26-5811-4A31-B824-F05808D255A9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Have you guys ever heard of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GitHUB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73" name="Group 872">
                <a:extLst>
                  <a:ext uri="{FF2B5EF4-FFF2-40B4-BE49-F238E27FC236}">
                    <a16:creationId xmlns:a16="http://schemas.microsoft.com/office/drawing/2014/main" id="{35EC7088-B287-4813-9BCB-854892BD3F88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874" name="Graphic 873">
                  <a:extLst>
                    <a:ext uri="{FF2B5EF4-FFF2-40B4-BE49-F238E27FC236}">
                      <a16:creationId xmlns:a16="http://schemas.microsoft.com/office/drawing/2014/main" id="{EF7EDE88-B8C8-4224-A6F6-9F11D1C357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75" name="TextBox 874">
                  <a:extLst>
                    <a:ext uri="{FF2B5EF4-FFF2-40B4-BE49-F238E27FC236}">
                      <a16:creationId xmlns:a16="http://schemas.microsoft.com/office/drawing/2014/main" id="{D30F0B91-F63F-4D50-B1A5-C72B965C274E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79" name="Group 778">
              <a:extLst>
                <a:ext uri="{FF2B5EF4-FFF2-40B4-BE49-F238E27FC236}">
                  <a16:creationId xmlns:a16="http://schemas.microsoft.com/office/drawing/2014/main" id="{98578499-471D-4F15-8DEA-BF0E7FAF573D}"/>
                </a:ext>
              </a:extLst>
            </p:cNvPr>
            <p:cNvGrpSpPr/>
            <p:nvPr/>
          </p:nvGrpSpPr>
          <p:grpSpPr>
            <a:xfrm>
              <a:off x="5916493" y="17081153"/>
              <a:ext cx="4822721" cy="2105525"/>
              <a:chOff x="5835267" y="4052087"/>
              <a:chExt cx="4822721" cy="2105525"/>
            </a:xfrm>
          </p:grpSpPr>
          <p:sp>
            <p:nvSpPr>
              <p:cNvPr id="868" name="Freeform: Shape 867">
                <a:extLst>
                  <a:ext uri="{FF2B5EF4-FFF2-40B4-BE49-F238E27FC236}">
                    <a16:creationId xmlns:a16="http://schemas.microsoft.com/office/drawing/2014/main" id="{A3855A49-265E-4976-BB01-7D8AD19E45A7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We can use git to sync our code easily in only one tap.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69" name="Group 868">
                <a:extLst>
                  <a:ext uri="{FF2B5EF4-FFF2-40B4-BE49-F238E27FC236}">
                    <a16:creationId xmlns:a16="http://schemas.microsoft.com/office/drawing/2014/main" id="{339A9C56-8DCD-4287-92FC-470F1FC1341D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870" name="Graphic 869">
                  <a:extLst>
                    <a:ext uri="{FF2B5EF4-FFF2-40B4-BE49-F238E27FC236}">
                      <a16:creationId xmlns:a16="http://schemas.microsoft.com/office/drawing/2014/main" id="{8DB66DE0-C86B-473E-9C77-33C7E0E729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71" name="TextBox 870">
                  <a:extLst>
                    <a:ext uri="{FF2B5EF4-FFF2-40B4-BE49-F238E27FC236}">
                      <a16:creationId xmlns:a16="http://schemas.microsoft.com/office/drawing/2014/main" id="{15974C7F-9E29-44FB-A820-3698EAF57AAD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80" name="Group 779">
              <a:extLst>
                <a:ext uri="{FF2B5EF4-FFF2-40B4-BE49-F238E27FC236}">
                  <a16:creationId xmlns:a16="http://schemas.microsoft.com/office/drawing/2014/main" id="{D367FD25-C8DC-489C-939D-681EC9B67F63}"/>
                </a:ext>
              </a:extLst>
            </p:cNvPr>
            <p:cNvGrpSpPr/>
            <p:nvPr/>
          </p:nvGrpSpPr>
          <p:grpSpPr>
            <a:xfrm>
              <a:off x="5916493" y="19541512"/>
              <a:ext cx="4822721" cy="2105525"/>
              <a:chOff x="5835267" y="4052087"/>
              <a:chExt cx="4822721" cy="2105525"/>
            </a:xfrm>
          </p:grpSpPr>
          <p:sp>
            <p:nvSpPr>
              <p:cNvPr id="864" name="Freeform: Shape 863">
                <a:extLst>
                  <a:ext uri="{FF2B5EF4-FFF2-40B4-BE49-F238E27FC236}">
                    <a16:creationId xmlns:a16="http://schemas.microsoft.com/office/drawing/2014/main" id="{45BD911A-8067-4B2C-82C2-3E52FCB8C893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can guide you guys to setup Git if needed.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65" name="Group 864">
                <a:extLst>
                  <a:ext uri="{FF2B5EF4-FFF2-40B4-BE49-F238E27FC236}">
                    <a16:creationId xmlns:a16="http://schemas.microsoft.com/office/drawing/2014/main" id="{01960734-20EB-4B1A-B3F8-FD0CB8AEEE9A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866" name="Graphic 865">
                  <a:extLst>
                    <a:ext uri="{FF2B5EF4-FFF2-40B4-BE49-F238E27FC236}">
                      <a16:creationId xmlns:a16="http://schemas.microsoft.com/office/drawing/2014/main" id="{989379C4-3F97-4556-8343-BB5E590144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67" name="TextBox 866">
                  <a:extLst>
                    <a:ext uri="{FF2B5EF4-FFF2-40B4-BE49-F238E27FC236}">
                      <a16:creationId xmlns:a16="http://schemas.microsoft.com/office/drawing/2014/main" id="{8AFAF08F-CE55-47CB-8374-AD130CD6B104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81" name="Group 780">
              <a:extLst>
                <a:ext uri="{FF2B5EF4-FFF2-40B4-BE49-F238E27FC236}">
                  <a16:creationId xmlns:a16="http://schemas.microsoft.com/office/drawing/2014/main" id="{3EB9A037-082C-4947-A1D4-D82FA98AA03F}"/>
                </a:ext>
              </a:extLst>
            </p:cNvPr>
            <p:cNvGrpSpPr/>
            <p:nvPr/>
          </p:nvGrpSpPr>
          <p:grpSpPr>
            <a:xfrm>
              <a:off x="1653284" y="22001871"/>
              <a:ext cx="5024592" cy="2105525"/>
              <a:chOff x="1653538" y="1750435"/>
              <a:chExt cx="5024592" cy="2105525"/>
            </a:xfrm>
          </p:grpSpPr>
          <p:sp>
            <p:nvSpPr>
              <p:cNvPr id="860" name="Freeform: Shape 859">
                <a:extLst>
                  <a:ext uri="{FF2B5EF4-FFF2-40B4-BE49-F238E27FC236}">
                    <a16:creationId xmlns:a16="http://schemas.microsoft.com/office/drawing/2014/main" id="{09AFAB24-6861-41F5-B7CC-DCEEFDA4DC7E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好的，收到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61" name="Group 860">
                <a:extLst>
                  <a:ext uri="{FF2B5EF4-FFF2-40B4-BE49-F238E27FC236}">
                    <a16:creationId xmlns:a16="http://schemas.microsoft.com/office/drawing/2014/main" id="{D66BC5CB-34C7-4039-9409-7CEBC0C1A466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862" name="Graphic 861">
                  <a:extLst>
                    <a:ext uri="{FF2B5EF4-FFF2-40B4-BE49-F238E27FC236}">
                      <a16:creationId xmlns:a16="http://schemas.microsoft.com/office/drawing/2014/main" id="{4D5DABC7-F15F-4802-9C9A-B1C831F597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63" name="TextBox 862">
                  <a:extLst>
                    <a:ext uri="{FF2B5EF4-FFF2-40B4-BE49-F238E27FC236}">
                      <a16:creationId xmlns:a16="http://schemas.microsoft.com/office/drawing/2014/main" id="{EF281C85-C4AF-4CE2-A069-55071F7CBE07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82" name="Group 781">
              <a:extLst>
                <a:ext uri="{FF2B5EF4-FFF2-40B4-BE49-F238E27FC236}">
                  <a16:creationId xmlns:a16="http://schemas.microsoft.com/office/drawing/2014/main" id="{4EFC3FD3-DB62-453A-BD9B-5636C942E170}"/>
                </a:ext>
              </a:extLst>
            </p:cNvPr>
            <p:cNvGrpSpPr/>
            <p:nvPr/>
          </p:nvGrpSpPr>
          <p:grpSpPr>
            <a:xfrm>
              <a:off x="5916493" y="24462230"/>
              <a:ext cx="4741495" cy="2131542"/>
              <a:chOff x="1504353" y="8801354"/>
              <a:chExt cx="4741495" cy="2131542"/>
            </a:xfrm>
          </p:grpSpPr>
          <p:sp>
            <p:nvSpPr>
              <p:cNvPr id="856" name="Freeform: Shape 855">
                <a:extLst>
                  <a:ext uri="{FF2B5EF4-FFF2-40B4-BE49-F238E27FC236}">
                    <a16:creationId xmlns:a16="http://schemas.microsoft.com/office/drawing/2014/main" id="{0266ABC9-41B6-49EF-99E8-6699B11FD66E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啊對對對（已讀亂回，上班中）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57" name="Group 856">
                <a:extLst>
                  <a:ext uri="{FF2B5EF4-FFF2-40B4-BE49-F238E27FC236}">
                    <a16:creationId xmlns:a16="http://schemas.microsoft.com/office/drawing/2014/main" id="{7141DB4F-46E4-4797-B78D-43B9ADAFDD6F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858" name="Graphic 857">
                  <a:extLst>
                    <a:ext uri="{FF2B5EF4-FFF2-40B4-BE49-F238E27FC236}">
                      <a16:creationId xmlns:a16="http://schemas.microsoft.com/office/drawing/2014/main" id="{60346E0B-80C8-437F-8B2B-F33615469C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59" name="TextBox 858">
                  <a:extLst>
                    <a:ext uri="{FF2B5EF4-FFF2-40B4-BE49-F238E27FC236}">
                      <a16:creationId xmlns:a16="http://schemas.microsoft.com/office/drawing/2014/main" id="{265B227D-3114-4099-9310-D28B1400516E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783" name="TextBox 782">
              <a:extLst>
                <a:ext uri="{FF2B5EF4-FFF2-40B4-BE49-F238E27FC236}">
                  <a16:creationId xmlns:a16="http://schemas.microsoft.com/office/drawing/2014/main" id="{FBAFFE7E-2B26-4F6F-9A67-6A5384BFB55B}"/>
                </a:ext>
              </a:extLst>
            </p:cNvPr>
            <p:cNvSpPr txBox="1"/>
            <p:nvPr/>
          </p:nvSpPr>
          <p:spPr>
            <a:xfrm>
              <a:off x="5426586" y="2669762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784" name="Group 783">
              <a:extLst>
                <a:ext uri="{FF2B5EF4-FFF2-40B4-BE49-F238E27FC236}">
                  <a16:creationId xmlns:a16="http://schemas.microsoft.com/office/drawing/2014/main" id="{3C57AA00-3487-41D6-B567-AC5707200C64}"/>
                </a:ext>
              </a:extLst>
            </p:cNvPr>
            <p:cNvGrpSpPr/>
            <p:nvPr/>
          </p:nvGrpSpPr>
          <p:grpSpPr>
            <a:xfrm>
              <a:off x="5916493" y="27143993"/>
              <a:ext cx="4741495" cy="2131542"/>
              <a:chOff x="1504353" y="8801354"/>
              <a:chExt cx="4741495" cy="2131542"/>
            </a:xfrm>
          </p:grpSpPr>
          <p:sp>
            <p:nvSpPr>
              <p:cNvPr id="852" name="Freeform: Shape 851">
                <a:extLst>
                  <a:ext uri="{FF2B5EF4-FFF2-40B4-BE49-F238E27FC236}">
                    <a16:creationId xmlns:a16="http://schemas.microsoft.com/office/drawing/2014/main" id="{08009D92-84F3-4B11-A68D-AC54F666043E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為什麼我的小遊戲隨機數返回值全一樣？我在自己的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ipynb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做沒問題啊。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53" name="Group 852">
                <a:extLst>
                  <a:ext uri="{FF2B5EF4-FFF2-40B4-BE49-F238E27FC236}">
                    <a16:creationId xmlns:a16="http://schemas.microsoft.com/office/drawing/2014/main" id="{45C255B8-2891-4CD7-AD62-1F85B358A6B4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854" name="Graphic 853">
                  <a:extLst>
                    <a:ext uri="{FF2B5EF4-FFF2-40B4-BE49-F238E27FC236}">
                      <a16:creationId xmlns:a16="http://schemas.microsoft.com/office/drawing/2014/main" id="{61886CC6-342C-4869-8A79-26B59811BA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55" name="TextBox 854">
                  <a:extLst>
                    <a:ext uri="{FF2B5EF4-FFF2-40B4-BE49-F238E27FC236}">
                      <a16:creationId xmlns:a16="http://schemas.microsoft.com/office/drawing/2014/main" id="{535E406A-9E75-450A-A4FF-D09D0CC37904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85" name="Group 784">
              <a:extLst>
                <a:ext uri="{FF2B5EF4-FFF2-40B4-BE49-F238E27FC236}">
                  <a16:creationId xmlns:a16="http://schemas.microsoft.com/office/drawing/2014/main" id="{DD0F43B9-3C19-4C6E-B329-7AE7DB4202A0}"/>
                </a:ext>
              </a:extLst>
            </p:cNvPr>
            <p:cNvGrpSpPr/>
            <p:nvPr/>
          </p:nvGrpSpPr>
          <p:grpSpPr>
            <a:xfrm>
              <a:off x="1609989" y="29657184"/>
              <a:ext cx="5024592" cy="2105525"/>
              <a:chOff x="1653538" y="1750435"/>
              <a:chExt cx="5024592" cy="2105525"/>
            </a:xfrm>
          </p:grpSpPr>
          <p:sp>
            <p:nvSpPr>
              <p:cNvPr id="848" name="Freeform: Shape 847">
                <a:extLst>
                  <a:ext uri="{FF2B5EF4-FFF2-40B4-BE49-F238E27FC236}">
                    <a16:creationId xmlns:a16="http://schemas.microsoft.com/office/drawing/2014/main" id="{F51269EC-1547-42A3-B18A-E6CB8D4502A0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我们的方法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Rnumber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()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是以当前时间的作为随机种子的，所以你在呼叫这个函式设一个小小的间隔就可以了，用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time.sleep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秒数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)</a:t>
                </a:r>
              </a:p>
            </p:txBody>
          </p:sp>
          <p:grpSp>
            <p:nvGrpSpPr>
              <p:cNvPr id="849" name="Group 848">
                <a:extLst>
                  <a:ext uri="{FF2B5EF4-FFF2-40B4-BE49-F238E27FC236}">
                    <a16:creationId xmlns:a16="http://schemas.microsoft.com/office/drawing/2014/main" id="{4222AB77-DFF0-43A9-831B-4498A862AF37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850" name="Graphic 849">
                  <a:extLst>
                    <a:ext uri="{FF2B5EF4-FFF2-40B4-BE49-F238E27FC236}">
                      <a16:creationId xmlns:a16="http://schemas.microsoft.com/office/drawing/2014/main" id="{A4A99D41-5A01-4413-AFB9-E61F92A99E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51" name="TextBox 850">
                  <a:extLst>
                    <a:ext uri="{FF2B5EF4-FFF2-40B4-BE49-F238E27FC236}">
                      <a16:creationId xmlns:a16="http://schemas.microsoft.com/office/drawing/2014/main" id="{828C472F-ACBD-486B-8B91-1438BDC97320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86" name="Group 785">
              <a:extLst>
                <a:ext uri="{FF2B5EF4-FFF2-40B4-BE49-F238E27FC236}">
                  <a16:creationId xmlns:a16="http://schemas.microsoft.com/office/drawing/2014/main" id="{841877BE-5FE0-4ADB-A5A1-DA0C2D89CD52}"/>
                </a:ext>
              </a:extLst>
            </p:cNvPr>
            <p:cNvGrpSpPr/>
            <p:nvPr/>
          </p:nvGrpSpPr>
          <p:grpSpPr>
            <a:xfrm>
              <a:off x="6068893" y="32117015"/>
              <a:ext cx="4822721" cy="2105525"/>
              <a:chOff x="5835267" y="4052087"/>
              <a:chExt cx="4822721" cy="2105525"/>
            </a:xfrm>
          </p:grpSpPr>
          <p:sp>
            <p:nvSpPr>
              <p:cNvPr id="844" name="Freeform: Shape 843">
                <a:extLst>
                  <a:ext uri="{FF2B5EF4-FFF2-40B4-BE49-F238E27FC236}">
                    <a16:creationId xmlns:a16="http://schemas.microsoft.com/office/drawing/2014/main" id="{AF784A9E-A97D-43F1-858C-D0A3197E06CC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Yea, Wei Siang is right, cause I just faced the same problem before.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45" name="Group 844">
                <a:extLst>
                  <a:ext uri="{FF2B5EF4-FFF2-40B4-BE49-F238E27FC236}">
                    <a16:creationId xmlns:a16="http://schemas.microsoft.com/office/drawing/2014/main" id="{F0CF8382-8D00-4467-B3EF-06471442B6B1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846" name="Graphic 845">
                  <a:extLst>
                    <a:ext uri="{FF2B5EF4-FFF2-40B4-BE49-F238E27FC236}">
                      <a16:creationId xmlns:a16="http://schemas.microsoft.com/office/drawing/2014/main" id="{1421E789-3EBB-4D49-AEF3-A7930640BC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47" name="TextBox 846">
                  <a:extLst>
                    <a:ext uri="{FF2B5EF4-FFF2-40B4-BE49-F238E27FC236}">
                      <a16:creationId xmlns:a16="http://schemas.microsoft.com/office/drawing/2014/main" id="{325CB315-A1B0-4B14-B5BD-26FD75EDB4F6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87" name="Group 786">
              <a:extLst>
                <a:ext uri="{FF2B5EF4-FFF2-40B4-BE49-F238E27FC236}">
                  <a16:creationId xmlns:a16="http://schemas.microsoft.com/office/drawing/2014/main" id="{8A315752-44F3-452A-A2AC-CA8EA5B3EFDA}"/>
                </a:ext>
              </a:extLst>
            </p:cNvPr>
            <p:cNvGrpSpPr/>
            <p:nvPr/>
          </p:nvGrpSpPr>
          <p:grpSpPr>
            <a:xfrm>
              <a:off x="5994916" y="37587954"/>
              <a:ext cx="4741495" cy="2131542"/>
              <a:chOff x="1504353" y="8801354"/>
              <a:chExt cx="4741495" cy="2131542"/>
            </a:xfrm>
          </p:grpSpPr>
          <p:sp>
            <p:nvSpPr>
              <p:cNvPr id="840" name="Freeform: Shape 839">
                <a:extLst>
                  <a:ext uri="{FF2B5EF4-FFF2-40B4-BE49-F238E27FC236}">
                    <a16:creationId xmlns:a16="http://schemas.microsoft.com/office/drawing/2014/main" id="{A4D4FB17-A693-476C-8B6F-795156A8FE93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話說那個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一直報錯是在說什麼？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41" name="Group 840">
                <a:extLst>
                  <a:ext uri="{FF2B5EF4-FFF2-40B4-BE49-F238E27FC236}">
                    <a16:creationId xmlns:a16="http://schemas.microsoft.com/office/drawing/2014/main" id="{5FE6FAAB-0C6A-4B69-9B4F-F9E720C2E19E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842" name="Graphic 841">
                  <a:extLst>
                    <a:ext uri="{FF2B5EF4-FFF2-40B4-BE49-F238E27FC236}">
                      <a16:creationId xmlns:a16="http://schemas.microsoft.com/office/drawing/2014/main" id="{E2E8E2B1-845A-4905-9E33-CEC5F50DFF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43" name="TextBox 842">
                  <a:extLst>
                    <a:ext uri="{FF2B5EF4-FFF2-40B4-BE49-F238E27FC236}">
                      <a16:creationId xmlns:a16="http://schemas.microsoft.com/office/drawing/2014/main" id="{56774CFD-B2F6-462C-984E-0891C4324724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788" name="TextBox 787">
              <a:extLst>
                <a:ext uri="{FF2B5EF4-FFF2-40B4-BE49-F238E27FC236}">
                  <a16:creationId xmlns:a16="http://schemas.microsoft.com/office/drawing/2014/main" id="{F584C4FD-864A-4AD9-8968-6DAEBEE64C3F}"/>
                </a:ext>
              </a:extLst>
            </p:cNvPr>
            <p:cNvSpPr txBox="1"/>
            <p:nvPr/>
          </p:nvSpPr>
          <p:spPr>
            <a:xfrm>
              <a:off x="5435765" y="37046929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789" name="Group 788">
              <a:extLst>
                <a:ext uri="{FF2B5EF4-FFF2-40B4-BE49-F238E27FC236}">
                  <a16:creationId xmlns:a16="http://schemas.microsoft.com/office/drawing/2014/main" id="{BDB8C62B-826A-4D86-AA40-98C1E0129B7B}"/>
                </a:ext>
              </a:extLst>
            </p:cNvPr>
            <p:cNvGrpSpPr/>
            <p:nvPr/>
          </p:nvGrpSpPr>
          <p:grpSpPr>
            <a:xfrm>
              <a:off x="6096000" y="34798778"/>
              <a:ext cx="4741495" cy="2131542"/>
              <a:chOff x="1504353" y="8801354"/>
              <a:chExt cx="4741495" cy="2131542"/>
            </a:xfrm>
          </p:grpSpPr>
          <p:sp>
            <p:nvSpPr>
              <p:cNvPr id="836" name="Freeform: Shape 835">
                <a:extLst>
                  <a:ext uri="{FF2B5EF4-FFF2-40B4-BE49-F238E27FC236}">
                    <a16:creationId xmlns:a16="http://schemas.microsoft.com/office/drawing/2014/main" id="{A8D44927-9C41-45B6-BFC8-959D9B8C6C78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好，我等等就試試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37" name="Group 836">
                <a:extLst>
                  <a:ext uri="{FF2B5EF4-FFF2-40B4-BE49-F238E27FC236}">
                    <a16:creationId xmlns:a16="http://schemas.microsoft.com/office/drawing/2014/main" id="{B959BDA6-DB7A-4E17-BAF2-9F2D38C507B4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838" name="Graphic 837">
                  <a:extLst>
                    <a:ext uri="{FF2B5EF4-FFF2-40B4-BE49-F238E27FC236}">
                      <a16:creationId xmlns:a16="http://schemas.microsoft.com/office/drawing/2014/main" id="{C3F3C489-E445-4200-B712-60CDBFC800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39" name="TextBox 838">
                  <a:extLst>
                    <a:ext uri="{FF2B5EF4-FFF2-40B4-BE49-F238E27FC236}">
                      <a16:creationId xmlns:a16="http://schemas.microsoft.com/office/drawing/2014/main" id="{3D007322-48A2-4F8E-B03A-39483C4CD21C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90" name="Group 789">
              <a:extLst>
                <a:ext uri="{FF2B5EF4-FFF2-40B4-BE49-F238E27FC236}">
                  <a16:creationId xmlns:a16="http://schemas.microsoft.com/office/drawing/2014/main" id="{517A389A-D94B-4353-9EB0-9E0E62AA131D}"/>
                </a:ext>
              </a:extLst>
            </p:cNvPr>
            <p:cNvGrpSpPr/>
            <p:nvPr/>
          </p:nvGrpSpPr>
          <p:grpSpPr>
            <a:xfrm>
              <a:off x="1653284" y="39894656"/>
              <a:ext cx="5024592" cy="2105525"/>
              <a:chOff x="1653538" y="1750435"/>
              <a:chExt cx="5024592" cy="2105525"/>
            </a:xfrm>
          </p:grpSpPr>
          <p:sp>
            <p:nvSpPr>
              <p:cNvPr id="832" name="Freeform: Shape 831">
                <a:extLst>
                  <a:ext uri="{FF2B5EF4-FFF2-40B4-BE49-F238E27FC236}">
                    <a16:creationId xmlns:a16="http://schemas.microsoft.com/office/drawing/2014/main" id="{46EAEB18-37D6-4434-A50C-4626DB99EC5A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我也有遇到，我看哪个是亮色的我就点，或者是往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yes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点，全是英文字，拜托不要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33" name="Group 832">
                <a:extLst>
                  <a:ext uri="{FF2B5EF4-FFF2-40B4-BE49-F238E27FC236}">
                    <a16:creationId xmlns:a16="http://schemas.microsoft.com/office/drawing/2014/main" id="{4775A5AC-18C0-47D1-8E8A-F16C814FCE3A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834" name="Graphic 833">
                  <a:extLst>
                    <a:ext uri="{FF2B5EF4-FFF2-40B4-BE49-F238E27FC236}">
                      <a16:creationId xmlns:a16="http://schemas.microsoft.com/office/drawing/2014/main" id="{8A9739FC-59CC-4DBB-BF6E-6659E6544E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35" name="TextBox 834">
                  <a:extLst>
                    <a:ext uri="{FF2B5EF4-FFF2-40B4-BE49-F238E27FC236}">
                      <a16:creationId xmlns:a16="http://schemas.microsoft.com/office/drawing/2014/main" id="{850FE097-D617-4E9D-838A-7D7883372A8E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91" name="Group 790">
              <a:extLst>
                <a:ext uri="{FF2B5EF4-FFF2-40B4-BE49-F238E27FC236}">
                  <a16:creationId xmlns:a16="http://schemas.microsoft.com/office/drawing/2014/main" id="{7DC79BD6-34F6-44EE-8E00-501ABE965BDE}"/>
                </a:ext>
              </a:extLst>
            </p:cNvPr>
            <p:cNvGrpSpPr/>
            <p:nvPr/>
          </p:nvGrpSpPr>
          <p:grpSpPr>
            <a:xfrm>
              <a:off x="6014774" y="42175341"/>
              <a:ext cx="4822721" cy="2105525"/>
              <a:chOff x="5835267" y="4052087"/>
              <a:chExt cx="4822721" cy="2105525"/>
            </a:xfrm>
          </p:grpSpPr>
          <p:sp>
            <p:nvSpPr>
              <p:cNvPr id="828" name="Freeform: Shape 827">
                <a:extLst>
                  <a:ext uri="{FF2B5EF4-FFF2-40B4-BE49-F238E27FC236}">
                    <a16:creationId xmlns:a16="http://schemas.microsoft.com/office/drawing/2014/main" id="{2302BADE-AF15-483D-B8BE-F39BD0E17867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It must be a conflict error, check your local file and save that file on the cloud for it to be the latest one and click accept or deny the changes.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29" name="Group 828">
                <a:extLst>
                  <a:ext uri="{FF2B5EF4-FFF2-40B4-BE49-F238E27FC236}">
                    <a16:creationId xmlns:a16="http://schemas.microsoft.com/office/drawing/2014/main" id="{392AD0AD-BBEF-4C01-A332-CDA34CF4F42C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830" name="Graphic 829">
                  <a:extLst>
                    <a:ext uri="{FF2B5EF4-FFF2-40B4-BE49-F238E27FC236}">
                      <a16:creationId xmlns:a16="http://schemas.microsoft.com/office/drawing/2014/main" id="{B6C0498B-97C3-447A-9BF8-32B2F513A1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31" name="TextBox 830">
                  <a:extLst>
                    <a:ext uri="{FF2B5EF4-FFF2-40B4-BE49-F238E27FC236}">
                      <a16:creationId xmlns:a16="http://schemas.microsoft.com/office/drawing/2014/main" id="{954C2E5C-5C87-4746-89A7-97BE589F5C84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792" name="TextBox 791">
              <a:extLst>
                <a:ext uri="{FF2B5EF4-FFF2-40B4-BE49-F238E27FC236}">
                  <a16:creationId xmlns:a16="http://schemas.microsoft.com/office/drawing/2014/main" id="{6056CFFA-46FA-4F3C-8A20-4B9C2BFCA126}"/>
                </a:ext>
              </a:extLst>
            </p:cNvPr>
            <p:cNvSpPr txBox="1"/>
            <p:nvPr/>
          </p:nvSpPr>
          <p:spPr>
            <a:xfrm>
              <a:off x="5089516" y="44477345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又双叒一段時間後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793" name="Group 792">
              <a:extLst>
                <a:ext uri="{FF2B5EF4-FFF2-40B4-BE49-F238E27FC236}">
                  <a16:creationId xmlns:a16="http://schemas.microsoft.com/office/drawing/2014/main" id="{861320C4-8BAA-48BC-8010-9773DDD87918}"/>
                </a:ext>
              </a:extLst>
            </p:cNvPr>
            <p:cNvGrpSpPr/>
            <p:nvPr/>
          </p:nvGrpSpPr>
          <p:grpSpPr>
            <a:xfrm>
              <a:off x="6002911" y="45040054"/>
              <a:ext cx="4822721" cy="2105525"/>
              <a:chOff x="5835267" y="4052087"/>
              <a:chExt cx="4822721" cy="2105525"/>
            </a:xfrm>
          </p:grpSpPr>
          <p:sp>
            <p:nvSpPr>
              <p:cNvPr id="824" name="Freeform: Shape 823">
                <a:extLst>
                  <a:ext uri="{FF2B5EF4-FFF2-40B4-BE49-F238E27FC236}">
                    <a16:creationId xmlns:a16="http://schemas.microsoft.com/office/drawing/2014/main" id="{D435EBB2-3006-4ED5-9475-708CE8994D97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Should we put our source code to the ppt?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25" name="Group 824">
                <a:extLst>
                  <a:ext uri="{FF2B5EF4-FFF2-40B4-BE49-F238E27FC236}">
                    <a16:creationId xmlns:a16="http://schemas.microsoft.com/office/drawing/2014/main" id="{BB3FFA6B-43C2-40E0-A206-BE077C43E846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826" name="Graphic 825">
                  <a:extLst>
                    <a:ext uri="{FF2B5EF4-FFF2-40B4-BE49-F238E27FC236}">
                      <a16:creationId xmlns:a16="http://schemas.microsoft.com/office/drawing/2014/main" id="{0CA2307C-D297-4ABA-95BD-AE8E8C5FCD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27" name="TextBox 826">
                  <a:extLst>
                    <a:ext uri="{FF2B5EF4-FFF2-40B4-BE49-F238E27FC236}">
                      <a16:creationId xmlns:a16="http://schemas.microsoft.com/office/drawing/2014/main" id="{27BDF387-4E36-461C-8C42-6EAE62620FA9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94" name="Group 793">
              <a:extLst>
                <a:ext uri="{FF2B5EF4-FFF2-40B4-BE49-F238E27FC236}">
                  <a16:creationId xmlns:a16="http://schemas.microsoft.com/office/drawing/2014/main" id="{4357430B-E543-4F53-9054-BB5089D2F713}"/>
                </a:ext>
              </a:extLst>
            </p:cNvPr>
            <p:cNvGrpSpPr/>
            <p:nvPr/>
          </p:nvGrpSpPr>
          <p:grpSpPr>
            <a:xfrm>
              <a:off x="1609989" y="47323841"/>
              <a:ext cx="5024592" cy="2105525"/>
              <a:chOff x="1653538" y="1750435"/>
              <a:chExt cx="5024592" cy="2105525"/>
            </a:xfrm>
          </p:grpSpPr>
          <p:sp>
            <p:nvSpPr>
              <p:cNvPr id="820" name="Freeform: Shape 819">
                <a:extLst>
                  <a:ext uri="{FF2B5EF4-FFF2-40B4-BE49-F238E27FC236}">
                    <a16:creationId xmlns:a16="http://schemas.microsoft.com/office/drawing/2014/main" id="{BBA822C6-EA6A-4A03-A44E-3169FAD1C356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VScode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崩溃了，代码无了，我也无了。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21" name="Group 820">
                <a:extLst>
                  <a:ext uri="{FF2B5EF4-FFF2-40B4-BE49-F238E27FC236}">
                    <a16:creationId xmlns:a16="http://schemas.microsoft.com/office/drawing/2014/main" id="{876F168C-7E0D-4F8F-B9D5-619929D61928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822" name="Graphic 821">
                  <a:extLst>
                    <a:ext uri="{FF2B5EF4-FFF2-40B4-BE49-F238E27FC236}">
                      <a16:creationId xmlns:a16="http://schemas.microsoft.com/office/drawing/2014/main" id="{1373A015-CB51-459F-9B61-4841C6DCD2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23" name="TextBox 822">
                  <a:extLst>
                    <a:ext uri="{FF2B5EF4-FFF2-40B4-BE49-F238E27FC236}">
                      <a16:creationId xmlns:a16="http://schemas.microsoft.com/office/drawing/2014/main" id="{2590E435-412D-4B44-B771-2B8FE2AA5C97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95" name="Group 794">
              <a:extLst>
                <a:ext uri="{FF2B5EF4-FFF2-40B4-BE49-F238E27FC236}">
                  <a16:creationId xmlns:a16="http://schemas.microsoft.com/office/drawing/2014/main" id="{34F26F0C-FAE8-4C17-A0D6-CF1C04C79C63}"/>
                </a:ext>
              </a:extLst>
            </p:cNvPr>
            <p:cNvGrpSpPr/>
            <p:nvPr/>
          </p:nvGrpSpPr>
          <p:grpSpPr>
            <a:xfrm>
              <a:off x="6147316" y="49696254"/>
              <a:ext cx="4741495" cy="2131542"/>
              <a:chOff x="1504353" y="8801354"/>
              <a:chExt cx="4741495" cy="2131542"/>
            </a:xfrm>
          </p:grpSpPr>
          <p:sp>
            <p:nvSpPr>
              <p:cNvPr id="816" name="Freeform: Shape 815">
                <a:extLst>
                  <a:ext uri="{FF2B5EF4-FFF2-40B4-BE49-F238E27FC236}">
                    <a16:creationId xmlns:a16="http://schemas.microsoft.com/office/drawing/2014/main" id="{B1E43F85-B0A8-4405-81F8-346905780310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上交代碼又報錯，你們是不是有人沒有更新代碼庫就直接開寫？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17" name="Group 816">
                <a:extLst>
                  <a:ext uri="{FF2B5EF4-FFF2-40B4-BE49-F238E27FC236}">
                    <a16:creationId xmlns:a16="http://schemas.microsoft.com/office/drawing/2014/main" id="{94DAF186-63D5-47A3-9CAC-F92194B38E7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818" name="Graphic 817">
                  <a:extLst>
                    <a:ext uri="{FF2B5EF4-FFF2-40B4-BE49-F238E27FC236}">
                      <a16:creationId xmlns:a16="http://schemas.microsoft.com/office/drawing/2014/main" id="{91324906-2290-46BB-B6C1-729475EED8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19" name="TextBox 818">
                  <a:extLst>
                    <a:ext uri="{FF2B5EF4-FFF2-40B4-BE49-F238E27FC236}">
                      <a16:creationId xmlns:a16="http://schemas.microsoft.com/office/drawing/2014/main" id="{1B9CBFFF-603F-4D82-BB0A-E0CB74893CF5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96" name="Group 795">
              <a:extLst>
                <a:ext uri="{FF2B5EF4-FFF2-40B4-BE49-F238E27FC236}">
                  <a16:creationId xmlns:a16="http://schemas.microsoft.com/office/drawing/2014/main" id="{FA394F67-E4FE-4E92-BE26-A3D95877F0B7}"/>
                </a:ext>
              </a:extLst>
            </p:cNvPr>
            <p:cNvGrpSpPr/>
            <p:nvPr/>
          </p:nvGrpSpPr>
          <p:grpSpPr>
            <a:xfrm>
              <a:off x="6096000" y="52120701"/>
              <a:ext cx="4822721" cy="2105525"/>
              <a:chOff x="5835267" y="4052087"/>
              <a:chExt cx="4822721" cy="2105525"/>
            </a:xfrm>
          </p:grpSpPr>
          <p:sp>
            <p:nvSpPr>
              <p:cNvPr id="812" name="Freeform: Shape 811">
                <a:extLst>
                  <a:ext uri="{FF2B5EF4-FFF2-40B4-BE49-F238E27FC236}">
                    <a16:creationId xmlns:a16="http://schemas.microsoft.com/office/drawing/2014/main" id="{70622B0A-AED3-42E0-A886-F1CE21E2B596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OMG, who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tf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overwrite my code, WTH!!!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13" name="Group 812">
                <a:extLst>
                  <a:ext uri="{FF2B5EF4-FFF2-40B4-BE49-F238E27FC236}">
                    <a16:creationId xmlns:a16="http://schemas.microsoft.com/office/drawing/2014/main" id="{12AB9536-58C5-45DA-8041-9F9B9D6770A3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814" name="Graphic 813">
                  <a:extLst>
                    <a:ext uri="{FF2B5EF4-FFF2-40B4-BE49-F238E27FC236}">
                      <a16:creationId xmlns:a16="http://schemas.microsoft.com/office/drawing/2014/main" id="{E16FF39B-5B20-40C8-9C80-6DFAC2C550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15" name="TextBox 814">
                  <a:extLst>
                    <a:ext uri="{FF2B5EF4-FFF2-40B4-BE49-F238E27FC236}">
                      <a16:creationId xmlns:a16="http://schemas.microsoft.com/office/drawing/2014/main" id="{69CE69A1-282A-4820-8FA8-EA056F250066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97" name="Group 796">
              <a:extLst>
                <a:ext uri="{FF2B5EF4-FFF2-40B4-BE49-F238E27FC236}">
                  <a16:creationId xmlns:a16="http://schemas.microsoft.com/office/drawing/2014/main" id="{C44F99F2-214B-44F7-9E76-801A286834FA}"/>
                </a:ext>
              </a:extLst>
            </p:cNvPr>
            <p:cNvGrpSpPr/>
            <p:nvPr/>
          </p:nvGrpSpPr>
          <p:grpSpPr>
            <a:xfrm>
              <a:off x="1494244" y="54519131"/>
              <a:ext cx="5024592" cy="2105525"/>
              <a:chOff x="1653538" y="1750435"/>
              <a:chExt cx="5024592" cy="2105525"/>
            </a:xfrm>
          </p:grpSpPr>
          <p:sp>
            <p:nvSpPr>
              <p:cNvPr id="808" name="Freeform: Shape 807">
                <a:extLst>
                  <a:ext uri="{FF2B5EF4-FFF2-40B4-BE49-F238E27FC236}">
                    <a16:creationId xmlns:a16="http://schemas.microsoft.com/office/drawing/2014/main" id="{34190712-8853-45DF-AA5A-8415BBEA1736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（已读不敢回，亮哪点哪，好像是在说我）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09" name="Group 808">
                <a:extLst>
                  <a:ext uri="{FF2B5EF4-FFF2-40B4-BE49-F238E27FC236}">
                    <a16:creationId xmlns:a16="http://schemas.microsoft.com/office/drawing/2014/main" id="{D82A28C6-DD0C-41D7-9763-178E1D8BE59B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810" name="Graphic 809">
                  <a:extLst>
                    <a:ext uri="{FF2B5EF4-FFF2-40B4-BE49-F238E27FC236}">
                      <a16:creationId xmlns:a16="http://schemas.microsoft.com/office/drawing/2014/main" id="{C1196AFF-F566-40A9-A72A-6EA124AE15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11" name="TextBox 810">
                  <a:extLst>
                    <a:ext uri="{FF2B5EF4-FFF2-40B4-BE49-F238E27FC236}">
                      <a16:creationId xmlns:a16="http://schemas.microsoft.com/office/drawing/2014/main" id="{37F4012C-7546-4E8A-9E01-3497B0A07756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98" name="Group 797">
              <a:extLst>
                <a:ext uri="{FF2B5EF4-FFF2-40B4-BE49-F238E27FC236}">
                  <a16:creationId xmlns:a16="http://schemas.microsoft.com/office/drawing/2014/main" id="{0320207B-2F13-48FA-A572-A27B70EF4A2B}"/>
                </a:ext>
              </a:extLst>
            </p:cNvPr>
            <p:cNvGrpSpPr/>
            <p:nvPr/>
          </p:nvGrpSpPr>
          <p:grpSpPr>
            <a:xfrm>
              <a:off x="6084137" y="56790697"/>
              <a:ext cx="4741495" cy="2131542"/>
              <a:chOff x="1504353" y="8801354"/>
              <a:chExt cx="4741495" cy="2131542"/>
            </a:xfrm>
          </p:grpSpPr>
          <p:sp>
            <p:nvSpPr>
              <p:cNvPr id="804" name="Freeform: Shape 803">
                <a:extLst>
                  <a:ext uri="{FF2B5EF4-FFF2-40B4-BE49-F238E27FC236}">
                    <a16:creationId xmlns:a16="http://schemas.microsoft.com/office/drawing/2014/main" id="{FA63EF2B-4268-43BE-8235-658389D00594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教我装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VScode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05" name="Group 804">
                <a:extLst>
                  <a:ext uri="{FF2B5EF4-FFF2-40B4-BE49-F238E27FC236}">
                    <a16:creationId xmlns:a16="http://schemas.microsoft.com/office/drawing/2014/main" id="{EB79A155-9655-4E09-938B-BD555DB18E8A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806" name="Graphic 805">
                  <a:extLst>
                    <a:ext uri="{FF2B5EF4-FFF2-40B4-BE49-F238E27FC236}">
                      <a16:creationId xmlns:a16="http://schemas.microsoft.com/office/drawing/2014/main" id="{5F42695E-DCCC-48E3-94D7-37362E983D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07" name="TextBox 806">
                  <a:extLst>
                    <a:ext uri="{FF2B5EF4-FFF2-40B4-BE49-F238E27FC236}">
                      <a16:creationId xmlns:a16="http://schemas.microsoft.com/office/drawing/2014/main" id="{0F9802E1-F1C8-44D3-BABC-4E3ED13F3B89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99" name="Group 798">
              <a:extLst>
                <a:ext uri="{FF2B5EF4-FFF2-40B4-BE49-F238E27FC236}">
                  <a16:creationId xmlns:a16="http://schemas.microsoft.com/office/drawing/2014/main" id="{A71AE0DD-D0E9-44F8-9450-24EE9667E6F2}"/>
                </a:ext>
              </a:extLst>
            </p:cNvPr>
            <p:cNvGrpSpPr/>
            <p:nvPr/>
          </p:nvGrpSpPr>
          <p:grpSpPr>
            <a:xfrm>
              <a:off x="6068893" y="59220523"/>
              <a:ext cx="4822721" cy="2105525"/>
              <a:chOff x="5835267" y="4052087"/>
              <a:chExt cx="4822721" cy="2105525"/>
            </a:xfrm>
          </p:grpSpPr>
          <p:sp>
            <p:nvSpPr>
              <p:cNvPr id="800" name="Freeform: Shape 799">
                <a:extLst>
                  <a:ext uri="{FF2B5EF4-FFF2-40B4-BE49-F238E27FC236}">
                    <a16:creationId xmlns:a16="http://schemas.microsoft.com/office/drawing/2014/main" id="{1BCC9C27-E022-4948-99B0-9C0C42D30EB9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 have done my mini games code part, where should I place the codes?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01" name="Group 800">
                <a:extLst>
                  <a:ext uri="{FF2B5EF4-FFF2-40B4-BE49-F238E27FC236}">
                    <a16:creationId xmlns:a16="http://schemas.microsoft.com/office/drawing/2014/main" id="{D187F463-E41A-4B36-8D71-42F48513A257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802" name="Graphic 801">
                  <a:extLst>
                    <a:ext uri="{FF2B5EF4-FFF2-40B4-BE49-F238E27FC236}">
                      <a16:creationId xmlns:a16="http://schemas.microsoft.com/office/drawing/2014/main" id="{B146EC91-8084-4955-B3A2-AFB8F5FB4C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03" name="TextBox 802">
                  <a:extLst>
                    <a:ext uri="{FF2B5EF4-FFF2-40B4-BE49-F238E27FC236}">
                      <a16:creationId xmlns:a16="http://schemas.microsoft.com/office/drawing/2014/main" id="{EDB47DB7-F6A2-4FC5-8B83-6FE3BD1E53E9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48509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 144">
            <a:extLst>
              <a:ext uri="{FF2B5EF4-FFF2-40B4-BE49-F238E27FC236}">
                <a16:creationId xmlns:a16="http://schemas.microsoft.com/office/drawing/2014/main" id="{C1505391-9C12-4658-A640-3B23BAF6C595}"/>
              </a:ext>
            </a:extLst>
          </p:cNvPr>
          <p:cNvGrpSpPr/>
          <p:nvPr/>
        </p:nvGrpSpPr>
        <p:grpSpPr>
          <a:xfrm>
            <a:off x="1088824" y="-33870367"/>
            <a:ext cx="9857515" cy="40578396"/>
            <a:chOff x="1088824" y="7267809"/>
            <a:chExt cx="9857515" cy="40578396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D7F72118-948E-487D-A3E6-D504F3567578}"/>
                </a:ext>
              </a:extLst>
            </p:cNvPr>
            <p:cNvGrpSpPr/>
            <p:nvPr/>
          </p:nvGrpSpPr>
          <p:grpSpPr>
            <a:xfrm>
              <a:off x="6118882" y="14058697"/>
              <a:ext cx="4741495" cy="2131542"/>
              <a:chOff x="1504353" y="8801354"/>
              <a:chExt cx="4741495" cy="2131542"/>
            </a:xfrm>
          </p:grpSpPr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82630721-89FE-42C4-9516-755F59702DDB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3DA426AE-8DF7-4AA6-9FFE-92C5EB69327F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234" name="Graphic 233">
                  <a:extLst>
                    <a:ext uri="{FF2B5EF4-FFF2-40B4-BE49-F238E27FC236}">
                      <a16:creationId xmlns:a16="http://schemas.microsoft.com/office/drawing/2014/main" id="{02B324C0-14B1-4E96-8F1B-B62253A999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235" name="TextBox 234">
                  <a:extLst>
                    <a:ext uri="{FF2B5EF4-FFF2-40B4-BE49-F238E27FC236}">
                      <a16:creationId xmlns:a16="http://schemas.microsoft.com/office/drawing/2014/main" id="{65655C91-88A0-4F33-A5F3-A3CDA2AACDE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A54634BD-4AF5-4FF3-A1E1-5DDA8FC73E40}"/>
                </a:ext>
              </a:extLst>
            </p:cNvPr>
            <p:cNvGrpSpPr/>
            <p:nvPr/>
          </p:nvGrpSpPr>
          <p:grpSpPr>
            <a:xfrm>
              <a:off x="6112211" y="9524245"/>
              <a:ext cx="4827457" cy="2131508"/>
              <a:chOff x="7523320" y="8589620"/>
              <a:chExt cx="4827457" cy="2131508"/>
            </a:xfrm>
          </p:grpSpPr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50EA1360-623A-40CD-ACC1-3E20D9668FA2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The code worked fine yesterday, but today it’s throwing errors. Did it evolve overnight?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B5FF22D1-2DF3-42E6-8F9D-7A979504923C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230" name="Graphic 229">
                  <a:extLst>
                    <a:ext uri="{FF2B5EF4-FFF2-40B4-BE49-F238E27FC236}">
                      <a16:creationId xmlns:a16="http://schemas.microsoft.com/office/drawing/2014/main" id="{DC9BF049-6EDB-4C9F-AD14-9497D28B55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231" name="TextBox 230">
                  <a:extLst>
                    <a:ext uri="{FF2B5EF4-FFF2-40B4-BE49-F238E27FC236}">
                      <a16:creationId xmlns:a16="http://schemas.microsoft.com/office/drawing/2014/main" id="{938680C4-092A-445D-BA08-4233FB94E2B0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00F7B90B-1863-4673-93AA-8829552E50D5}"/>
                </a:ext>
              </a:extLst>
            </p:cNvPr>
            <p:cNvGrpSpPr/>
            <p:nvPr/>
          </p:nvGrpSpPr>
          <p:grpSpPr>
            <a:xfrm>
              <a:off x="1088824" y="7267809"/>
              <a:ext cx="5024592" cy="2105525"/>
              <a:chOff x="1653538" y="1750435"/>
              <a:chExt cx="5024592" cy="2105525"/>
            </a:xfrm>
          </p:grpSpPr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EF47DE2-0D31-4B97-AE92-0B355EECEF6A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运行半小时，才发现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while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循环没加退出条件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=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361F4546-2985-417C-8825-5DDB4F063EB2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226" name="Graphic 225">
                  <a:extLst>
                    <a:ext uri="{FF2B5EF4-FFF2-40B4-BE49-F238E27FC236}">
                      <a16:creationId xmlns:a16="http://schemas.microsoft.com/office/drawing/2014/main" id="{0EAE40A3-7341-44C9-9B6C-A1532C3A62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227" name="TextBox 226">
                  <a:extLst>
                    <a:ext uri="{FF2B5EF4-FFF2-40B4-BE49-F238E27FC236}">
                      <a16:creationId xmlns:a16="http://schemas.microsoft.com/office/drawing/2014/main" id="{EBC08E2C-FC95-41DF-82C7-574306230579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4BD6870D-5507-44F7-930E-F4D4E7166E94}"/>
                </a:ext>
              </a:extLst>
            </p:cNvPr>
            <p:cNvGrpSpPr/>
            <p:nvPr/>
          </p:nvGrpSpPr>
          <p:grpSpPr>
            <a:xfrm>
              <a:off x="6118882" y="11780647"/>
              <a:ext cx="4741495" cy="2131542"/>
              <a:chOff x="1504353" y="8801354"/>
              <a:chExt cx="4741495" cy="2131542"/>
            </a:xfrm>
          </p:grpSpPr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95DCDEB3-53BA-4549-B496-9D1581626831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下午吃啥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1C9DED92-B78C-4C26-88F1-BA889325F850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222" name="Graphic 221">
                  <a:extLst>
                    <a:ext uri="{FF2B5EF4-FFF2-40B4-BE49-F238E27FC236}">
                      <a16:creationId xmlns:a16="http://schemas.microsoft.com/office/drawing/2014/main" id="{EB83E1E4-5FE3-436F-95AF-31AA3FBDE6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2F240955-EACA-472F-954A-92B6AE2A19EE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8D2302B-8E8D-4ED3-BDE0-0B6C64819A9D}"/>
                </a:ext>
              </a:extLst>
            </p:cNvPr>
            <p:cNvGrpSpPr/>
            <p:nvPr/>
          </p:nvGrpSpPr>
          <p:grpSpPr>
            <a:xfrm>
              <a:off x="1133672" y="16362764"/>
              <a:ext cx="5024592" cy="2105525"/>
              <a:chOff x="1653538" y="1750435"/>
              <a:chExt cx="5024592" cy="2105525"/>
            </a:xfrm>
          </p:grpSpPr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3BBBF97C-321E-4A26-BF51-4D3B577BC276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代码写到一半，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VSCode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又崩，很好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533D49DB-607C-4A43-8A3D-1586BB59E134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218" name="Graphic 217">
                  <a:extLst>
                    <a:ext uri="{FF2B5EF4-FFF2-40B4-BE49-F238E27FC236}">
                      <a16:creationId xmlns:a16="http://schemas.microsoft.com/office/drawing/2014/main" id="{16D91C7A-8EEC-4076-A379-2B24777B6B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8C285CD5-2B00-4F91-A6D7-97E1F42968FD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E25D0D93-14FC-459C-9B22-A1DD6B27C273}"/>
                </a:ext>
              </a:extLst>
            </p:cNvPr>
            <p:cNvGrpSpPr/>
            <p:nvPr/>
          </p:nvGrpSpPr>
          <p:grpSpPr>
            <a:xfrm>
              <a:off x="1136574" y="18640814"/>
              <a:ext cx="5024592" cy="2105525"/>
              <a:chOff x="1653538" y="1750435"/>
              <a:chExt cx="5024592" cy="2105525"/>
            </a:xfrm>
          </p:grpSpPr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204D53B0-5A18-4A74-8C27-A78D3D9A94FA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刚才还好好的代码，保存一下就报错了，它有情绪？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213" name="Group 212">
                <a:extLst>
                  <a:ext uri="{FF2B5EF4-FFF2-40B4-BE49-F238E27FC236}">
                    <a16:creationId xmlns:a16="http://schemas.microsoft.com/office/drawing/2014/main" id="{876FF9F1-1CA2-4E35-913B-4C8064600BBC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214" name="Graphic 213">
                  <a:extLst>
                    <a:ext uri="{FF2B5EF4-FFF2-40B4-BE49-F238E27FC236}">
                      <a16:creationId xmlns:a16="http://schemas.microsoft.com/office/drawing/2014/main" id="{09B1C959-1EA2-4A73-8AF9-F49321F2D6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7953E99D-4994-4CB8-A637-184690E260FF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EA5326D3-3C88-48E2-8C8D-F3AFA93345C1}"/>
                </a:ext>
              </a:extLst>
            </p:cNvPr>
            <p:cNvGrpSpPr/>
            <p:nvPr/>
          </p:nvGrpSpPr>
          <p:grpSpPr>
            <a:xfrm>
              <a:off x="6032920" y="20466633"/>
              <a:ext cx="4827457" cy="2131508"/>
              <a:chOff x="7523320" y="8589620"/>
              <a:chExt cx="4827457" cy="2131508"/>
            </a:xfrm>
          </p:grpSpPr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360B3948-045A-400E-A5DD-448D0855CD73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I thought this bug was simple, but three hours later, I’m still here.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209" name="Group 208">
                <a:extLst>
                  <a:ext uri="{FF2B5EF4-FFF2-40B4-BE49-F238E27FC236}">
                    <a16:creationId xmlns:a16="http://schemas.microsoft.com/office/drawing/2014/main" id="{0CFD7FAC-E54F-47E3-8D95-ABC5DA7212FE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210" name="Graphic 209">
                  <a:extLst>
                    <a:ext uri="{FF2B5EF4-FFF2-40B4-BE49-F238E27FC236}">
                      <a16:creationId xmlns:a16="http://schemas.microsoft.com/office/drawing/2014/main" id="{4FF14ABD-2ABD-4019-8800-7E5C131ACF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8F290D1E-8F8D-4440-A92B-8E971796C0CA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B66D9531-BC83-4F48-A941-810245212088}"/>
                </a:ext>
              </a:extLst>
            </p:cNvPr>
            <p:cNvGrpSpPr/>
            <p:nvPr/>
          </p:nvGrpSpPr>
          <p:grpSpPr>
            <a:xfrm>
              <a:off x="6032920" y="22753903"/>
              <a:ext cx="4827457" cy="2131508"/>
              <a:chOff x="7523320" y="8589620"/>
              <a:chExt cx="4827457" cy="2131508"/>
            </a:xfrm>
          </p:grpSpPr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C66AE3DD-EB37-4617-95F0-5F90183D203B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Tried to install a package, but pip just said 'no connection.' Story of my life!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D009C785-03BC-4BCC-8D8E-C2A8F3225A4A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206" name="Graphic 205">
                  <a:extLst>
                    <a:ext uri="{FF2B5EF4-FFF2-40B4-BE49-F238E27FC236}">
                      <a16:creationId xmlns:a16="http://schemas.microsoft.com/office/drawing/2014/main" id="{876EC70A-5A16-487C-866D-BDCC10215B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30973BEA-5A23-4EF3-8C22-8228B50DEFA1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3EE01934-DF18-49FE-8B8F-C003A224EADD}"/>
                </a:ext>
              </a:extLst>
            </p:cNvPr>
            <p:cNvGrpSpPr/>
            <p:nvPr/>
          </p:nvGrpSpPr>
          <p:grpSpPr>
            <a:xfrm>
              <a:off x="6096000" y="25041173"/>
              <a:ext cx="4741495" cy="2131542"/>
              <a:chOff x="1504353" y="8801354"/>
              <a:chExt cx="4741495" cy="2131542"/>
            </a:xfrm>
          </p:grpSpPr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BDE7E283-6447-46C3-942F-919BD13FA957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複製了一段別人的程式碼，貼上後報錯，難道它是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VIP</a:t>
                </a:r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版？</a:t>
                </a:r>
              </a:p>
            </p:txBody>
          </p: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8B724A64-8D6C-4DC1-AA3F-B25C1DB242D4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202" name="Graphic 201">
                  <a:extLst>
                    <a:ext uri="{FF2B5EF4-FFF2-40B4-BE49-F238E27FC236}">
                      <a16:creationId xmlns:a16="http://schemas.microsoft.com/office/drawing/2014/main" id="{728C7F9C-FBC3-4510-B176-2462329CD0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F19F7FF9-1544-46DF-85B4-CB05AF625C89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F7FAB0EF-6E3E-4C84-A05B-DFAD374398B2}"/>
                </a:ext>
              </a:extLst>
            </p:cNvPr>
            <p:cNvGrpSpPr/>
            <p:nvPr/>
          </p:nvGrpSpPr>
          <p:grpSpPr>
            <a:xfrm>
              <a:off x="6112211" y="27345240"/>
              <a:ext cx="4827457" cy="2131508"/>
              <a:chOff x="7523320" y="8589620"/>
              <a:chExt cx="4827457" cy="2131508"/>
            </a:xfrm>
          </p:grpSpPr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0E1E64D2-97BD-4778-8B53-DE04592696FF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I added one zero to my calculation, and now I’m a billionaire in my output!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A95A9BDB-0A2C-49D5-A9E7-9C33793720AE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98" name="Graphic 197">
                  <a:extLst>
                    <a:ext uri="{FF2B5EF4-FFF2-40B4-BE49-F238E27FC236}">
                      <a16:creationId xmlns:a16="http://schemas.microsoft.com/office/drawing/2014/main" id="{090DC63C-E994-46E2-9085-188C1BCACC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626E62D8-6A3F-421F-B972-A14B5FEC1112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8BC0F682-FDBB-48DA-A390-6E8708B1BE8C}"/>
                </a:ext>
              </a:extLst>
            </p:cNvPr>
            <p:cNvGrpSpPr/>
            <p:nvPr/>
          </p:nvGrpSpPr>
          <p:grpSpPr>
            <a:xfrm>
              <a:off x="6112211" y="29615713"/>
              <a:ext cx="4827457" cy="2131508"/>
              <a:chOff x="7523320" y="8589620"/>
              <a:chExt cx="4827457" cy="2131508"/>
            </a:xfrm>
          </p:grpSpPr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39FF6B75-A2AA-467D-A013-8EEC283263BC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Debugging feels like playing detective, except I’m both the culprit and the victim.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7B5C1B23-E257-44A4-BB61-D8604BC0F811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94" name="Graphic 193">
                  <a:extLst>
                    <a:ext uri="{FF2B5EF4-FFF2-40B4-BE49-F238E27FC236}">
                      <a16:creationId xmlns:a16="http://schemas.microsoft.com/office/drawing/2014/main" id="{5A9DCA39-30E0-46EF-AF60-773B1B799C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B70FA512-58E1-4DD4-BCD5-2E2B44548934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D52662BC-5576-45AD-8631-E4651A68237B}"/>
                </a:ext>
              </a:extLst>
            </p:cNvPr>
            <p:cNvGrpSpPr/>
            <p:nvPr/>
          </p:nvGrpSpPr>
          <p:grpSpPr>
            <a:xfrm>
              <a:off x="6096000" y="31912169"/>
              <a:ext cx="4741495" cy="2131542"/>
              <a:chOff x="1504353" y="8801354"/>
              <a:chExt cx="4741495" cy="2131542"/>
            </a:xfrm>
          </p:grpSpPr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A06D4882-6B6C-4EB2-A4E3-0F665449ED1F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文檔上說很簡單，結果一寫就炸了，差點相信官方了！</a:t>
                </a:r>
              </a:p>
            </p:txBody>
          </p: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012427F7-5956-4EC6-B3B1-5BF8A247630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190" name="Graphic 189">
                  <a:extLst>
                    <a:ext uri="{FF2B5EF4-FFF2-40B4-BE49-F238E27FC236}">
                      <a16:creationId xmlns:a16="http://schemas.microsoft.com/office/drawing/2014/main" id="{AE0E574F-0403-4F3B-B692-27ECB609AF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4ACD2338-C74E-4F71-9323-CE5FAA47032C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FB81A210-33CE-4BCC-8007-BC4526687203}"/>
                </a:ext>
              </a:extLst>
            </p:cNvPr>
            <p:cNvGrpSpPr/>
            <p:nvPr/>
          </p:nvGrpSpPr>
          <p:grpSpPr>
            <a:xfrm>
              <a:off x="6118882" y="34223847"/>
              <a:ext cx="4741495" cy="2131542"/>
              <a:chOff x="1504353" y="8801354"/>
              <a:chExt cx="4741495" cy="2131542"/>
            </a:xfrm>
          </p:grpSpPr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7BBDFB02-A115-42D7-A609-26AE1D862F91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想偷懶寫一行搞定，結果搞了整個下午都沒通過。</a:t>
                </a:r>
              </a:p>
            </p:txBody>
          </p: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25DECF9D-E1D0-43EB-87FA-87D6FE0A7672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186" name="Graphic 185">
                  <a:extLst>
                    <a:ext uri="{FF2B5EF4-FFF2-40B4-BE49-F238E27FC236}">
                      <a16:creationId xmlns:a16="http://schemas.microsoft.com/office/drawing/2014/main" id="{D5E9F883-C891-475B-9945-3178F6B858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0A3C3519-D1B2-4D21-B2BF-B82581B668CE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DA808AB2-BEBF-44D8-B24C-E24492D89290}"/>
                </a:ext>
              </a:extLst>
            </p:cNvPr>
            <p:cNvGrpSpPr/>
            <p:nvPr/>
          </p:nvGrpSpPr>
          <p:grpSpPr>
            <a:xfrm>
              <a:off x="6096000" y="36512613"/>
              <a:ext cx="4741495" cy="2131542"/>
              <a:chOff x="1504353" y="8801354"/>
              <a:chExt cx="4741495" cy="2131542"/>
            </a:xfrm>
          </p:grpSpPr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2C55C880-45C4-4A0C-B304-8BCDE71639D7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中午吃飯的時候靈感湧現，回來發現剛才的想法不見了！</a:t>
                </a:r>
              </a:p>
            </p:txBody>
          </p: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F103FA1A-AC41-46AA-BD55-5860C59B0069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182" name="Graphic 181">
                  <a:extLst>
                    <a:ext uri="{FF2B5EF4-FFF2-40B4-BE49-F238E27FC236}">
                      <a16:creationId xmlns:a16="http://schemas.microsoft.com/office/drawing/2014/main" id="{455D9453-92E1-4197-9D5A-5ABCEDBC04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9257F57E-B455-4F24-BCEC-754DB681A28D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44D32F08-3737-42B0-BE64-6D8F0840CE3E}"/>
                </a:ext>
              </a:extLst>
            </p:cNvPr>
            <p:cNvGrpSpPr/>
            <p:nvPr/>
          </p:nvGrpSpPr>
          <p:grpSpPr>
            <a:xfrm>
              <a:off x="6118882" y="38783165"/>
              <a:ext cx="4741495" cy="2131542"/>
              <a:chOff x="1504353" y="8801354"/>
              <a:chExt cx="4741495" cy="2131542"/>
            </a:xfrm>
          </p:grpSpPr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24A64990-6E9C-4807-8937-30DCB9CEF801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試了十次的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API</a:t>
                </a:r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請求，結果發現測試伺服器掛了</a:t>
                </a:r>
              </a:p>
            </p:txBody>
          </p: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2392E1DD-0AA0-4E70-B4E7-7C3AA1CFE8CF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178" name="Graphic 177">
                  <a:extLst>
                    <a:ext uri="{FF2B5EF4-FFF2-40B4-BE49-F238E27FC236}">
                      <a16:creationId xmlns:a16="http://schemas.microsoft.com/office/drawing/2014/main" id="{0EF47485-8679-4824-A92E-18A28FD1FA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75972623-264C-4D09-9C7B-D53A3700F0C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BCD8FC28-928E-4B97-BE49-0951DFBA5CA1}"/>
                </a:ext>
              </a:extLst>
            </p:cNvPr>
            <p:cNvGrpSpPr/>
            <p:nvPr/>
          </p:nvGrpSpPr>
          <p:grpSpPr>
            <a:xfrm>
              <a:off x="6118882" y="41111148"/>
              <a:ext cx="4827457" cy="2131508"/>
              <a:chOff x="7523320" y="8589620"/>
              <a:chExt cx="4827457" cy="2131508"/>
            </a:xfrm>
          </p:grpSpPr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68AB5F2B-82EB-40C2-A953-C79CC87036D4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I named my variable 'temp,' and now it’s permanent in the whole program!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A376CF0C-F7FB-4EE5-A609-3CA88F43B94D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74" name="Graphic 173">
                  <a:extLst>
                    <a:ext uri="{FF2B5EF4-FFF2-40B4-BE49-F238E27FC236}">
                      <a16:creationId xmlns:a16="http://schemas.microsoft.com/office/drawing/2014/main" id="{23FDD3F6-E366-462B-BD44-AD8039F4D1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4ECB64CD-8FB9-47E6-80A6-C96550388E8C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3E22FC2-0ABB-4C7C-8D15-AC033D9D4C29}"/>
                </a:ext>
              </a:extLst>
            </p:cNvPr>
            <p:cNvGrpSpPr/>
            <p:nvPr/>
          </p:nvGrpSpPr>
          <p:grpSpPr>
            <a:xfrm>
              <a:off x="6118882" y="43399914"/>
              <a:ext cx="4827457" cy="2131508"/>
              <a:chOff x="7523320" y="8589620"/>
              <a:chExt cx="4827457" cy="2131508"/>
            </a:xfrm>
          </p:grpSpPr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11843D23-D775-4317-8E9C-D35160492C05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Running this script feels like gambling. Will it work? Place your bets!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32207418-6B69-453A-8B21-072C8D6BFB7F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70" name="Graphic 169">
                  <a:extLst>
                    <a:ext uri="{FF2B5EF4-FFF2-40B4-BE49-F238E27FC236}">
                      <a16:creationId xmlns:a16="http://schemas.microsoft.com/office/drawing/2014/main" id="{E235D6BD-36F1-4EB8-9B41-35EC190216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BC87B503-6A76-475C-B25A-CCA010321DB9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18D505DF-7C44-46F5-B5E3-119AD7110B1C}"/>
                </a:ext>
              </a:extLst>
            </p:cNvPr>
            <p:cNvGrpSpPr/>
            <p:nvPr/>
          </p:nvGrpSpPr>
          <p:grpSpPr>
            <a:xfrm>
              <a:off x="6118882" y="45714663"/>
              <a:ext cx="4741495" cy="2131542"/>
              <a:chOff x="1504353" y="8801354"/>
              <a:chExt cx="4741495" cy="2131542"/>
            </a:xfrm>
          </p:grpSpPr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B11888C9-18C4-4C3A-8A72-44B7CFABC24E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我這個運行點下去，你看是我爆炸還是它爆炸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52FE19DE-69E6-4C7E-B42D-FFFFD89771ED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166" name="Graphic 165">
                  <a:extLst>
                    <a:ext uri="{FF2B5EF4-FFF2-40B4-BE49-F238E27FC236}">
                      <a16:creationId xmlns:a16="http://schemas.microsoft.com/office/drawing/2014/main" id="{9648E9F5-459E-4F10-B046-2755E2726C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6527618F-6512-436E-BDDB-A5742050FD6F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0719478A-9A9A-4637-A06C-9F9F3DA9AC8E}"/>
              </a:ext>
            </a:extLst>
          </p:cNvPr>
          <p:cNvGrpSpPr/>
          <p:nvPr/>
        </p:nvGrpSpPr>
        <p:grpSpPr>
          <a:xfrm>
            <a:off x="-11604057" y="-6806917"/>
            <a:ext cx="10426151" cy="62295240"/>
            <a:chOff x="492570" y="-969192"/>
            <a:chExt cx="10426151" cy="62295240"/>
          </a:xfrm>
        </p:grpSpPr>
        <p:sp>
          <p:nvSpPr>
            <p:cNvPr id="328" name="Rectangle: Rounded Corners 327">
              <a:extLst>
                <a:ext uri="{FF2B5EF4-FFF2-40B4-BE49-F238E27FC236}">
                  <a16:creationId xmlns:a16="http://schemas.microsoft.com/office/drawing/2014/main" id="{0E19E8E2-4A46-41BA-ABF3-317FF2C4A5DE}"/>
                </a:ext>
              </a:extLst>
            </p:cNvPr>
            <p:cNvSpPr/>
            <p:nvPr/>
          </p:nvSpPr>
          <p:spPr>
            <a:xfrm>
              <a:off x="492570" y="-969192"/>
              <a:ext cx="8890378" cy="257460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A3CED91-42F5-4A3B-97AA-DCAF342975E1}"/>
                </a:ext>
              </a:extLst>
            </p:cNvPr>
            <p:cNvSpPr/>
            <p:nvPr/>
          </p:nvSpPr>
          <p:spPr>
            <a:xfrm flipH="1">
              <a:off x="2809052" y="1361575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5760" rtlCol="0" anchor="ctr">
              <a:norm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诶诶，我负责的那个排行榜在每次写入新的资料都会把之前的记录打乱欸。怎麽办</a:t>
              </a:r>
            </a:p>
          </p:txBody>
        </p: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2EC82998-453B-4299-A450-6F89772B20E4}"/>
                </a:ext>
              </a:extLst>
            </p:cNvPr>
            <p:cNvGrpSpPr/>
            <p:nvPr/>
          </p:nvGrpSpPr>
          <p:grpSpPr>
            <a:xfrm>
              <a:off x="1501138" y="1605415"/>
              <a:ext cx="956736" cy="1301438"/>
              <a:chOff x="-1490164" y="1399884"/>
              <a:chExt cx="956736" cy="1301438"/>
            </a:xfrm>
          </p:grpSpPr>
          <p:pic>
            <p:nvPicPr>
              <p:cNvPr id="452" name="Graphic 451">
                <a:extLst>
                  <a:ext uri="{FF2B5EF4-FFF2-40B4-BE49-F238E27FC236}">
                    <a16:creationId xmlns:a16="http://schemas.microsoft.com/office/drawing/2014/main" id="{30958404-7678-4B21-A3A4-2180434B87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1490164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453" name="TextBox 452">
                <a:extLst>
                  <a:ext uri="{FF2B5EF4-FFF2-40B4-BE49-F238E27FC236}">
                    <a16:creationId xmlns:a16="http://schemas.microsoft.com/office/drawing/2014/main" id="{45137B54-B3B7-45BB-B195-6599DB8C2698}"/>
                  </a:ext>
                </a:extLst>
              </p:cNvPr>
              <p:cNvSpPr txBox="1"/>
              <p:nvPr/>
            </p:nvSpPr>
            <p:spPr>
              <a:xfrm>
                <a:off x="-1331124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偉翔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58F739D5-E25A-4A15-BA0C-4679ABF5B6F5}"/>
                </a:ext>
              </a:extLst>
            </p:cNvPr>
            <p:cNvGrpSpPr/>
            <p:nvPr/>
          </p:nvGrpSpPr>
          <p:grpSpPr>
            <a:xfrm>
              <a:off x="5835267" y="4052087"/>
              <a:ext cx="4822721" cy="2105525"/>
              <a:chOff x="5835267" y="4052087"/>
              <a:chExt cx="4822721" cy="2105525"/>
            </a:xfrm>
          </p:grpSpPr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E78C02E8-4C8D-4FA8-86B5-6232EC22C17C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don’t speak Chinese.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49" name="Group 448">
                <a:extLst>
                  <a:ext uri="{FF2B5EF4-FFF2-40B4-BE49-F238E27FC236}">
                    <a16:creationId xmlns:a16="http://schemas.microsoft.com/office/drawing/2014/main" id="{E6E8735F-EA60-4EC1-B518-8575F40122AF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450" name="Graphic 449">
                  <a:extLst>
                    <a:ext uri="{FF2B5EF4-FFF2-40B4-BE49-F238E27FC236}">
                      <a16:creationId xmlns:a16="http://schemas.microsoft.com/office/drawing/2014/main" id="{1811616D-1777-4DA9-85ED-0D871C484E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51" name="TextBox 450">
                  <a:extLst>
                    <a:ext uri="{FF2B5EF4-FFF2-40B4-BE49-F238E27FC236}">
                      <a16:creationId xmlns:a16="http://schemas.microsoft.com/office/drawing/2014/main" id="{ABC98E50-E32C-4BB5-A8CC-51D414A415EE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B4F7725A-C1EC-4B16-8340-23194C76DCCC}"/>
                </a:ext>
              </a:extLst>
            </p:cNvPr>
            <p:cNvGrpSpPr/>
            <p:nvPr/>
          </p:nvGrpSpPr>
          <p:grpSpPr>
            <a:xfrm>
              <a:off x="5916493" y="7076248"/>
              <a:ext cx="4741495" cy="2131542"/>
              <a:chOff x="1504353" y="8801354"/>
              <a:chExt cx="4741495" cy="2131542"/>
            </a:xfrm>
          </p:grpSpPr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AEDDC38B-6221-4216-9666-956D51B56E8C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嘗試用不同的文件讀取模式看看？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45" name="Group 444">
                <a:extLst>
                  <a:ext uri="{FF2B5EF4-FFF2-40B4-BE49-F238E27FC236}">
                    <a16:creationId xmlns:a16="http://schemas.microsoft.com/office/drawing/2014/main" id="{BC0956E1-B426-4107-AF54-D04B8FFFEC29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446" name="Graphic 445">
                  <a:extLst>
                    <a:ext uri="{FF2B5EF4-FFF2-40B4-BE49-F238E27FC236}">
                      <a16:creationId xmlns:a16="http://schemas.microsoft.com/office/drawing/2014/main" id="{7134F6FD-40E1-4784-8927-E36F6DF5C6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47" name="TextBox 446">
                  <a:extLst>
                    <a:ext uri="{FF2B5EF4-FFF2-40B4-BE49-F238E27FC236}">
                      <a16:creationId xmlns:a16="http://schemas.microsoft.com/office/drawing/2014/main" id="{35E977CB-53CD-4CE3-8A39-0C3200E19BEE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36" name="Group 335">
              <a:extLst>
                <a:ext uri="{FF2B5EF4-FFF2-40B4-BE49-F238E27FC236}">
                  <a16:creationId xmlns:a16="http://schemas.microsoft.com/office/drawing/2014/main" id="{4F5E9830-B352-4F94-93B1-F3D11AB12AF4}"/>
                </a:ext>
              </a:extLst>
            </p:cNvPr>
            <p:cNvGrpSpPr/>
            <p:nvPr/>
          </p:nvGrpSpPr>
          <p:grpSpPr>
            <a:xfrm>
              <a:off x="1494244" y="9700076"/>
              <a:ext cx="5024592" cy="2105525"/>
              <a:chOff x="1653538" y="1750435"/>
              <a:chExt cx="5024592" cy="2105525"/>
            </a:xfrm>
          </p:grpSpPr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A4429134-0009-487E-A7F0-0D91BB15BFCC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有料喔，我不考虑从文件的尾部写起就可以了喔，每次都重新读取后重新创建一遍就搞定了（我把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a+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模式换成了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41" name="Group 440">
                <a:extLst>
                  <a:ext uri="{FF2B5EF4-FFF2-40B4-BE49-F238E27FC236}">
                    <a16:creationId xmlns:a16="http://schemas.microsoft.com/office/drawing/2014/main" id="{280F0929-2349-4B55-BE5B-953C627DE585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442" name="Graphic 441">
                  <a:extLst>
                    <a:ext uri="{FF2B5EF4-FFF2-40B4-BE49-F238E27FC236}">
                      <a16:creationId xmlns:a16="http://schemas.microsoft.com/office/drawing/2014/main" id="{4406B54D-88BA-44CC-A4A0-70F2458605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43" name="TextBox 442">
                  <a:extLst>
                    <a:ext uri="{FF2B5EF4-FFF2-40B4-BE49-F238E27FC236}">
                      <a16:creationId xmlns:a16="http://schemas.microsoft.com/office/drawing/2014/main" id="{02142C57-14B4-45AC-AD0A-1C7C760E13E8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37" name="Group 336">
              <a:extLst>
                <a:ext uri="{FF2B5EF4-FFF2-40B4-BE49-F238E27FC236}">
                  <a16:creationId xmlns:a16="http://schemas.microsoft.com/office/drawing/2014/main" id="{E6AC6B89-6001-4A97-B9E0-A7E2C22D3400}"/>
                </a:ext>
              </a:extLst>
            </p:cNvPr>
            <p:cNvGrpSpPr/>
            <p:nvPr/>
          </p:nvGrpSpPr>
          <p:grpSpPr>
            <a:xfrm>
              <a:off x="5916493" y="12134418"/>
              <a:ext cx="4741495" cy="2131542"/>
              <a:chOff x="1504353" y="8801354"/>
              <a:chExt cx="4741495" cy="2131542"/>
            </a:xfrm>
          </p:grpSpPr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39BDB283-E884-4FC3-9CDF-9763E81B0048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誒誒，話說你們的小遊戲都完成了嗎？代碼同步是個問題欸。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37" name="Group 436">
                <a:extLst>
                  <a:ext uri="{FF2B5EF4-FFF2-40B4-BE49-F238E27FC236}">
                    <a16:creationId xmlns:a16="http://schemas.microsoft.com/office/drawing/2014/main" id="{0D20726A-ACFD-4211-AB96-D9ED26728DA0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438" name="Graphic 437">
                  <a:extLst>
                    <a:ext uri="{FF2B5EF4-FFF2-40B4-BE49-F238E27FC236}">
                      <a16:creationId xmlns:a16="http://schemas.microsoft.com/office/drawing/2014/main" id="{BC0F911D-2573-48A9-8254-AA8A33C770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39" name="TextBox 438">
                  <a:extLst>
                    <a:ext uri="{FF2B5EF4-FFF2-40B4-BE49-F238E27FC236}">
                      <a16:creationId xmlns:a16="http://schemas.microsoft.com/office/drawing/2014/main" id="{DA340408-A7A7-4ECF-AA5A-841CB7848B31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38" name="Group 337">
              <a:extLst>
                <a:ext uri="{FF2B5EF4-FFF2-40B4-BE49-F238E27FC236}">
                  <a16:creationId xmlns:a16="http://schemas.microsoft.com/office/drawing/2014/main" id="{1308BECC-0F7D-43B0-8439-F312A8928917}"/>
                </a:ext>
              </a:extLst>
            </p:cNvPr>
            <p:cNvGrpSpPr/>
            <p:nvPr/>
          </p:nvGrpSpPr>
          <p:grpSpPr>
            <a:xfrm>
              <a:off x="5916493" y="14620794"/>
              <a:ext cx="4822721" cy="2105525"/>
              <a:chOff x="5835267" y="4052087"/>
              <a:chExt cx="4822721" cy="2105525"/>
            </a:xfrm>
          </p:grpSpPr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6B5FCF08-C28D-48E2-B346-3399E2FF4964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Have you guys ever heard of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GitHUB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33" name="Group 432">
                <a:extLst>
                  <a:ext uri="{FF2B5EF4-FFF2-40B4-BE49-F238E27FC236}">
                    <a16:creationId xmlns:a16="http://schemas.microsoft.com/office/drawing/2014/main" id="{7F3DE97D-BA89-4C81-A260-71309CC21092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434" name="Graphic 433">
                  <a:extLst>
                    <a:ext uri="{FF2B5EF4-FFF2-40B4-BE49-F238E27FC236}">
                      <a16:creationId xmlns:a16="http://schemas.microsoft.com/office/drawing/2014/main" id="{DCF2893E-C367-4DEB-84E2-FBE2D6B102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35" name="TextBox 434">
                  <a:extLst>
                    <a:ext uri="{FF2B5EF4-FFF2-40B4-BE49-F238E27FC236}">
                      <a16:creationId xmlns:a16="http://schemas.microsoft.com/office/drawing/2014/main" id="{D2D8694E-6E0F-4B18-95CB-CCB2762AAF6E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39" name="Group 338">
              <a:extLst>
                <a:ext uri="{FF2B5EF4-FFF2-40B4-BE49-F238E27FC236}">
                  <a16:creationId xmlns:a16="http://schemas.microsoft.com/office/drawing/2014/main" id="{CF6D7AAC-D3E7-4184-9EB1-27982A02BC2C}"/>
                </a:ext>
              </a:extLst>
            </p:cNvPr>
            <p:cNvGrpSpPr/>
            <p:nvPr/>
          </p:nvGrpSpPr>
          <p:grpSpPr>
            <a:xfrm>
              <a:off x="5916493" y="17081153"/>
              <a:ext cx="4822721" cy="2105525"/>
              <a:chOff x="5835267" y="4052087"/>
              <a:chExt cx="4822721" cy="2105525"/>
            </a:xfrm>
          </p:grpSpPr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206CBAFC-1655-403E-A16B-03914E25C9B6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We can use git to sync our code easily in only one tap.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29" name="Group 428">
                <a:extLst>
                  <a:ext uri="{FF2B5EF4-FFF2-40B4-BE49-F238E27FC236}">
                    <a16:creationId xmlns:a16="http://schemas.microsoft.com/office/drawing/2014/main" id="{938839D9-2754-42E1-8F14-1437E98808D7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430" name="Graphic 429">
                  <a:extLst>
                    <a:ext uri="{FF2B5EF4-FFF2-40B4-BE49-F238E27FC236}">
                      <a16:creationId xmlns:a16="http://schemas.microsoft.com/office/drawing/2014/main" id="{7F226EDE-DD23-42E8-BB98-3ACB0FF94C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31" name="TextBox 430">
                  <a:extLst>
                    <a:ext uri="{FF2B5EF4-FFF2-40B4-BE49-F238E27FC236}">
                      <a16:creationId xmlns:a16="http://schemas.microsoft.com/office/drawing/2014/main" id="{5D62DA87-CD13-40F2-BD7C-A43B225A3EE2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069EB611-0E55-4655-A07D-30E6536897CB}"/>
                </a:ext>
              </a:extLst>
            </p:cNvPr>
            <p:cNvGrpSpPr/>
            <p:nvPr/>
          </p:nvGrpSpPr>
          <p:grpSpPr>
            <a:xfrm>
              <a:off x="5916493" y="19541512"/>
              <a:ext cx="4822721" cy="2105525"/>
              <a:chOff x="5835267" y="4052087"/>
              <a:chExt cx="4822721" cy="2105525"/>
            </a:xfrm>
          </p:grpSpPr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64FC437C-929A-43E4-AF47-50F98B0881AE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can guide you guys to setup Git if needed.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25" name="Group 424">
                <a:extLst>
                  <a:ext uri="{FF2B5EF4-FFF2-40B4-BE49-F238E27FC236}">
                    <a16:creationId xmlns:a16="http://schemas.microsoft.com/office/drawing/2014/main" id="{556B2697-458A-412A-9FAB-D47D72C91C27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426" name="Graphic 425">
                  <a:extLst>
                    <a:ext uri="{FF2B5EF4-FFF2-40B4-BE49-F238E27FC236}">
                      <a16:creationId xmlns:a16="http://schemas.microsoft.com/office/drawing/2014/main" id="{1FC41E09-1D59-4FCF-A64F-BBD28147C8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27" name="TextBox 426">
                  <a:extLst>
                    <a:ext uri="{FF2B5EF4-FFF2-40B4-BE49-F238E27FC236}">
                      <a16:creationId xmlns:a16="http://schemas.microsoft.com/office/drawing/2014/main" id="{0A5C7605-9E1A-4573-8927-CDE7AF91F1E6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41" name="Group 340">
              <a:extLst>
                <a:ext uri="{FF2B5EF4-FFF2-40B4-BE49-F238E27FC236}">
                  <a16:creationId xmlns:a16="http://schemas.microsoft.com/office/drawing/2014/main" id="{5DA51EEF-BC10-4815-B832-D79DE064FBEC}"/>
                </a:ext>
              </a:extLst>
            </p:cNvPr>
            <p:cNvGrpSpPr/>
            <p:nvPr/>
          </p:nvGrpSpPr>
          <p:grpSpPr>
            <a:xfrm>
              <a:off x="1653284" y="22001871"/>
              <a:ext cx="5024592" cy="2105525"/>
              <a:chOff x="1653538" y="1750435"/>
              <a:chExt cx="5024592" cy="2105525"/>
            </a:xfrm>
          </p:grpSpPr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EF582F67-4D20-4F8E-A456-C9927601A937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好的，收到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21" name="Group 420">
                <a:extLst>
                  <a:ext uri="{FF2B5EF4-FFF2-40B4-BE49-F238E27FC236}">
                    <a16:creationId xmlns:a16="http://schemas.microsoft.com/office/drawing/2014/main" id="{3185BACE-C7F5-4303-B9C1-2F6D34D6CC25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422" name="Graphic 421">
                  <a:extLst>
                    <a:ext uri="{FF2B5EF4-FFF2-40B4-BE49-F238E27FC236}">
                      <a16:creationId xmlns:a16="http://schemas.microsoft.com/office/drawing/2014/main" id="{505F844E-6289-401B-B6EC-A138CECE15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23" name="TextBox 422">
                  <a:extLst>
                    <a:ext uri="{FF2B5EF4-FFF2-40B4-BE49-F238E27FC236}">
                      <a16:creationId xmlns:a16="http://schemas.microsoft.com/office/drawing/2014/main" id="{86147C3D-ED25-4322-AE42-AA422DAC2066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42" name="Group 341">
              <a:extLst>
                <a:ext uri="{FF2B5EF4-FFF2-40B4-BE49-F238E27FC236}">
                  <a16:creationId xmlns:a16="http://schemas.microsoft.com/office/drawing/2014/main" id="{184B88B3-0BEB-4BEF-AF79-02E94F36FE9C}"/>
                </a:ext>
              </a:extLst>
            </p:cNvPr>
            <p:cNvGrpSpPr/>
            <p:nvPr/>
          </p:nvGrpSpPr>
          <p:grpSpPr>
            <a:xfrm>
              <a:off x="5916493" y="24462230"/>
              <a:ext cx="4741495" cy="2131542"/>
              <a:chOff x="1504353" y="8801354"/>
              <a:chExt cx="4741495" cy="2131542"/>
            </a:xfrm>
          </p:grpSpPr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12995D90-43DD-4FF0-A217-1DA80877EAF6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啊對對對（已讀亂回，上班中）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17" name="Group 416">
                <a:extLst>
                  <a:ext uri="{FF2B5EF4-FFF2-40B4-BE49-F238E27FC236}">
                    <a16:creationId xmlns:a16="http://schemas.microsoft.com/office/drawing/2014/main" id="{9A37921B-0AFE-417D-B8E7-31EE1BC73F20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418" name="Graphic 417">
                  <a:extLst>
                    <a:ext uri="{FF2B5EF4-FFF2-40B4-BE49-F238E27FC236}">
                      <a16:creationId xmlns:a16="http://schemas.microsoft.com/office/drawing/2014/main" id="{4FEB6BC6-3D48-4D0E-9C92-6681F97DE4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19" name="TextBox 418">
                  <a:extLst>
                    <a:ext uri="{FF2B5EF4-FFF2-40B4-BE49-F238E27FC236}">
                      <a16:creationId xmlns:a16="http://schemas.microsoft.com/office/drawing/2014/main" id="{74CB94A7-11EE-41F0-9D2A-25B9B254093B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C8549864-068C-4B52-9DA5-8FB28CD0AAE2}"/>
                </a:ext>
              </a:extLst>
            </p:cNvPr>
            <p:cNvSpPr txBox="1"/>
            <p:nvPr/>
          </p:nvSpPr>
          <p:spPr>
            <a:xfrm>
              <a:off x="5426586" y="2669762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F39111C2-BE7C-42F9-A608-04E2740856A1}"/>
                </a:ext>
              </a:extLst>
            </p:cNvPr>
            <p:cNvGrpSpPr/>
            <p:nvPr/>
          </p:nvGrpSpPr>
          <p:grpSpPr>
            <a:xfrm>
              <a:off x="5916493" y="27143993"/>
              <a:ext cx="4741495" cy="2131542"/>
              <a:chOff x="1504353" y="8801354"/>
              <a:chExt cx="4741495" cy="2131542"/>
            </a:xfrm>
          </p:grpSpPr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7810BECB-4588-4CF8-A19C-A8F9850F963A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為什麼我的小遊戲隨機數返回值全一樣？我在自己的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ipynb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做沒問題啊。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13" name="Group 412">
                <a:extLst>
                  <a:ext uri="{FF2B5EF4-FFF2-40B4-BE49-F238E27FC236}">
                    <a16:creationId xmlns:a16="http://schemas.microsoft.com/office/drawing/2014/main" id="{B885EC6B-6675-46AF-B4B3-2C6E8F490983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414" name="Graphic 413">
                  <a:extLst>
                    <a:ext uri="{FF2B5EF4-FFF2-40B4-BE49-F238E27FC236}">
                      <a16:creationId xmlns:a16="http://schemas.microsoft.com/office/drawing/2014/main" id="{1CAC977D-438E-42F1-BAEB-EB9489FEB0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15" name="TextBox 414">
                  <a:extLst>
                    <a:ext uri="{FF2B5EF4-FFF2-40B4-BE49-F238E27FC236}">
                      <a16:creationId xmlns:a16="http://schemas.microsoft.com/office/drawing/2014/main" id="{CC8C2659-C7EA-4B22-BBEC-1F932C3D38FD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45" name="Group 344">
              <a:extLst>
                <a:ext uri="{FF2B5EF4-FFF2-40B4-BE49-F238E27FC236}">
                  <a16:creationId xmlns:a16="http://schemas.microsoft.com/office/drawing/2014/main" id="{A5FF4E91-9650-430E-8884-DA6639639C3E}"/>
                </a:ext>
              </a:extLst>
            </p:cNvPr>
            <p:cNvGrpSpPr/>
            <p:nvPr/>
          </p:nvGrpSpPr>
          <p:grpSpPr>
            <a:xfrm>
              <a:off x="1609989" y="29657184"/>
              <a:ext cx="5024592" cy="2105525"/>
              <a:chOff x="1653538" y="1750435"/>
              <a:chExt cx="5024592" cy="2105525"/>
            </a:xfrm>
          </p:grpSpPr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E8077896-ED04-4340-9A3B-C42B83AAA954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我们的方法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Rnumber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()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是以当前时间的作为随机种子的，所以你在呼叫这个函式设一个小小的间隔就可以了，用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time.sleep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秒数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)</a:t>
                </a:r>
              </a:p>
            </p:txBody>
          </p:sp>
          <p:grpSp>
            <p:nvGrpSpPr>
              <p:cNvPr id="409" name="Group 408">
                <a:extLst>
                  <a:ext uri="{FF2B5EF4-FFF2-40B4-BE49-F238E27FC236}">
                    <a16:creationId xmlns:a16="http://schemas.microsoft.com/office/drawing/2014/main" id="{26A82CD2-5703-49D5-ADCE-C885C62256DD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410" name="Graphic 409">
                  <a:extLst>
                    <a:ext uri="{FF2B5EF4-FFF2-40B4-BE49-F238E27FC236}">
                      <a16:creationId xmlns:a16="http://schemas.microsoft.com/office/drawing/2014/main" id="{BDB20B8E-89E7-46D0-847F-646F6169F4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11" name="TextBox 410">
                  <a:extLst>
                    <a:ext uri="{FF2B5EF4-FFF2-40B4-BE49-F238E27FC236}">
                      <a16:creationId xmlns:a16="http://schemas.microsoft.com/office/drawing/2014/main" id="{F05B65D4-B2BE-49CC-BB18-05D50A4579CD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46" name="Group 345">
              <a:extLst>
                <a:ext uri="{FF2B5EF4-FFF2-40B4-BE49-F238E27FC236}">
                  <a16:creationId xmlns:a16="http://schemas.microsoft.com/office/drawing/2014/main" id="{BE17590E-0C82-40CA-BD62-F3F20C293D9D}"/>
                </a:ext>
              </a:extLst>
            </p:cNvPr>
            <p:cNvGrpSpPr/>
            <p:nvPr/>
          </p:nvGrpSpPr>
          <p:grpSpPr>
            <a:xfrm>
              <a:off x="6068893" y="32117015"/>
              <a:ext cx="4822721" cy="2105525"/>
              <a:chOff x="5835267" y="4052087"/>
              <a:chExt cx="4822721" cy="2105525"/>
            </a:xfrm>
          </p:grpSpPr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9F122DD6-742E-4058-9913-2A85CBB86B3C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Yea, Wei Siang is right, cause I just faced the same problem before.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05" name="Group 404">
                <a:extLst>
                  <a:ext uri="{FF2B5EF4-FFF2-40B4-BE49-F238E27FC236}">
                    <a16:creationId xmlns:a16="http://schemas.microsoft.com/office/drawing/2014/main" id="{E33ED2A3-C85C-489A-9DA7-74AB9E7C0BBF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406" name="Graphic 405">
                  <a:extLst>
                    <a:ext uri="{FF2B5EF4-FFF2-40B4-BE49-F238E27FC236}">
                      <a16:creationId xmlns:a16="http://schemas.microsoft.com/office/drawing/2014/main" id="{C0387A5A-0CBA-44C6-AD65-85DF6DB821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07" name="TextBox 406">
                  <a:extLst>
                    <a:ext uri="{FF2B5EF4-FFF2-40B4-BE49-F238E27FC236}">
                      <a16:creationId xmlns:a16="http://schemas.microsoft.com/office/drawing/2014/main" id="{79F4D3F5-3875-484B-9051-2C47CE63EAA0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FFD13677-C93B-4861-8258-14AA6A908DEA}"/>
                </a:ext>
              </a:extLst>
            </p:cNvPr>
            <p:cNvGrpSpPr/>
            <p:nvPr/>
          </p:nvGrpSpPr>
          <p:grpSpPr>
            <a:xfrm>
              <a:off x="5994916" y="37587954"/>
              <a:ext cx="4741495" cy="2131542"/>
              <a:chOff x="1504353" y="8801354"/>
              <a:chExt cx="4741495" cy="2131542"/>
            </a:xfrm>
          </p:grpSpPr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11608954-17F6-46F3-B21F-E0B1FBCBF5FA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話說那個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一直報錯是在說什麼？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01" name="Group 400">
                <a:extLst>
                  <a:ext uri="{FF2B5EF4-FFF2-40B4-BE49-F238E27FC236}">
                    <a16:creationId xmlns:a16="http://schemas.microsoft.com/office/drawing/2014/main" id="{81AFA2B5-800A-4DEC-9FA4-4BD50041CF74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402" name="Graphic 401">
                  <a:extLst>
                    <a:ext uri="{FF2B5EF4-FFF2-40B4-BE49-F238E27FC236}">
                      <a16:creationId xmlns:a16="http://schemas.microsoft.com/office/drawing/2014/main" id="{0F9DC36B-86F4-4771-811C-979EFAD5E1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03" name="TextBox 402">
                  <a:extLst>
                    <a:ext uri="{FF2B5EF4-FFF2-40B4-BE49-F238E27FC236}">
                      <a16:creationId xmlns:a16="http://schemas.microsoft.com/office/drawing/2014/main" id="{EAA2802B-9BC2-4521-A28B-EC5985E23E53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DA2FC96D-0C4A-4ECC-84C7-858ACE26F7F5}"/>
                </a:ext>
              </a:extLst>
            </p:cNvPr>
            <p:cNvSpPr txBox="1"/>
            <p:nvPr/>
          </p:nvSpPr>
          <p:spPr>
            <a:xfrm>
              <a:off x="5435765" y="37046929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349" name="Group 348">
              <a:extLst>
                <a:ext uri="{FF2B5EF4-FFF2-40B4-BE49-F238E27FC236}">
                  <a16:creationId xmlns:a16="http://schemas.microsoft.com/office/drawing/2014/main" id="{CE803BFE-46F1-4A3A-8AE0-6580AA992DF7}"/>
                </a:ext>
              </a:extLst>
            </p:cNvPr>
            <p:cNvGrpSpPr/>
            <p:nvPr/>
          </p:nvGrpSpPr>
          <p:grpSpPr>
            <a:xfrm>
              <a:off x="6096000" y="34798778"/>
              <a:ext cx="4741495" cy="2131542"/>
              <a:chOff x="1504353" y="8801354"/>
              <a:chExt cx="4741495" cy="2131542"/>
            </a:xfrm>
          </p:grpSpPr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77DF058C-7E7A-4015-A4F2-FD1F1329DB94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好，我等等就試試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97" name="Group 396">
                <a:extLst>
                  <a:ext uri="{FF2B5EF4-FFF2-40B4-BE49-F238E27FC236}">
                    <a16:creationId xmlns:a16="http://schemas.microsoft.com/office/drawing/2014/main" id="{51680D71-3FF6-4B91-B550-89BC8DA55391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398" name="Graphic 397">
                  <a:extLst>
                    <a:ext uri="{FF2B5EF4-FFF2-40B4-BE49-F238E27FC236}">
                      <a16:creationId xmlns:a16="http://schemas.microsoft.com/office/drawing/2014/main" id="{9E5CDFBC-19F7-4A23-826C-F22E6AFA27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399" name="TextBox 398">
                  <a:extLst>
                    <a:ext uri="{FF2B5EF4-FFF2-40B4-BE49-F238E27FC236}">
                      <a16:creationId xmlns:a16="http://schemas.microsoft.com/office/drawing/2014/main" id="{564F9E0E-AC6F-40A3-A160-B04930C78C68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D1963B27-C4FE-42CF-92FE-8A7106680F4E}"/>
                </a:ext>
              </a:extLst>
            </p:cNvPr>
            <p:cNvGrpSpPr/>
            <p:nvPr/>
          </p:nvGrpSpPr>
          <p:grpSpPr>
            <a:xfrm>
              <a:off x="1653284" y="39894656"/>
              <a:ext cx="5024592" cy="2105525"/>
              <a:chOff x="1653538" y="1750435"/>
              <a:chExt cx="5024592" cy="2105525"/>
            </a:xfrm>
          </p:grpSpPr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897308E3-F49E-4C33-943E-24B153D0EA13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我也有遇到，我看哪个是亮色的我就点，或者是往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yes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点，全是英文字，拜托不要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93" name="Group 392">
                <a:extLst>
                  <a:ext uri="{FF2B5EF4-FFF2-40B4-BE49-F238E27FC236}">
                    <a16:creationId xmlns:a16="http://schemas.microsoft.com/office/drawing/2014/main" id="{BF581CA5-A4A9-410E-8591-9360102C3659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394" name="Graphic 393">
                  <a:extLst>
                    <a:ext uri="{FF2B5EF4-FFF2-40B4-BE49-F238E27FC236}">
                      <a16:creationId xmlns:a16="http://schemas.microsoft.com/office/drawing/2014/main" id="{5BCE6EBF-A767-4D0B-8A42-06DA8F88E6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395" name="TextBox 394">
                  <a:extLst>
                    <a:ext uri="{FF2B5EF4-FFF2-40B4-BE49-F238E27FC236}">
                      <a16:creationId xmlns:a16="http://schemas.microsoft.com/office/drawing/2014/main" id="{E2FDB939-D16A-47AC-BFC9-4F6CC02EACFF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E3928A95-96DC-44D9-88ED-62AC317F9201}"/>
                </a:ext>
              </a:extLst>
            </p:cNvPr>
            <p:cNvGrpSpPr/>
            <p:nvPr/>
          </p:nvGrpSpPr>
          <p:grpSpPr>
            <a:xfrm>
              <a:off x="6014774" y="42175341"/>
              <a:ext cx="4822721" cy="2105525"/>
              <a:chOff x="5835267" y="4052087"/>
              <a:chExt cx="4822721" cy="2105525"/>
            </a:xfrm>
          </p:grpSpPr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215B1737-08F2-4DAA-AE45-67377257FD85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It must be a conflict error, check your local file and save that file on the cloud for it to be the latest one and click accept or deny the changes.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89" name="Group 388">
                <a:extLst>
                  <a:ext uri="{FF2B5EF4-FFF2-40B4-BE49-F238E27FC236}">
                    <a16:creationId xmlns:a16="http://schemas.microsoft.com/office/drawing/2014/main" id="{688DA27C-F293-498C-8F24-671C95BE14B2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390" name="Graphic 389">
                  <a:extLst>
                    <a:ext uri="{FF2B5EF4-FFF2-40B4-BE49-F238E27FC236}">
                      <a16:creationId xmlns:a16="http://schemas.microsoft.com/office/drawing/2014/main" id="{A498BC12-DD7A-431B-84A7-A3D02EEDFF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391" name="TextBox 390">
                  <a:extLst>
                    <a:ext uri="{FF2B5EF4-FFF2-40B4-BE49-F238E27FC236}">
                      <a16:creationId xmlns:a16="http://schemas.microsoft.com/office/drawing/2014/main" id="{A959876F-0A5C-4942-8EDB-76696818A0B1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51E88272-32D3-4B50-B177-71A5B3055DA5}"/>
                </a:ext>
              </a:extLst>
            </p:cNvPr>
            <p:cNvSpPr txBox="1"/>
            <p:nvPr/>
          </p:nvSpPr>
          <p:spPr>
            <a:xfrm>
              <a:off x="5089516" y="44477345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又双叒一段時間後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353" name="Group 352">
              <a:extLst>
                <a:ext uri="{FF2B5EF4-FFF2-40B4-BE49-F238E27FC236}">
                  <a16:creationId xmlns:a16="http://schemas.microsoft.com/office/drawing/2014/main" id="{896D9AE0-D5F1-412A-BEA6-FC1EC514A5D8}"/>
                </a:ext>
              </a:extLst>
            </p:cNvPr>
            <p:cNvGrpSpPr/>
            <p:nvPr/>
          </p:nvGrpSpPr>
          <p:grpSpPr>
            <a:xfrm>
              <a:off x="6002911" y="45040054"/>
              <a:ext cx="4822721" cy="2105525"/>
              <a:chOff x="5835267" y="4052087"/>
              <a:chExt cx="4822721" cy="2105525"/>
            </a:xfrm>
          </p:grpSpPr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BF23A895-2B43-42F4-B6DC-5203B5029A6A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Should we put our source code to the ppt?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85" name="Group 384">
                <a:extLst>
                  <a:ext uri="{FF2B5EF4-FFF2-40B4-BE49-F238E27FC236}">
                    <a16:creationId xmlns:a16="http://schemas.microsoft.com/office/drawing/2014/main" id="{78F6296D-CC50-4196-956F-46EB1B59854E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386" name="Graphic 385">
                  <a:extLst>
                    <a:ext uri="{FF2B5EF4-FFF2-40B4-BE49-F238E27FC236}">
                      <a16:creationId xmlns:a16="http://schemas.microsoft.com/office/drawing/2014/main" id="{A02B9080-751E-439C-8AF9-52EDBA2A24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387" name="TextBox 386">
                  <a:extLst>
                    <a:ext uri="{FF2B5EF4-FFF2-40B4-BE49-F238E27FC236}">
                      <a16:creationId xmlns:a16="http://schemas.microsoft.com/office/drawing/2014/main" id="{F067D2C3-6901-4F4E-9B5A-35907889BED1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12C2BAD6-6F34-4554-8993-25FDD366D0BA}"/>
                </a:ext>
              </a:extLst>
            </p:cNvPr>
            <p:cNvGrpSpPr/>
            <p:nvPr/>
          </p:nvGrpSpPr>
          <p:grpSpPr>
            <a:xfrm>
              <a:off x="1609989" y="47323841"/>
              <a:ext cx="5024592" cy="2105525"/>
              <a:chOff x="1653538" y="1750435"/>
              <a:chExt cx="5024592" cy="2105525"/>
            </a:xfrm>
          </p:grpSpPr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56F7E040-81A7-4AA3-BCE5-4D7429EB0791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VScode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崩溃了，代码无了，我也无了。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81" name="Group 380">
                <a:extLst>
                  <a:ext uri="{FF2B5EF4-FFF2-40B4-BE49-F238E27FC236}">
                    <a16:creationId xmlns:a16="http://schemas.microsoft.com/office/drawing/2014/main" id="{27E18405-6AF8-4969-AAF9-62CB2741CB98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382" name="Graphic 381">
                  <a:extLst>
                    <a:ext uri="{FF2B5EF4-FFF2-40B4-BE49-F238E27FC236}">
                      <a16:creationId xmlns:a16="http://schemas.microsoft.com/office/drawing/2014/main" id="{FB7477E7-97E7-409A-94ED-A60ABEF240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383" name="TextBox 382">
                  <a:extLst>
                    <a:ext uri="{FF2B5EF4-FFF2-40B4-BE49-F238E27FC236}">
                      <a16:creationId xmlns:a16="http://schemas.microsoft.com/office/drawing/2014/main" id="{B7B3FFC7-BA52-4F06-8439-D968C85FCAE1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64A53466-5075-476B-8AA3-79851A0422F2}"/>
                </a:ext>
              </a:extLst>
            </p:cNvPr>
            <p:cNvGrpSpPr/>
            <p:nvPr/>
          </p:nvGrpSpPr>
          <p:grpSpPr>
            <a:xfrm>
              <a:off x="6147316" y="49696254"/>
              <a:ext cx="4741495" cy="2131542"/>
              <a:chOff x="1504353" y="8801354"/>
              <a:chExt cx="4741495" cy="2131542"/>
            </a:xfrm>
          </p:grpSpPr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B4CAE47D-ED63-4C4C-A242-0D6DB78B1D11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上交代碼又報錯，你們是不是有人沒有更新代碼庫就直接開寫？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8AE6E787-26AD-40D3-A218-DFE08109FA1C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378" name="Graphic 377">
                  <a:extLst>
                    <a:ext uri="{FF2B5EF4-FFF2-40B4-BE49-F238E27FC236}">
                      <a16:creationId xmlns:a16="http://schemas.microsoft.com/office/drawing/2014/main" id="{C93D5EA7-5235-44CF-9CFE-55849BD752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379" name="TextBox 378">
                  <a:extLst>
                    <a:ext uri="{FF2B5EF4-FFF2-40B4-BE49-F238E27FC236}">
                      <a16:creationId xmlns:a16="http://schemas.microsoft.com/office/drawing/2014/main" id="{889E28AA-2568-496A-BF6F-9F2CB95442C9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A60FA71E-48BB-49CF-9736-CA8A758E3850}"/>
                </a:ext>
              </a:extLst>
            </p:cNvPr>
            <p:cNvGrpSpPr/>
            <p:nvPr/>
          </p:nvGrpSpPr>
          <p:grpSpPr>
            <a:xfrm>
              <a:off x="6096000" y="52120701"/>
              <a:ext cx="4822721" cy="2105525"/>
              <a:chOff x="5835267" y="4052087"/>
              <a:chExt cx="4822721" cy="2105525"/>
            </a:xfrm>
          </p:grpSpPr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6D6CA6D0-76BB-4C17-8555-1039C1D2B0F0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OMG, who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tf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overwrite my code, WTH!!!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73" name="Group 372">
                <a:extLst>
                  <a:ext uri="{FF2B5EF4-FFF2-40B4-BE49-F238E27FC236}">
                    <a16:creationId xmlns:a16="http://schemas.microsoft.com/office/drawing/2014/main" id="{BB2142CC-BFF8-4850-AEEC-B4B2540997B8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374" name="Graphic 373">
                  <a:extLst>
                    <a:ext uri="{FF2B5EF4-FFF2-40B4-BE49-F238E27FC236}">
                      <a16:creationId xmlns:a16="http://schemas.microsoft.com/office/drawing/2014/main" id="{1BE8F194-22EC-4C43-B935-9A2502DDDF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375" name="TextBox 374">
                  <a:extLst>
                    <a:ext uri="{FF2B5EF4-FFF2-40B4-BE49-F238E27FC236}">
                      <a16:creationId xmlns:a16="http://schemas.microsoft.com/office/drawing/2014/main" id="{3AE3257E-F921-4509-B71F-61BB36141B09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57" name="Group 356">
              <a:extLst>
                <a:ext uri="{FF2B5EF4-FFF2-40B4-BE49-F238E27FC236}">
                  <a16:creationId xmlns:a16="http://schemas.microsoft.com/office/drawing/2014/main" id="{3641C85D-6638-461B-90D6-003011EB939B}"/>
                </a:ext>
              </a:extLst>
            </p:cNvPr>
            <p:cNvGrpSpPr/>
            <p:nvPr/>
          </p:nvGrpSpPr>
          <p:grpSpPr>
            <a:xfrm>
              <a:off x="1494244" y="54519131"/>
              <a:ext cx="5024592" cy="2105525"/>
              <a:chOff x="1653538" y="1750435"/>
              <a:chExt cx="5024592" cy="2105525"/>
            </a:xfrm>
          </p:grpSpPr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3A15FD5C-7535-499E-84B6-198F3C4B4137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（已读不敢回，亮哪点哪，好像是在说我）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69" name="Group 368">
                <a:extLst>
                  <a:ext uri="{FF2B5EF4-FFF2-40B4-BE49-F238E27FC236}">
                    <a16:creationId xmlns:a16="http://schemas.microsoft.com/office/drawing/2014/main" id="{26BF7BDE-D8C0-488E-BDEA-F0C6037E1D24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370" name="Graphic 369">
                  <a:extLst>
                    <a:ext uri="{FF2B5EF4-FFF2-40B4-BE49-F238E27FC236}">
                      <a16:creationId xmlns:a16="http://schemas.microsoft.com/office/drawing/2014/main" id="{47726E47-ACCF-4576-BDBA-01D2ABD54B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371" name="TextBox 370">
                  <a:extLst>
                    <a:ext uri="{FF2B5EF4-FFF2-40B4-BE49-F238E27FC236}">
                      <a16:creationId xmlns:a16="http://schemas.microsoft.com/office/drawing/2014/main" id="{1248EC64-6982-4054-A4FE-FFC4D81E6AE7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9293E866-A312-41AA-A709-6B3DB8CA4BC1}"/>
                </a:ext>
              </a:extLst>
            </p:cNvPr>
            <p:cNvGrpSpPr/>
            <p:nvPr/>
          </p:nvGrpSpPr>
          <p:grpSpPr>
            <a:xfrm>
              <a:off x="6084137" y="56790697"/>
              <a:ext cx="4741495" cy="2131542"/>
              <a:chOff x="1504353" y="8801354"/>
              <a:chExt cx="4741495" cy="2131542"/>
            </a:xfrm>
          </p:grpSpPr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2A4D147A-389B-4FE4-B79C-17596FCF2B9F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教我装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VScode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65" name="Group 364">
                <a:extLst>
                  <a:ext uri="{FF2B5EF4-FFF2-40B4-BE49-F238E27FC236}">
                    <a16:creationId xmlns:a16="http://schemas.microsoft.com/office/drawing/2014/main" id="{E0E00B52-4E2F-474D-9A09-AF6DE34C039F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366" name="Graphic 365">
                  <a:extLst>
                    <a:ext uri="{FF2B5EF4-FFF2-40B4-BE49-F238E27FC236}">
                      <a16:creationId xmlns:a16="http://schemas.microsoft.com/office/drawing/2014/main" id="{F32A67B2-4498-4618-84A5-4012DDA580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367" name="TextBox 366">
                  <a:extLst>
                    <a:ext uri="{FF2B5EF4-FFF2-40B4-BE49-F238E27FC236}">
                      <a16:creationId xmlns:a16="http://schemas.microsoft.com/office/drawing/2014/main" id="{698C6574-93E4-42F3-8158-850CFBD28851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C047EB9B-97E9-4361-A529-6E96AE257CD1}"/>
                </a:ext>
              </a:extLst>
            </p:cNvPr>
            <p:cNvGrpSpPr/>
            <p:nvPr/>
          </p:nvGrpSpPr>
          <p:grpSpPr>
            <a:xfrm>
              <a:off x="6068893" y="59220523"/>
              <a:ext cx="4822721" cy="2105525"/>
              <a:chOff x="5835267" y="4052087"/>
              <a:chExt cx="4822721" cy="2105525"/>
            </a:xfrm>
          </p:grpSpPr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C06D3EFE-FC11-425A-B104-051CCFD61408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 have done my mini games code part, where should I place the codes?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61" name="Group 360">
                <a:extLst>
                  <a:ext uri="{FF2B5EF4-FFF2-40B4-BE49-F238E27FC236}">
                    <a16:creationId xmlns:a16="http://schemas.microsoft.com/office/drawing/2014/main" id="{54827CAB-4A3C-4655-BF7D-F7B4C98A53F0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362" name="Graphic 361">
                  <a:extLst>
                    <a:ext uri="{FF2B5EF4-FFF2-40B4-BE49-F238E27FC236}">
                      <a16:creationId xmlns:a16="http://schemas.microsoft.com/office/drawing/2014/main" id="{FD942976-EBA3-45D9-A6C2-1012F633E0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363" name="TextBox 362">
                  <a:extLst>
                    <a:ext uri="{FF2B5EF4-FFF2-40B4-BE49-F238E27FC236}">
                      <a16:creationId xmlns:a16="http://schemas.microsoft.com/office/drawing/2014/main" id="{04F14BD4-47EA-4AC5-A107-CE3B243D86A8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FCC4505A-45FE-4266-98DE-E12EB33EEB94}"/>
              </a:ext>
            </a:extLst>
          </p:cNvPr>
          <p:cNvGrpSpPr/>
          <p:nvPr/>
        </p:nvGrpSpPr>
        <p:grpSpPr>
          <a:xfrm>
            <a:off x="-11508814" y="-48497754"/>
            <a:ext cx="9857515" cy="40578396"/>
            <a:chOff x="1088824" y="7267809"/>
            <a:chExt cx="9857515" cy="40578396"/>
          </a:xfrm>
        </p:grpSpPr>
        <p:grpSp>
          <p:nvGrpSpPr>
            <p:cNvPr id="457" name="Group 456">
              <a:extLst>
                <a:ext uri="{FF2B5EF4-FFF2-40B4-BE49-F238E27FC236}">
                  <a16:creationId xmlns:a16="http://schemas.microsoft.com/office/drawing/2014/main" id="{E92B19CD-E401-4D7B-99C4-F3394C4FE706}"/>
                </a:ext>
              </a:extLst>
            </p:cNvPr>
            <p:cNvGrpSpPr/>
            <p:nvPr/>
          </p:nvGrpSpPr>
          <p:grpSpPr>
            <a:xfrm>
              <a:off x="6118882" y="14058697"/>
              <a:ext cx="4741495" cy="2131542"/>
              <a:chOff x="1504353" y="8801354"/>
              <a:chExt cx="4741495" cy="2131542"/>
            </a:xfrm>
          </p:grpSpPr>
          <p:sp>
            <p:nvSpPr>
              <p:cNvPr id="543" name="Freeform: Shape 542">
                <a:extLst>
                  <a:ext uri="{FF2B5EF4-FFF2-40B4-BE49-F238E27FC236}">
                    <a16:creationId xmlns:a16="http://schemas.microsoft.com/office/drawing/2014/main" id="{AC58F1B6-753F-4DCB-9FAD-467FB7ABE466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44" name="Group 543">
                <a:extLst>
                  <a:ext uri="{FF2B5EF4-FFF2-40B4-BE49-F238E27FC236}">
                    <a16:creationId xmlns:a16="http://schemas.microsoft.com/office/drawing/2014/main" id="{DB07FB9E-B5D2-4917-9984-025BB195C57E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545" name="Graphic 544">
                  <a:extLst>
                    <a:ext uri="{FF2B5EF4-FFF2-40B4-BE49-F238E27FC236}">
                      <a16:creationId xmlns:a16="http://schemas.microsoft.com/office/drawing/2014/main" id="{277D2074-F24B-4FE2-ADEB-81F6B999F4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46" name="TextBox 545">
                  <a:extLst>
                    <a:ext uri="{FF2B5EF4-FFF2-40B4-BE49-F238E27FC236}">
                      <a16:creationId xmlns:a16="http://schemas.microsoft.com/office/drawing/2014/main" id="{62530C48-467F-4CE6-BD7F-1034FF38D289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58" name="Group 457">
              <a:extLst>
                <a:ext uri="{FF2B5EF4-FFF2-40B4-BE49-F238E27FC236}">
                  <a16:creationId xmlns:a16="http://schemas.microsoft.com/office/drawing/2014/main" id="{19E2CA65-EF1C-4A66-AC68-DC537A8DF792}"/>
                </a:ext>
              </a:extLst>
            </p:cNvPr>
            <p:cNvGrpSpPr/>
            <p:nvPr/>
          </p:nvGrpSpPr>
          <p:grpSpPr>
            <a:xfrm>
              <a:off x="6112211" y="9524245"/>
              <a:ext cx="4827457" cy="2131508"/>
              <a:chOff x="7523320" y="8589620"/>
              <a:chExt cx="4827457" cy="2131508"/>
            </a:xfrm>
          </p:grpSpPr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04E3AC93-BEE5-4805-965E-45BABE68D478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The code worked fine yesterday, but today it’s throwing errors. Did it evolve overnight?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40" name="Group 539">
                <a:extLst>
                  <a:ext uri="{FF2B5EF4-FFF2-40B4-BE49-F238E27FC236}">
                    <a16:creationId xmlns:a16="http://schemas.microsoft.com/office/drawing/2014/main" id="{B9AF0568-6A92-42ED-BBCF-263111164BB2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41" name="Graphic 540">
                  <a:extLst>
                    <a:ext uri="{FF2B5EF4-FFF2-40B4-BE49-F238E27FC236}">
                      <a16:creationId xmlns:a16="http://schemas.microsoft.com/office/drawing/2014/main" id="{70E3819C-FD60-464B-A664-B5ABF7D702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42" name="TextBox 541">
                  <a:extLst>
                    <a:ext uri="{FF2B5EF4-FFF2-40B4-BE49-F238E27FC236}">
                      <a16:creationId xmlns:a16="http://schemas.microsoft.com/office/drawing/2014/main" id="{77B9FB1F-1014-41F5-8973-969BED49BC31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59" name="Group 458">
              <a:extLst>
                <a:ext uri="{FF2B5EF4-FFF2-40B4-BE49-F238E27FC236}">
                  <a16:creationId xmlns:a16="http://schemas.microsoft.com/office/drawing/2014/main" id="{51BE7D58-322B-4319-9F1E-236098AA2EB6}"/>
                </a:ext>
              </a:extLst>
            </p:cNvPr>
            <p:cNvGrpSpPr/>
            <p:nvPr/>
          </p:nvGrpSpPr>
          <p:grpSpPr>
            <a:xfrm>
              <a:off x="1088824" y="7267809"/>
              <a:ext cx="5024592" cy="2105525"/>
              <a:chOff x="1653538" y="1750435"/>
              <a:chExt cx="5024592" cy="2105525"/>
            </a:xfrm>
          </p:grpSpPr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C08CDA6D-46C4-4FC3-9BE5-316E11F90E9D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运行半小时，才发现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while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循环没加退出条件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=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36" name="Group 535">
                <a:extLst>
                  <a:ext uri="{FF2B5EF4-FFF2-40B4-BE49-F238E27FC236}">
                    <a16:creationId xmlns:a16="http://schemas.microsoft.com/office/drawing/2014/main" id="{2C990E4C-5ABB-40A0-9E88-9CB11F3895D5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537" name="Graphic 536">
                  <a:extLst>
                    <a:ext uri="{FF2B5EF4-FFF2-40B4-BE49-F238E27FC236}">
                      <a16:creationId xmlns:a16="http://schemas.microsoft.com/office/drawing/2014/main" id="{8BFE5125-1967-4715-8D59-8B9DD8DBEF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38" name="TextBox 537">
                  <a:extLst>
                    <a:ext uri="{FF2B5EF4-FFF2-40B4-BE49-F238E27FC236}">
                      <a16:creationId xmlns:a16="http://schemas.microsoft.com/office/drawing/2014/main" id="{468BCA75-828A-4F45-8E48-B8116BE6AF7B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60" name="Group 459">
              <a:extLst>
                <a:ext uri="{FF2B5EF4-FFF2-40B4-BE49-F238E27FC236}">
                  <a16:creationId xmlns:a16="http://schemas.microsoft.com/office/drawing/2014/main" id="{A1FB5BDF-46E2-4A8E-9E81-E69728484E29}"/>
                </a:ext>
              </a:extLst>
            </p:cNvPr>
            <p:cNvGrpSpPr/>
            <p:nvPr/>
          </p:nvGrpSpPr>
          <p:grpSpPr>
            <a:xfrm>
              <a:off x="6118882" y="11780647"/>
              <a:ext cx="4741495" cy="2131542"/>
              <a:chOff x="1504353" y="8801354"/>
              <a:chExt cx="4741495" cy="2131542"/>
            </a:xfrm>
          </p:grpSpPr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7AE1D04D-55E1-48C1-A35B-395C111DD802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下午吃啥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32" name="Group 531">
                <a:extLst>
                  <a:ext uri="{FF2B5EF4-FFF2-40B4-BE49-F238E27FC236}">
                    <a16:creationId xmlns:a16="http://schemas.microsoft.com/office/drawing/2014/main" id="{40AEF72A-2316-45FE-886C-E44F35C04E75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533" name="Graphic 532">
                  <a:extLst>
                    <a:ext uri="{FF2B5EF4-FFF2-40B4-BE49-F238E27FC236}">
                      <a16:creationId xmlns:a16="http://schemas.microsoft.com/office/drawing/2014/main" id="{98C44E9E-6266-47B0-9B47-CBF116A888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34" name="TextBox 533">
                  <a:extLst>
                    <a:ext uri="{FF2B5EF4-FFF2-40B4-BE49-F238E27FC236}">
                      <a16:creationId xmlns:a16="http://schemas.microsoft.com/office/drawing/2014/main" id="{C87C78D1-CE0A-41BA-8B1E-45BBF4A3D198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61" name="Group 460">
              <a:extLst>
                <a:ext uri="{FF2B5EF4-FFF2-40B4-BE49-F238E27FC236}">
                  <a16:creationId xmlns:a16="http://schemas.microsoft.com/office/drawing/2014/main" id="{83944B82-D774-4918-B655-682BC0FA2335}"/>
                </a:ext>
              </a:extLst>
            </p:cNvPr>
            <p:cNvGrpSpPr/>
            <p:nvPr/>
          </p:nvGrpSpPr>
          <p:grpSpPr>
            <a:xfrm>
              <a:off x="1133672" y="16362764"/>
              <a:ext cx="5024592" cy="2105525"/>
              <a:chOff x="1653538" y="1750435"/>
              <a:chExt cx="5024592" cy="2105525"/>
            </a:xfrm>
          </p:grpSpPr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5003E6E7-7347-42AD-99E4-B279B1E66CDF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代码写到一半，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VSCode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又崩，很好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28" name="Group 527">
                <a:extLst>
                  <a:ext uri="{FF2B5EF4-FFF2-40B4-BE49-F238E27FC236}">
                    <a16:creationId xmlns:a16="http://schemas.microsoft.com/office/drawing/2014/main" id="{649DE0EF-C432-43D7-8BE4-B6481F80E6D2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529" name="Graphic 528">
                  <a:extLst>
                    <a:ext uri="{FF2B5EF4-FFF2-40B4-BE49-F238E27FC236}">
                      <a16:creationId xmlns:a16="http://schemas.microsoft.com/office/drawing/2014/main" id="{F0D092F9-9CE6-4857-9EC0-7EF36F8682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30" name="TextBox 529">
                  <a:extLst>
                    <a:ext uri="{FF2B5EF4-FFF2-40B4-BE49-F238E27FC236}">
                      <a16:creationId xmlns:a16="http://schemas.microsoft.com/office/drawing/2014/main" id="{51072B1E-0752-4FC2-B19B-98873DDCC087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62" name="Group 461">
              <a:extLst>
                <a:ext uri="{FF2B5EF4-FFF2-40B4-BE49-F238E27FC236}">
                  <a16:creationId xmlns:a16="http://schemas.microsoft.com/office/drawing/2014/main" id="{9EA25031-C5E4-4091-A0CD-F31B8F672FCE}"/>
                </a:ext>
              </a:extLst>
            </p:cNvPr>
            <p:cNvGrpSpPr/>
            <p:nvPr/>
          </p:nvGrpSpPr>
          <p:grpSpPr>
            <a:xfrm>
              <a:off x="1136574" y="18640814"/>
              <a:ext cx="5024592" cy="2105525"/>
              <a:chOff x="1653538" y="1750435"/>
              <a:chExt cx="5024592" cy="2105525"/>
            </a:xfrm>
          </p:grpSpPr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187A2DB4-3138-4E5B-B2F8-02A41D1405EF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刚才还好好的代码，保存一下就报错了，它有情绪？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24" name="Group 523">
                <a:extLst>
                  <a:ext uri="{FF2B5EF4-FFF2-40B4-BE49-F238E27FC236}">
                    <a16:creationId xmlns:a16="http://schemas.microsoft.com/office/drawing/2014/main" id="{1A6E722A-2DB4-45D3-8E5E-119193AB91BA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525" name="Graphic 524">
                  <a:extLst>
                    <a:ext uri="{FF2B5EF4-FFF2-40B4-BE49-F238E27FC236}">
                      <a16:creationId xmlns:a16="http://schemas.microsoft.com/office/drawing/2014/main" id="{CC8D375C-4E3E-46FF-9FFD-E97DB875EF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26" name="TextBox 525">
                  <a:extLst>
                    <a:ext uri="{FF2B5EF4-FFF2-40B4-BE49-F238E27FC236}">
                      <a16:creationId xmlns:a16="http://schemas.microsoft.com/office/drawing/2014/main" id="{08D9E26E-958F-4383-B862-0D933828579C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CC1764AC-770E-46A6-8FDE-A35479324DFC}"/>
                </a:ext>
              </a:extLst>
            </p:cNvPr>
            <p:cNvGrpSpPr/>
            <p:nvPr/>
          </p:nvGrpSpPr>
          <p:grpSpPr>
            <a:xfrm>
              <a:off x="6032920" y="20466633"/>
              <a:ext cx="4827457" cy="2131508"/>
              <a:chOff x="7523320" y="8589620"/>
              <a:chExt cx="4827457" cy="2131508"/>
            </a:xfrm>
          </p:grpSpPr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5756B898-E791-4928-A263-E4079A4ABB87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I thought this bug was simple, but three hours later, I’m still here.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20" name="Group 519">
                <a:extLst>
                  <a:ext uri="{FF2B5EF4-FFF2-40B4-BE49-F238E27FC236}">
                    <a16:creationId xmlns:a16="http://schemas.microsoft.com/office/drawing/2014/main" id="{0BB19C95-A3BA-459B-B53F-878250E285E2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21" name="Graphic 520">
                  <a:extLst>
                    <a:ext uri="{FF2B5EF4-FFF2-40B4-BE49-F238E27FC236}">
                      <a16:creationId xmlns:a16="http://schemas.microsoft.com/office/drawing/2014/main" id="{A4FB3252-F82E-4C96-BE01-6B8E9C11C3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22" name="TextBox 521">
                  <a:extLst>
                    <a:ext uri="{FF2B5EF4-FFF2-40B4-BE49-F238E27FC236}">
                      <a16:creationId xmlns:a16="http://schemas.microsoft.com/office/drawing/2014/main" id="{32A5301E-866B-4175-9297-F5455D7B7B2C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64" name="Group 463">
              <a:extLst>
                <a:ext uri="{FF2B5EF4-FFF2-40B4-BE49-F238E27FC236}">
                  <a16:creationId xmlns:a16="http://schemas.microsoft.com/office/drawing/2014/main" id="{1FC29BAE-FE4E-4F1B-A000-294EBCC89C40}"/>
                </a:ext>
              </a:extLst>
            </p:cNvPr>
            <p:cNvGrpSpPr/>
            <p:nvPr/>
          </p:nvGrpSpPr>
          <p:grpSpPr>
            <a:xfrm>
              <a:off x="6032920" y="22753903"/>
              <a:ext cx="4827457" cy="2131508"/>
              <a:chOff x="7523320" y="8589620"/>
              <a:chExt cx="4827457" cy="2131508"/>
            </a:xfrm>
          </p:grpSpPr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8910D2E7-9187-4724-9B66-3025A5B1F3E5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Tried to install a package, but pip just said 'no connection.' Story of my life!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16" name="Group 515">
                <a:extLst>
                  <a:ext uri="{FF2B5EF4-FFF2-40B4-BE49-F238E27FC236}">
                    <a16:creationId xmlns:a16="http://schemas.microsoft.com/office/drawing/2014/main" id="{051FA34F-B8E3-4EF3-8F9A-219BBB52FD87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17" name="Graphic 516">
                  <a:extLst>
                    <a:ext uri="{FF2B5EF4-FFF2-40B4-BE49-F238E27FC236}">
                      <a16:creationId xmlns:a16="http://schemas.microsoft.com/office/drawing/2014/main" id="{BDB286F4-9219-4111-ADA0-760A48D534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18" name="TextBox 517">
                  <a:extLst>
                    <a:ext uri="{FF2B5EF4-FFF2-40B4-BE49-F238E27FC236}">
                      <a16:creationId xmlns:a16="http://schemas.microsoft.com/office/drawing/2014/main" id="{B6DB3266-071A-40D9-B88C-5314E17EED94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65" name="Group 464">
              <a:extLst>
                <a:ext uri="{FF2B5EF4-FFF2-40B4-BE49-F238E27FC236}">
                  <a16:creationId xmlns:a16="http://schemas.microsoft.com/office/drawing/2014/main" id="{8FDCA2C2-3853-45EE-B22A-1C03E44B517B}"/>
                </a:ext>
              </a:extLst>
            </p:cNvPr>
            <p:cNvGrpSpPr/>
            <p:nvPr/>
          </p:nvGrpSpPr>
          <p:grpSpPr>
            <a:xfrm>
              <a:off x="6096000" y="25041173"/>
              <a:ext cx="4741495" cy="2131542"/>
              <a:chOff x="1504353" y="8801354"/>
              <a:chExt cx="4741495" cy="2131542"/>
            </a:xfrm>
          </p:grpSpPr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1A2E13B5-34CF-40D7-8A1D-95AB95279ED2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複製了一段別人的程式碼，貼上後報錯，難道它是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VIP</a:t>
                </a:r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版？</a:t>
                </a:r>
              </a:p>
            </p:txBody>
          </p:sp>
          <p:grpSp>
            <p:nvGrpSpPr>
              <p:cNvPr id="512" name="Group 511">
                <a:extLst>
                  <a:ext uri="{FF2B5EF4-FFF2-40B4-BE49-F238E27FC236}">
                    <a16:creationId xmlns:a16="http://schemas.microsoft.com/office/drawing/2014/main" id="{37A378FE-96CF-4FEE-BC4D-62EE2579B6EB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513" name="Graphic 512">
                  <a:extLst>
                    <a:ext uri="{FF2B5EF4-FFF2-40B4-BE49-F238E27FC236}">
                      <a16:creationId xmlns:a16="http://schemas.microsoft.com/office/drawing/2014/main" id="{EB689A51-CCCB-4B93-9280-D71F6F3003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14" name="TextBox 513">
                  <a:extLst>
                    <a:ext uri="{FF2B5EF4-FFF2-40B4-BE49-F238E27FC236}">
                      <a16:creationId xmlns:a16="http://schemas.microsoft.com/office/drawing/2014/main" id="{670C0D73-210D-431E-BF78-DDBCC9CF3062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934A4218-EBF9-4DBF-B6B8-BE8DD9ED4E96}"/>
                </a:ext>
              </a:extLst>
            </p:cNvPr>
            <p:cNvGrpSpPr/>
            <p:nvPr/>
          </p:nvGrpSpPr>
          <p:grpSpPr>
            <a:xfrm>
              <a:off x="6112211" y="27345240"/>
              <a:ext cx="4827457" cy="2131508"/>
              <a:chOff x="7523320" y="8589620"/>
              <a:chExt cx="4827457" cy="2131508"/>
            </a:xfrm>
          </p:grpSpPr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68E23E67-CB43-43C1-830F-3AF5C09DA042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I added one zero to my calculation, and now I’m a billionaire in my output!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08" name="Group 507">
                <a:extLst>
                  <a:ext uri="{FF2B5EF4-FFF2-40B4-BE49-F238E27FC236}">
                    <a16:creationId xmlns:a16="http://schemas.microsoft.com/office/drawing/2014/main" id="{617F9899-2124-4263-AECD-A250373861C6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09" name="Graphic 508">
                  <a:extLst>
                    <a:ext uri="{FF2B5EF4-FFF2-40B4-BE49-F238E27FC236}">
                      <a16:creationId xmlns:a16="http://schemas.microsoft.com/office/drawing/2014/main" id="{7D5A85CF-DC2A-43B4-A166-55CCA5C7B8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10" name="TextBox 509">
                  <a:extLst>
                    <a:ext uri="{FF2B5EF4-FFF2-40B4-BE49-F238E27FC236}">
                      <a16:creationId xmlns:a16="http://schemas.microsoft.com/office/drawing/2014/main" id="{2ABDB08E-FED3-409C-86D4-9CCB128086D5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67" name="Group 466">
              <a:extLst>
                <a:ext uri="{FF2B5EF4-FFF2-40B4-BE49-F238E27FC236}">
                  <a16:creationId xmlns:a16="http://schemas.microsoft.com/office/drawing/2014/main" id="{7FE11780-1680-4C2A-8D3C-1795B25E49D0}"/>
                </a:ext>
              </a:extLst>
            </p:cNvPr>
            <p:cNvGrpSpPr/>
            <p:nvPr/>
          </p:nvGrpSpPr>
          <p:grpSpPr>
            <a:xfrm>
              <a:off x="6112211" y="29615713"/>
              <a:ext cx="4827457" cy="2131508"/>
              <a:chOff x="7523320" y="8589620"/>
              <a:chExt cx="4827457" cy="2131508"/>
            </a:xfrm>
          </p:grpSpPr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D76BE1B8-8F40-4282-A497-E651C2FFBF1B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Debugging feels like playing detective, except I’m both the culprit and the victim.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04" name="Group 503">
                <a:extLst>
                  <a:ext uri="{FF2B5EF4-FFF2-40B4-BE49-F238E27FC236}">
                    <a16:creationId xmlns:a16="http://schemas.microsoft.com/office/drawing/2014/main" id="{0C9291DE-F4D9-42F2-8E43-63147EDF4DF0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05" name="Graphic 504">
                  <a:extLst>
                    <a:ext uri="{FF2B5EF4-FFF2-40B4-BE49-F238E27FC236}">
                      <a16:creationId xmlns:a16="http://schemas.microsoft.com/office/drawing/2014/main" id="{F7893C10-8466-4DA6-98C0-DF91AEAFC2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06" name="TextBox 505">
                  <a:extLst>
                    <a:ext uri="{FF2B5EF4-FFF2-40B4-BE49-F238E27FC236}">
                      <a16:creationId xmlns:a16="http://schemas.microsoft.com/office/drawing/2014/main" id="{8BD88252-5545-4C62-8BD7-C9CCD8441412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68" name="Group 467">
              <a:extLst>
                <a:ext uri="{FF2B5EF4-FFF2-40B4-BE49-F238E27FC236}">
                  <a16:creationId xmlns:a16="http://schemas.microsoft.com/office/drawing/2014/main" id="{3808629B-154B-4D95-B764-96E6613B26F7}"/>
                </a:ext>
              </a:extLst>
            </p:cNvPr>
            <p:cNvGrpSpPr/>
            <p:nvPr/>
          </p:nvGrpSpPr>
          <p:grpSpPr>
            <a:xfrm>
              <a:off x="6096000" y="31912169"/>
              <a:ext cx="4741495" cy="2131542"/>
              <a:chOff x="1504353" y="8801354"/>
              <a:chExt cx="4741495" cy="2131542"/>
            </a:xfrm>
          </p:grpSpPr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93B89715-CBDC-49EB-B5E4-05CDCC704BE4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文檔上說很簡單，結果一寫就炸了，差點相信官方了！</a:t>
                </a:r>
              </a:p>
            </p:txBody>
          </p:sp>
          <p:grpSp>
            <p:nvGrpSpPr>
              <p:cNvPr id="500" name="Group 499">
                <a:extLst>
                  <a:ext uri="{FF2B5EF4-FFF2-40B4-BE49-F238E27FC236}">
                    <a16:creationId xmlns:a16="http://schemas.microsoft.com/office/drawing/2014/main" id="{6BD8D5C8-B9AF-4DA2-95B7-EACBBD46B51A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501" name="Graphic 500">
                  <a:extLst>
                    <a:ext uri="{FF2B5EF4-FFF2-40B4-BE49-F238E27FC236}">
                      <a16:creationId xmlns:a16="http://schemas.microsoft.com/office/drawing/2014/main" id="{8B62E98D-594D-403F-AE85-F1FA1D968D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02" name="TextBox 501">
                  <a:extLst>
                    <a:ext uri="{FF2B5EF4-FFF2-40B4-BE49-F238E27FC236}">
                      <a16:creationId xmlns:a16="http://schemas.microsoft.com/office/drawing/2014/main" id="{907E7F20-742D-4DBA-8C1F-9A1006FCEA5C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69" name="Group 468">
              <a:extLst>
                <a:ext uri="{FF2B5EF4-FFF2-40B4-BE49-F238E27FC236}">
                  <a16:creationId xmlns:a16="http://schemas.microsoft.com/office/drawing/2014/main" id="{AEA26176-B9B2-4CC2-853E-D7505491AC36}"/>
                </a:ext>
              </a:extLst>
            </p:cNvPr>
            <p:cNvGrpSpPr/>
            <p:nvPr/>
          </p:nvGrpSpPr>
          <p:grpSpPr>
            <a:xfrm>
              <a:off x="6118882" y="34223847"/>
              <a:ext cx="4741495" cy="2131542"/>
              <a:chOff x="1504353" y="8801354"/>
              <a:chExt cx="4741495" cy="2131542"/>
            </a:xfrm>
          </p:grpSpPr>
          <p:sp>
            <p:nvSpPr>
              <p:cNvPr id="495" name="Freeform: Shape 494">
                <a:extLst>
                  <a:ext uri="{FF2B5EF4-FFF2-40B4-BE49-F238E27FC236}">
                    <a16:creationId xmlns:a16="http://schemas.microsoft.com/office/drawing/2014/main" id="{808F484E-4459-4F6A-9475-751B945FC123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想偷懶寫一行搞定，結果搞了整個下午都沒通過。</a:t>
                </a:r>
              </a:p>
            </p:txBody>
          </p:sp>
          <p:grpSp>
            <p:nvGrpSpPr>
              <p:cNvPr id="496" name="Group 495">
                <a:extLst>
                  <a:ext uri="{FF2B5EF4-FFF2-40B4-BE49-F238E27FC236}">
                    <a16:creationId xmlns:a16="http://schemas.microsoft.com/office/drawing/2014/main" id="{454185E3-6E65-4078-9864-A61682B4FCF3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497" name="Graphic 496">
                  <a:extLst>
                    <a:ext uri="{FF2B5EF4-FFF2-40B4-BE49-F238E27FC236}">
                      <a16:creationId xmlns:a16="http://schemas.microsoft.com/office/drawing/2014/main" id="{427ECD79-6476-42A2-AF7A-D03414666C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98" name="TextBox 497">
                  <a:extLst>
                    <a:ext uri="{FF2B5EF4-FFF2-40B4-BE49-F238E27FC236}">
                      <a16:creationId xmlns:a16="http://schemas.microsoft.com/office/drawing/2014/main" id="{55F4C302-5C82-4791-8DA1-9D484B0AEE19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70" name="Group 469">
              <a:extLst>
                <a:ext uri="{FF2B5EF4-FFF2-40B4-BE49-F238E27FC236}">
                  <a16:creationId xmlns:a16="http://schemas.microsoft.com/office/drawing/2014/main" id="{58553C07-B1DC-44A5-89F8-105D215080CB}"/>
                </a:ext>
              </a:extLst>
            </p:cNvPr>
            <p:cNvGrpSpPr/>
            <p:nvPr/>
          </p:nvGrpSpPr>
          <p:grpSpPr>
            <a:xfrm>
              <a:off x="6096000" y="36512613"/>
              <a:ext cx="4741495" cy="2131542"/>
              <a:chOff x="1504353" y="8801354"/>
              <a:chExt cx="4741495" cy="2131542"/>
            </a:xfrm>
          </p:grpSpPr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487605DB-A5F5-4373-A5AB-05C951B3BC78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中午吃飯的時候靈感湧現，回來發現剛才的想法不見了！</a:t>
                </a:r>
              </a:p>
            </p:txBody>
          </p:sp>
          <p:grpSp>
            <p:nvGrpSpPr>
              <p:cNvPr id="492" name="Group 491">
                <a:extLst>
                  <a:ext uri="{FF2B5EF4-FFF2-40B4-BE49-F238E27FC236}">
                    <a16:creationId xmlns:a16="http://schemas.microsoft.com/office/drawing/2014/main" id="{099EB449-5D42-48AB-97ED-D3DD8240AA5D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493" name="Graphic 492">
                  <a:extLst>
                    <a:ext uri="{FF2B5EF4-FFF2-40B4-BE49-F238E27FC236}">
                      <a16:creationId xmlns:a16="http://schemas.microsoft.com/office/drawing/2014/main" id="{1E637F05-9FD7-46B0-BB0F-11C18735C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94" name="TextBox 493">
                  <a:extLst>
                    <a:ext uri="{FF2B5EF4-FFF2-40B4-BE49-F238E27FC236}">
                      <a16:creationId xmlns:a16="http://schemas.microsoft.com/office/drawing/2014/main" id="{F212404D-3605-4834-AD9E-4CBDF94F711B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A433CE5D-13FD-4EDA-AE4B-8D984AA59B8A}"/>
                </a:ext>
              </a:extLst>
            </p:cNvPr>
            <p:cNvGrpSpPr/>
            <p:nvPr/>
          </p:nvGrpSpPr>
          <p:grpSpPr>
            <a:xfrm>
              <a:off x="6118882" y="38783165"/>
              <a:ext cx="4741495" cy="2131542"/>
              <a:chOff x="1504353" y="8801354"/>
              <a:chExt cx="4741495" cy="2131542"/>
            </a:xfrm>
          </p:grpSpPr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E1C16FD0-C3D8-4BB9-B2AF-C5E1A793DE59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試了十次的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API</a:t>
                </a:r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請求，結果發現測試伺服器掛了</a:t>
                </a:r>
              </a:p>
            </p:txBody>
          </p:sp>
          <p:grpSp>
            <p:nvGrpSpPr>
              <p:cNvPr id="488" name="Group 487">
                <a:extLst>
                  <a:ext uri="{FF2B5EF4-FFF2-40B4-BE49-F238E27FC236}">
                    <a16:creationId xmlns:a16="http://schemas.microsoft.com/office/drawing/2014/main" id="{D3D96876-1C24-4852-A0F8-2B63780A90C1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489" name="Graphic 488">
                  <a:extLst>
                    <a:ext uri="{FF2B5EF4-FFF2-40B4-BE49-F238E27FC236}">
                      <a16:creationId xmlns:a16="http://schemas.microsoft.com/office/drawing/2014/main" id="{80A26396-7802-4B0D-AEB8-94EE377433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90" name="TextBox 489">
                  <a:extLst>
                    <a:ext uri="{FF2B5EF4-FFF2-40B4-BE49-F238E27FC236}">
                      <a16:creationId xmlns:a16="http://schemas.microsoft.com/office/drawing/2014/main" id="{61249D9B-B154-4DD6-9166-CBB1EED126FB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72" name="Group 471">
              <a:extLst>
                <a:ext uri="{FF2B5EF4-FFF2-40B4-BE49-F238E27FC236}">
                  <a16:creationId xmlns:a16="http://schemas.microsoft.com/office/drawing/2014/main" id="{DC0035B8-165C-4723-A876-8E2004C47649}"/>
                </a:ext>
              </a:extLst>
            </p:cNvPr>
            <p:cNvGrpSpPr/>
            <p:nvPr/>
          </p:nvGrpSpPr>
          <p:grpSpPr>
            <a:xfrm>
              <a:off x="6118882" y="41111148"/>
              <a:ext cx="4827457" cy="2131508"/>
              <a:chOff x="7523320" y="8589620"/>
              <a:chExt cx="4827457" cy="2131508"/>
            </a:xfrm>
          </p:grpSpPr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81978B7A-BB4D-4C95-8A2C-46F998DBD2F1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I named my variable 'temp,' and now it’s permanent in the whole program!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84" name="Group 483">
                <a:extLst>
                  <a:ext uri="{FF2B5EF4-FFF2-40B4-BE49-F238E27FC236}">
                    <a16:creationId xmlns:a16="http://schemas.microsoft.com/office/drawing/2014/main" id="{820EF234-83CA-4A81-9F34-49DD45337E45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485" name="Graphic 484">
                  <a:extLst>
                    <a:ext uri="{FF2B5EF4-FFF2-40B4-BE49-F238E27FC236}">
                      <a16:creationId xmlns:a16="http://schemas.microsoft.com/office/drawing/2014/main" id="{4DF0C560-661D-4385-B084-FAA74A0933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86" name="TextBox 485">
                  <a:extLst>
                    <a:ext uri="{FF2B5EF4-FFF2-40B4-BE49-F238E27FC236}">
                      <a16:creationId xmlns:a16="http://schemas.microsoft.com/office/drawing/2014/main" id="{288019CB-ED03-4DFF-B33B-A2EA5492C22B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73" name="Group 472">
              <a:extLst>
                <a:ext uri="{FF2B5EF4-FFF2-40B4-BE49-F238E27FC236}">
                  <a16:creationId xmlns:a16="http://schemas.microsoft.com/office/drawing/2014/main" id="{314CE141-F727-41AA-8A0A-4DA0BC913287}"/>
                </a:ext>
              </a:extLst>
            </p:cNvPr>
            <p:cNvGrpSpPr/>
            <p:nvPr/>
          </p:nvGrpSpPr>
          <p:grpSpPr>
            <a:xfrm>
              <a:off x="6118882" y="43399914"/>
              <a:ext cx="4827457" cy="2131508"/>
              <a:chOff x="7523320" y="8589620"/>
              <a:chExt cx="4827457" cy="2131508"/>
            </a:xfrm>
          </p:grpSpPr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2740B57D-4C7F-4A17-A625-FBB1773047E7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Running this script feels like gambling. Will it work? Place your bets!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80" name="Group 479">
                <a:extLst>
                  <a:ext uri="{FF2B5EF4-FFF2-40B4-BE49-F238E27FC236}">
                    <a16:creationId xmlns:a16="http://schemas.microsoft.com/office/drawing/2014/main" id="{6B41BE26-EE6E-46F9-8076-FE670B631ED1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481" name="Graphic 480">
                  <a:extLst>
                    <a:ext uri="{FF2B5EF4-FFF2-40B4-BE49-F238E27FC236}">
                      <a16:creationId xmlns:a16="http://schemas.microsoft.com/office/drawing/2014/main" id="{04990FF7-5E5A-4CEE-A307-AFBC6B9FF6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82" name="TextBox 481">
                  <a:extLst>
                    <a:ext uri="{FF2B5EF4-FFF2-40B4-BE49-F238E27FC236}">
                      <a16:creationId xmlns:a16="http://schemas.microsoft.com/office/drawing/2014/main" id="{61257766-7F10-458F-A9B9-E920332D720A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F0D8CF4E-04C1-41D9-8BD7-75C8D5D091FC}"/>
                </a:ext>
              </a:extLst>
            </p:cNvPr>
            <p:cNvGrpSpPr/>
            <p:nvPr/>
          </p:nvGrpSpPr>
          <p:grpSpPr>
            <a:xfrm>
              <a:off x="6118882" y="45714663"/>
              <a:ext cx="4741495" cy="2131542"/>
              <a:chOff x="1504353" y="8801354"/>
              <a:chExt cx="4741495" cy="2131542"/>
            </a:xfrm>
          </p:grpSpPr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720C83A6-7AAE-441E-984B-282DF6B9BE23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我這個運行點下去，你看是我爆炸還是它爆炸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76" name="Group 475">
                <a:extLst>
                  <a:ext uri="{FF2B5EF4-FFF2-40B4-BE49-F238E27FC236}">
                    <a16:creationId xmlns:a16="http://schemas.microsoft.com/office/drawing/2014/main" id="{C82E3ED0-CADB-4157-8DDE-A5456843234E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477" name="Graphic 476">
                  <a:extLst>
                    <a:ext uri="{FF2B5EF4-FFF2-40B4-BE49-F238E27FC236}">
                      <a16:creationId xmlns:a16="http://schemas.microsoft.com/office/drawing/2014/main" id="{D8FC3BF5-C39C-405C-8E6B-4FF9D520E9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78" name="TextBox 477">
                  <a:extLst>
                    <a:ext uri="{FF2B5EF4-FFF2-40B4-BE49-F238E27FC236}">
                      <a16:creationId xmlns:a16="http://schemas.microsoft.com/office/drawing/2014/main" id="{CDA32BFD-7AB8-4E5B-970A-04449553D55D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547" name="Group 546">
            <a:extLst>
              <a:ext uri="{FF2B5EF4-FFF2-40B4-BE49-F238E27FC236}">
                <a16:creationId xmlns:a16="http://schemas.microsoft.com/office/drawing/2014/main" id="{A9A83824-7111-43D4-9FAE-488E9B8D761A}"/>
              </a:ext>
            </a:extLst>
          </p:cNvPr>
          <p:cNvGrpSpPr/>
          <p:nvPr/>
        </p:nvGrpSpPr>
        <p:grpSpPr>
          <a:xfrm>
            <a:off x="14050047" y="-60603227"/>
            <a:ext cx="10426151" cy="62295240"/>
            <a:chOff x="492570" y="-969192"/>
            <a:chExt cx="10426151" cy="62295240"/>
          </a:xfrm>
        </p:grpSpPr>
        <p:sp>
          <p:nvSpPr>
            <p:cNvPr id="548" name="Rectangle: Rounded Corners 547">
              <a:extLst>
                <a:ext uri="{FF2B5EF4-FFF2-40B4-BE49-F238E27FC236}">
                  <a16:creationId xmlns:a16="http://schemas.microsoft.com/office/drawing/2014/main" id="{2E571B67-7632-4F16-AB3D-F61C0A5CDF09}"/>
                </a:ext>
              </a:extLst>
            </p:cNvPr>
            <p:cNvSpPr/>
            <p:nvPr/>
          </p:nvSpPr>
          <p:spPr>
            <a:xfrm>
              <a:off x="492570" y="-969192"/>
              <a:ext cx="8890378" cy="257460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61A7ABB6-A7FC-484B-90CC-59D95BA5CF28}"/>
                </a:ext>
              </a:extLst>
            </p:cNvPr>
            <p:cNvSpPr/>
            <p:nvPr/>
          </p:nvSpPr>
          <p:spPr>
            <a:xfrm flipH="1">
              <a:off x="2809052" y="1361575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5760" rtlCol="0" anchor="ctr">
              <a:norm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诶诶，我负责的那个排行榜在每次写入新的资料都会把之前的记录打乱欸。怎麽办</a:t>
              </a:r>
            </a:p>
          </p:txBody>
        </p:sp>
        <p:grpSp>
          <p:nvGrpSpPr>
            <p:cNvPr id="553" name="Group 552">
              <a:extLst>
                <a:ext uri="{FF2B5EF4-FFF2-40B4-BE49-F238E27FC236}">
                  <a16:creationId xmlns:a16="http://schemas.microsoft.com/office/drawing/2014/main" id="{0B252654-D741-4023-86A7-DB5BBC8FB4F8}"/>
                </a:ext>
              </a:extLst>
            </p:cNvPr>
            <p:cNvGrpSpPr/>
            <p:nvPr/>
          </p:nvGrpSpPr>
          <p:grpSpPr>
            <a:xfrm>
              <a:off x="1501138" y="1605415"/>
              <a:ext cx="956736" cy="1301438"/>
              <a:chOff x="-1490164" y="1399884"/>
              <a:chExt cx="956736" cy="1301438"/>
            </a:xfrm>
          </p:grpSpPr>
          <p:pic>
            <p:nvPicPr>
              <p:cNvPr id="672" name="Graphic 671">
                <a:extLst>
                  <a:ext uri="{FF2B5EF4-FFF2-40B4-BE49-F238E27FC236}">
                    <a16:creationId xmlns:a16="http://schemas.microsoft.com/office/drawing/2014/main" id="{08B5B786-BC99-45A6-8CA6-B1A62C425A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1490164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673" name="TextBox 672">
                <a:extLst>
                  <a:ext uri="{FF2B5EF4-FFF2-40B4-BE49-F238E27FC236}">
                    <a16:creationId xmlns:a16="http://schemas.microsoft.com/office/drawing/2014/main" id="{42A57E41-247A-4F54-9688-399B1903C963}"/>
                  </a:ext>
                </a:extLst>
              </p:cNvPr>
              <p:cNvSpPr txBox="1"/>
              <p:nvPr/>
            </p:nvSpPr>
            <p:spPr>
              <a:xfrm>
                <a:off x="-1331124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偉翔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554" name="Group 553">
              <a:extLst>
                <a:ext uri="{FF2B5EF4-FFF2-40B4-BE49-F238E27FC236}">
                  <a16:creationId xmlns:a16="http://schemas.microsoft.com/office/drawing/2014/main" id="{C7EA3E58-BA84-4A26-A623-0945153616DB}"/>
                </a:ext>
              </a:extLst>
            </p:cNvPr>
            <p:cNvGrpSpPr/>
            <p:nvPr/>
          </p:nvGrpSpPr>
          <p:grpSpPr>
            <a:xfrm>
              <a:off x="5835267" y="4052087"/>
              <a:ext cx="4822721" cy="2105525"/>
              <a:chOff x="5835267" y="4052087"/>
              <a:chExt cx="4822721" cy="2105525"/>
            </a:xfrm>
          </p:grpSpPr>
          <p:sp>
            <p:nvSpPr>
              <p:cNvPr id="668" name="Freeform: Shape 667">
                <a:extLst>
                  <a:ext uri="{FF2B5EF4-FFF2-40B4-BE49-F238E27FC236}">
                    <a16:creationId xmlns:a16="http://schemas.microsoft.com/office/drawing/2014/main" id="{BA6706DB-898D-4E0F-A642-BEC8ACFA5118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don’t speak Chinese.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69" name="Group 668">
                <a:extLst>
                  <a:ext uri="{FF2B5EF4-FFF2-40B4-BE49-F238E27FC236}">
                    <a16:creationId xmlns:a16="http://schemas.microsoft.com/office/drawing/2014/main" id="{53A5B107-A79B-4A5B-B47D-A728416A5BF6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670" name="Graphic 669">
                  <a:extLst>
                    <a:ext uri="{FF2B5EF4-FFF2-40B4-BE49-F238E27FC236}">
                      <a16:creationId xmlns:a16="http://schemas.microsoft.com/office/drawing/2014/main" id="{840133CF-488F-418E-BED1-3925CE46AB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71" name="TextBox 670">
                  <a:extLst>
                    <a:ext uri="{FF2B5EF4-FFF2-40B4-BE49-F238E27FC236}">
                      <a16:creationId xmlns:a16="http://schemas.microsoft.com/office/drawing/2014/main" id="{72CD2894-C8CE-43D7-B53F-332BE1B0E18E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55" name="Group 554">
              <a:extLst>
                <a:ext uri="{FF2B5EF4-FFF2-40B4-BE49-F238E27FC236}">
                  <a16:creationId xmlns:a16="http://schemas.microsoft.com/office/drawing/2014/main" id="{5A42546E-7ECA-45A4-ADD2-293F32BF893E}"/>
                </a:ext>
              </a:extLst>
            </p:cNvPr>
            <p:cNvGrpSpPr/>
            <p:nvPr/>
          </p:nvGrpSpPr>
          <p:grpSpPr>
            <a:xfrm>
              <a:off x="5916493" y="7076248"/>
              <a:ext cx="4741495" cy="2131542"/>
              <a:chOff x="1504353" y="8801354"/>
              <a:chExt cx="4741495" cy="2131542"/>
            </a:xfrm>
          </p:grpSpPr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7BE45589-4869-4682-B611-445DBF980CB3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嘗試用不同的文件讀取模式看看？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65" name="Group 664">
                <a:extLst>
                  <a:ext uri="{FF2B5EF4-FFF2-40B4-BE49-F238E27FC236}">
                    <a16:creationId xmlns:a16="http://schemas.microsoft.com/office/drawing/2014/main" id="{FF462832-A294-4F66-8B0D-A20BE94212A0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666" name="Graphic 665">
                  <a:extLst>
                    <a:ext uri="{FF2B5EF4-FFF2-40B4-BE49-F238E27FC236}">
                      <a16:creationId xmlns:a16="http://schemas.microsoft.com/office/drawing/2014/main" id="{BE6D8E9C-7C3F-47E0-BF90-3A3089A1E8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67" name="TextBox 666">
                  <a:extLst>
                    <a:ext uri="{FF2B5EF4-FFF2-40B4-BE49-F238E27FC236}">
                      <a16:creationId xmlns:a16="http://schemas.microsoft.com/office/drawing/2014/main" id="{A57E4B5C-4233-4F72-B032-5BE481950EFB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56" name="Group 555">
              <a:extLst>
                <a:ext uri="{FF2B5EF4-FFF2-40B4-BE49-F238E27FC236}">
                  <a16:creationId xmlns:a16="http://schemas.microsoft.com/office/drawing/2014/main" id="{07F4058F-F9E7-4860-91C4-6D742ECD8172}"/>
                </a:ext>
              </a:extLst>
            </p:cNvPr>
            <p:cNvGrpSpPr/>
            <p:nvPr/>
          </p:nvGrpSpPr>
          <p:grpSpPr>
            <a:xfrm>
              <a:off x="1494244" y="9700076"/>
              <a:ext cx="5024592" cy="2105525"/>
              <a:chOff x="1653538" y="1750435"/>
              <a:chExt cx="5024592" cy="2105525"/>
            </a:xfrm>
          </p:grpSpPr>
          <p:sp>
            <p:nvSpPr>
              <p:cNvPr id="660" name="Freeform: Shape 659">
                <a:extLst>
                  <a:ext uri="{FF2B5EF4-FFF2-40B4-BE49-F238E27FC236}">
                    <a16:creationId xmlns:a16="http://schemas.microsoft.com/office/drawing/2014/main" id="{8310C186-B46C-4E0E-891F-6156A24C25C9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有料喔，我不考虑从文件的尾部写起就可以了喔，每次都重新读取后重新创建一遍就搞定了（我把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a+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模式换成了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61" name="Group 660">
                <a:extLst>
                  <a:ext uri="{FF2B5EF4-FFF2-40B4-BE49-F238E27FC236}">
                    <a16:creationId xmlns:a16="http://schemas.microsoft.com/office/drawing/2014/main" id="{084D9CD9-ED4D-4FB9-AF99-EB6761A64CAA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662" name="Graphic 661">
                  <a:extLst>
                    <a:ext uri="{FF2B5EF4-FFF2-40B4-BE49-F238E27FC236}">
                      <a16:creationId xmlns:a16="http://schemas.microsoft.com/office/drawing/2014/main" id="{FAE85F0F-4E6A-46CD-AF11-741D78F091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63" name="TextBox 662">
                  <a:extLst>
                    <a:ext uri="{FF2B5EF4-FFF2-40B4-BE49-F238E27FC236}">
                      <a16:creationId xmlns:a16="http://schemas.microsoft.com/office/drawing/2014/main" id="{7FD27557-4D75-4EEB-B666-B2E0A7DDB8FD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57" name="Group 556">
              <a:extLst>
                <a:ext uri="{FF2B5EF4-FFF2-40B4-BE49-F238E27FC236}">
                  <a16:creationId xmlns:a16="http://schemas.microsoft.com/office/drawing/2014/main" id="{CD1BEF06-4D80-472B-A33E-31A3A8229E4F}"/>
                </a:ext>
              </a:extLst>
            </p:cNvPr>
            <p:cNvGrpSpPr/>
            <p:nvPr/>
          </p:nvGrpSpPr>
          <p:grpSpPr>
            <a:xfrm>
              <a:off x="5916493" y="12134418"/>
              <a:ext cx="4741495" cy="2131542"/>
              <a:chOff x="1504353" y="8801354"/>
              <a:chExt cx="4741495" cy="2131542"/>
            </a:xfrm>
          </p:grpSpPr>
          <p:sp>
            <p:nvSpPr>
              <p:cNvPr id="656" name="Freeform: Shape 655">
                <a:extLst>
                  <a:ext uri="{FF2B5EF4-FFF2-40B4-BE49-F238E27FC236}">
                    <a16:creationId xmlns:a16="http://schemas.microsoft.com/office/drawing/2014/main" id="{3A87F4EF-285F-47D0-84AA-5286ACF35325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誒誒，話說你們的小遊戲都完成了嗎？代碼同步是個問題欸。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57" name="Group 656">
                <a:extLst>
                  <a:ext uri="{FF2B5EF4-FFF2-40B4-BE49-F238E27FC236}">
                    <a16:creationId xmlns:a16="http://schemas.microsoft.com/office/drawing/2014/main" id="{BA75CA55-BC85-45F5-A5FF-9E6005903BC3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658" name="Graphic 657">
                  <a:extLst>
                    <a:ext uri="{FF2B5EF4-FFF2-40B4-BE49-F238E27FC236}">
                      <a16:creationId xmlns:a16="http://schemas.microsoft.com/office/drawing/2014/main" id="{5FC2632C-0157-46E5-8FB9-CE006A554C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59" name="TextBox 658">
                  <a:extLst>
                    <a:ext uri="{FF2B5EF4-FFF2-40B4-BE49-F238E27FC236}">
                      <a16:creationId xmlns:a16="http://schemas.microsoft.com/office/drawing/2014/main" id="{64C48A4D-3395-4C26-8683-58A02169051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58" name="Group 557">
              <a:extLst>
                <a:ext uri="{FF2B5EF4-FFF2-40B4-BE49-F238E27FC236}">
                  <a16:creationId xmlns:a16="http://schemas.microsoft.com/office/drawing/2014/main" id="{7DA02E96-3012-4ECA-AC4D-16BE84EF06BF}"/>
                </a:ext>
              </a:extLst>
            </p:cNvPr>
            <p:cNvGrpSpPr/>
            <p:nvPr/>
          </p:nvGrpSpPr>
          <p:grpSpPr>
            <a:xfrm>
              <a:off x="5916493" y="14620794"/>
              <a:ext cx="4822721" cy="2105525"/>
              <a:chOff x="5835267" y="4052087"/>
              <a:chExt cx="4822721" cy="2105525"/>
            </a:xfrm>
          </p:grpSpPr>
          <p:sp>
            <p:nvSpPr>
              <p:cNvPr id="652" name="Freeform: Shape 651">
                <a:extLst>
                  <a:ext uri="{FF2B5EF4-FFF2-40B4-BE49-F238E27FC236}">
                    <a16:creationId xmlns:a16="http://schemas.microsoft.com/office/drawing/2014/main" id="{C2DA7C5F-37BD-4995-B2CD-F4AB4D1B935F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Have you guys ever heard of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GitHUB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53" name="Group 652">
                <a:extLst>
                  <a:ext uri="{FF2B5EF4-FFF2-40B4-BE49-F238E27FC236}">
                    <a16:creationId xmlns:a16="http://schemas.microsoft.com/office/drawing/2014/main" id="{50A772E6-888E-4CE1-80AC-A7A9013052B1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654" name="Graphic 653">
                  <a:extLst>
                    <a:ext uri="{FF2B5EF4-FFF2-40B4-BE49-F238E27FC236}">
                      <a16:creationId xmlns:a16="http://schemas.microsoft.com/office/drawing/2014/main" id="{DE2959A7-70B2-4877-899F-B153D6B1DA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55" name="TextBox 654">
                  <a:extLst>
                    <a:ext uri="{FF2B5EF4-FFF2-40B4-BE49-F238E27FC236}">
                      <a16:creationId xmlns:a16="http://schemas.microsoft.com/office/drawing/2014/main" id="{FC9E1CBC-8656-4681-9FCF-082D12695F3C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59" name="Group 558">
              <a:extLst>
                <a:ext uri="{FF2B5EF4-FFF2-40B4-BE49-F238E27FC236}">
                  <a16:creationId xmlns:a16="http://schemas.microsoft.com/office/drawing/2014/main" id="{3C580FA7-E0AA-4D47-B5E9-DB63378505B9}"/>
                </a:ext>
              </a:extLst>
            </p:cNvPr>
            <p:cNvGrpSpPr/>
            <p:nvPr/>
          </p:nvGrpSpPr>
          <p:grpSpPr>
            <a:xfrm>
              <a:off x="5916493" y="17081153"/>
              <a:ext cx="4822721" cy="2105525"/>
              <a:chOff x="5835267" y="4052087"/>
              <a:chExt cx="4822721" cy="2105525"/>
            </a:xfrm>
          </p:grpSpPr>
          <p:sp>
            <p:nvSpPr>
              <p:cNvPr id="648" name="Freeform: Shape 647">
                <a:extLst>
                  <a:ext uri="{FF2B5EF4-FFF2-40B4-BE49-F238E27FC236}">
                    <a16:creationId xmlns:a16="http://schemas.microsoft.com/office/drawing/2014/main" id="{3180AF70-3536-4494-9585-DD7F1BC602B9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We can use git to sync our code easily in only one tap.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49" name="Group 648">
                <a:extLst>
                  <a:ext uri="{FF2B5EF4-FFF2-40B4-BE49-F238E27FC236}">
                    <a16:creationId xmlns:a16="http://schemas.microsoft.com/office/drawing/2014/main" id="{5937F2FB-5E3C-4F9F-B8CB-78DEFBC14BD0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650" name="Graphic 649">
                  <a:extLst>
                    <a:ext uri="{FF2B5EF4-FFF2-40B4-BE49-F238E27FC236}">
                      <a16:creationId xmlns:a16="http://schemas.microsoft.com/office/drawing/2014/main" id="{F40D5065-A240-471B-95AC-FF54BE7A5F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51" name="TextBox 650">
                  <a:extLst>
                    <a:ext uri="{FF2B5EF4-FFF2-40B4-BE49-F238E27FC236}">
                      <a16:creationId xmlns:a16="http://schemas.microsoft.com/office/drawing/2014/main" id="{69206205-9965-40BF-9253-78A41FA67399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60" name="Group 559">
              <a:extLst>
                <a:ext uri="{FF2B5EF4-FFF2-40B4-BE49-F238E27FC236}">
                  <a16:creationId xmlns:a16="http://schemas.microsoft.com/office/drawing/2014/main" id="{8D781BC6-E737-4FD1-A016-DA862BD8287A}"/>
                </a:ext>
              </a:extLst>
            </p:cNvPr>
            <p:cNvGrpSpPr/>
            <p:nvPr/>
          </p:nvGrpSpPr>
          <p:grpSpPr>
            <a:xfrm>
              <a:off x="5916493" y="19541512"/>
              <a:ext cx="4822721" cy="2105525"/>
              <a:chOff x="5835267" y="4052087"/>
              <a:chExt cx="4822721" cy="2105525"/>
            </a:xfrm>
          </p:grpSpPr>
          <p:sp>
            <p:nvSpPr>
              <p:cNvPr id="644" name="Freeform: Shape 643">
                <a:extLst>
                  <a:ext uri="{FF2B5EF4-FFF2-40B4-BE49-F238E27FC236}">
                    <a16:creationId xmlns:a16="http://schemas.microsoft.com/office/drawing/2014/main" id="{60BF59FA-6BD0-4C83-A768-481B04D86756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can guide you guys to setup Git if needed.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45" name="Group 644">
                <a:extLst>
                  <a:ext uri="{FF2B5EF4-FFF2-40B4-BE49-F238E27FC236}">
                    <a16:creationId xmlns:a16="http://schemas.microsoft.com/office/drawing/2014/main" id="{7C06DE46-971A-4306-B22B-468BB754723E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646" name="Graphic 645">
                  <a:extLst>
                    <a:ext uri="{FF2B5EF4-FFF2-40B4-BE49-F238E27FC236}">
                      <a16:creationId xmlns:a16="http://schemas.microsoft.com/office/drawing/2014/main" id="{B1FDEF8A-B2FC-4684-AA3A-54A8AC6FB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47" name="TextBox 646">
                  <a:extLst>
                    <a:ext uri="{FF2B5EF4-FFF2-40B4-BE49-F238E27FC236}">
                      <a16:creationId xmlns:a16="http://schemas.microsoft.com/office/drawing/2014/main" id="{B5586ED1-2599-4AB6-894B-755A9C175862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61" name="Group 560">
              <a:extLst>
                <a:ext uri="{FF2B5EF4-FFF2-40B4-BE49-F238E27FC236}">
                  <a16:creationId xmlns:a16="http://schemas.microsoft.com/office/drawing/2014/main" id="{154ABFD5-B648-4641-925E-08F1890A2D72}"/>
                </a:ext>
              </a:extLst>
            </p:cNvPr>
            <p:cNvGrpSpPr/>
            <p:nvPr/>
          </p:nvGrpSpPr>
          <p:grpSpPr>
            <a:xfrm>
              <a:off x="1653284" y="22001871"/>
              <a:ext cx="5024592" cy="2105525"/>
              <a:chOff x="1653538" y="1750435"/>
              <a:chExt cx="5024592" cy="2105525"/>
            </a:xfrm>
          </p:grpSpPr>
          <p:sp>
            <p:nvSpPr>
              <p:cNvPr id="640" name="Freeform: Shape 639">
                <a:extLst>
                  <a:ext uri="{FF2B5EF4-FFF2-40B4-BE49-F238E27FC236}">
                    <a16:creationId xmlns:a16="http://schemas.microsoft.com/office/drawing/2014/main" id="{B2A0B194-AC90-41D3-8517-AFEDE00E78D3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好的，收到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41" name="Group 640">
                <a:extLst>
                  <a:ext uri="{FF2B5EF4-FFF2-40B4-BE49-F238E27FC236}">
                    <a16:creationId xmlns:a16="http://schemas.microsoft.com/office/drawing/2014/main" id="{747F706F-BAF9-4034-9376-22D73B428990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642" name="Graphic 641">
                  <a:extLst>
                    <a:ext uri="{FF2B5EF4-FFF2-40B4-BE49-F238E27FC236}">
                      <a16:creationId xmlns:a16="http://schemas.microsoft.com/office/drawing/2014/main" id="{D32299B1-1D3D-4787-B79A-6293893413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43" name="TextBox 642">
                  <a:extLst>
                    <a:ext uri="{FF2B5EF4-FFF2-40B4-BE49-F238E27FC236}">
                      <a16:creationId xmlns:a16="http://schemas.microsoft.com/office/drawing/2014/main" id="{1022CB58-6E24-408C-86A8-209A0B52F5CE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62" name="Group 561">
              <a:extLst>
                <a:ext uri="{FF2B5EF4-FFF2-40B4-BE49-F238E27FC236}">
                  <a16:creationId xmlns:a16="http://schemas.microsoft.com/office/drawing/2014/main" id="{316B930E-6B3F-4F45-8D58-8FFE335460FF}"/>
                </a:ext>
              </a:extLst>
            </p:cNvPr>
            <p:cNvGrpSpPr/>
            <p:nvPr/>
          </p:nvGrpSpPr>
          <p:grpSpPr>
            <a:xfrm>
              <a:off x="5916493" y="24462230"/>
              <a:ext cx="4741495" cy="2131542"/>
              <a:chOff x="1504353" y="8801354"/>
              <a:chExt cx="4741495" cy="2131542"/>
            </a:xfrm>
          </p:grpSpPr>
          <p:sp>
            <p:nvSpPr>
              <p:cNvPr id="636" name="Freeform: Shape 635">
                <a:extLst>
                  <a:ext uri="{FF2B5EF4-FFF2-40B4-BE49-F238E27FC236}">
                    <a16:creationId xmlns:a16="http://schemas.microsoft.com/office/drawing/2014/main" id="{0A7A1972-91D8-42CF-8A2C-46688E18E8BF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啊對對對（已讀亂回，上班中）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37" name="Group 636">
                <a:extLst>
                  <a:ext uri="{FF2B5EF4-FFF2-40B4-BE49-F238E27FC236}">
                    <a16:creationId xmlns:a16="http://schemas.microsoft.com/office/drawing/2014/main" id="{F371970A-C0DE-4FC1-AA09-53D277EDD4D1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638" name="Graphic 637">
                  <a:extLst>
                    <a:ext uri="{FF2B5EF4-FFF2-40B4-BE49-F238E27FC236}">
                      <a16:creationId xmlns:a16="http://schemas.microsoft.com/office/drawing/2014/main" id="{549F02D5-DF5C-4D88-AC5C-319601412E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39" name="TextBox 638">
                  <a:extLst>
                    <a:ext uri="{FF2B5EF4-FFF2-40B4-BE49-F238E27FC236}">
                      <a16:creationId xmlns:a16="http://schemas.microsoft.com/office/drawing/2014/main" id="{F2BF869B-811F-4A0A-BF71-880A675ED275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64" name="Group 563">
              <a:extLst>
                <a:ext uri="{FF2B5EF4-FFF2-40B4-BE49-F238E27FC236}">
                  <a16:creationId xmlns:a16="http://schemas.microsoft.com/office/drawing/2014/main" id="{2927A7A8-62AF-4CDE-946E-567765C50D4D}"/>
                </a:ext>
              </a:extLst>
            </p:cNvPr>
            <p:cNvGrpSpPr/>
            <p:nvPr/>
          </p:nvGrpSpPr>
          <p:grpSpPr>
            <a:xfrm>
              <a:off x="5916493" y="27143993"/>
              <a:ext cx="4741495" cy="2131542"/>
              <a:chOff x="1504353" y="8801354"/>
              <a:chExt cx="4741495" cy="2131542"/>
            </a:xfrm>
          </p:grpSpPr>
          <p:sp>
            <p:nvSpPr>
              <p:cNvPr id="632" name="Freeform: Shape 631">
                <a:extLst>
                  <a:ext uri="{FF2B5EF4-FFF2-40B4-BE49-F238E27FC236}">
                    <a16:creationId xmlns:a16="http://schemas.microsoft.com/office/drawing/2014/main" id="{61B34553-635B-49DA-A6F1-11E5513054E6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為什麼我的小遊戲隨機數返回值全一樣？我在自己的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ipynb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做沒問題啊。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33" name="Group 632">
                <a:extLst>
                  <a:ext uri="{FF2B5EF4-FFF2-40B4-BE49-F238E27FC236}">
                    <a16:creationId xmlns:a16="http://schemas.microsoft.com/office/drawing/2014/main" id="{146BF297-FF52-4B3B-BF9A-3D047585C89E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634" name="Graphic 633">
                  <a:extLst>
                    <a:ext uri="{FF2B5EF4-FFF2-40B4-BE49-F238E27FC236}">
                      <a16:creationId xmlns:a16="http://schemas.microsoft.com/office/drawing/2014/main" id="{82A9C62D-5235-49AA-9113-6737224B34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35" name="TextBox 634">
                  <a:extLst>
                    <a:ext uri="{FF2B5EF4-FFF2-40B4-BE49-F238E27FC236}">
                      <a16:creationId xmlns:a16="http://schemas.microsoft.com/office/drawing/2014/main" id="{65389D96-0058-465D-9F5B-D00987FD1ECA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65" name="Group 564">
              <a:extLst>
                <a:ext uri="{FF2B5EF4-FFF2-40B4-BE49-F238E27FC236}">
                  <a16:creationId xmlns:a16="http://schemas.microsoft.com/office/drawing/2014/main" id="{844D7890-3573-468B-82FB-40D9FA079FA5}"/>
                </a:ext>
              </a:extLst>
            </p:cNvPr>
            <p:cNvGrpSpPr/>
            <p:nvPr/>
          </p:nvGrpSpPr>
          <p:grpSpPr>
            <a:xfrm>
              <a:off x="1609989" y="29657184"/>
              <a:ext cx="5024592" cy="2105525"/>
              <a:chOff x="1653538" y="1750435"/>
              <a:chExt cx="5024592" cy="2105525"/>
            </a:xfrm>
          </p:grpSpPr>
          <p:sp>
            <p:nvSpPr>
              <p:cNvPr id="628" name="Freeform: Shape 627">
                <a:extLst>
                  <a:ext uri="{FF2B5EF4-FFF2-40B4-BE49-F238E27FC236}">
                    <a16:creationId xmlns:a16="http://schemas.microsoft.com/office/drawing/2014/main" id="{9F579C63-EA61-486C-B717-3DA3099157EC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我们的方法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Rnumber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()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是以当前时间的作为随机种子的，所以你在呼叫这个函式设一个小小的间隔就可以了，用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time.sleep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秒数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)</a:t>
                </a:r>
              </a:p>
            </p:txBody>
          </p:sp>
          <p:grpSp>
            <p:nvGrpSpPr>
              <p:cNvPr id="629" name="Group 628">
                <a:extLst>
                  <a:ext uri="{FF2B5EF4-FFF2-40B4-BE49-F238E27FC236}">
                    <a16:creationId xmlns:a16="http://schemas.microsoft.com/office/drawing/2014/main" id="{A5EB5611-4D8D-49A6-B5F2-8CB289434BCE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630" name="Graphic 629">
                  <a:extLst>
                    <a:ext uri="{FF2B5EF4-FFF2-40B4-BE49-F238E27FC236}">
                      <a16:creationId xmlns:a16="http://schemas.microsoft.com/office/drawing/2014/main" id="{A494582B-69E2-434E-89F3-60F153148E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31" name="TextBox 630">
                  <a:extLst>
                    <a:ext uri="{FF2B5EF4-FFF2-40B4-BE49-F238E27FC236}">
                      <a16:creationId xmlns:a16="http://schemas.microsoft.com/office/drawing/2014/main" id="{5A2517AC-D197-46D0-948B-02EC4D967D87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66" name="Group 565">
              <a:extLst>
                <a:ext uri="{FF2B5EF4-FFF2-40B4-BE49-F238E27FC236}">
                  <a16:creationId xmlns:a16="http://schemas.microsoft.com/office/drawing/2014/main" id="{9FD88F2D-784B-40B7-AA50-1880C9095781}"/>
                </a:ext>
              </a:extLst>
            </p:cNvPr>
            <p:cNvGrpSpPr/>
            <p:nvPr/>
          </p:nvGrpSpPr>
          <p:grpSpPr>
            <a:xfrm>
              <a:off x="6068893" y="32117015"/>
              <a:ext cx="4822721" cy="2105525"/>
              <a:chOff x="5835267" y="4052087"/>
              <a:chExt cx="4822721" cy="2105525"/>
            </a:xfrm>
          </p:grpSpPr>
          <p:sp>
            <p:nvSpPr>
              <p:cNvPr id="624" name="Freeform: Shape 623">
                <a:extLst>
                  <a:ext uri="{FF2B5EF4-FFF2-40B4-BE49-F238E27FC236}">
                    <a16:creationId xmlns:a16="http://schemas.microsoft.com/office/drawing/2014/main" id="{1FC1E49D-0884-401F-AFCF-2E60AE4266B5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Yea, Wei Siang is right, cause I just faced the same problem before.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25" name="Group 624">
                <a:extLst>
                  <a:ext uri="{FF2B5EF4-FFF2-40B4-BE49-F238E27FC236}">
                    <a16:creationId xmlns:a16="http://schemas.microsoft.com/office/drawing/2014/main" id="{FC935340-6306-42C4-96BA-DD96CAFD9A75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626" name="Graphic 625">
                  <a:extLst>
                    <a:ext uri="{FF2B5EF4-FFF2-40B4-BE49-F238E27FC236}">
                      <a16:creationId xmlns:a16="http://schemas.microsoft.com/office/drawing/2014/main" id="{2FA6D00A-412A-42A6-A3FD-28A67BA437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27" name="TextBox 626">
                  <a:extLst>
                    <a:ext uri="{FF2B5EF4-FFF2-40B4-BE49-F238E27FC236}">
                      <a16:creationId xmlns:a16="http://schemas.microsoft.com/office/drawing/2014/main" id="{D0C1F161-4780-4CCD-ACEE-CB6CB09B81F8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67" name="Group 566">
              <a:extLst>
                <a:ext uri="{FF2B5EF4-FFF2-40B4-BE49-F238E27FC236}">
                  <a16:creationId xmlns:a16="http://schemas.microsoft.com/office/drawing/2014/main" id="{F528C820-117A-4E55-8AF5-4FE234A7C811}"/>
                </a:ext>
              </a:extLst>
            </p:cNvPr>
            <p:cNvGrpSpPr/>
            <p:nvPr/>
          </p:nvGrpSpPr>
          <p:grpSpPr>
            <a:xfrm>
              <a:off x="5994916" y="37587954"/>
              <a:ext cx="4741495" cy="2131542"/>
              <a:chOff x="1504353" y="8801354"/>
              <a:chExt cx="4741495" cy="2131542"/>
            </a:xfrm>
          </p:grpSpPr>
          <p:sp>
            <p:nvSpPr>
              <p:cNvPr id="620" name="Freeform: Shape 619">
                <a:extLst>
                  <a:ext uri="{FF2B5EF4-FFF2-40B4-BE49-F238E27FC236}">
                    <a16:creationId xmlns:a16="http://schemas.microsoft.com/office/drawing/2014/main" id="{F9D8A110-4DFB-480D-9588-E4BD8FC3269B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話說那個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一直報錯是在說什麼？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21" name="Group 620">
                <a:extLst>
                  <a:ext uri="{FF2B5EF4-FFF2-40B4-BE49-F238E27FC236}">
                    <a16:creationId xmlns:a16="http://schemas.microsoft.com/office/drawing/2014/main" id="{27E3CCFD-46E1-4665-BC1B-2B42B4EC806F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622" name="Graphic 621">
                  <a:extLst>
                    <a:ext uri="{FF2B5EF4-FFF2-40B4-BE49-F238E27FC236}">
                      <a16:creationId xmlns:a16="http://schemas.microsoft.com/office/drawing/2014/main" id="{0D4AD190-98A4-44E9-AC67-85B7F4D6DA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23" name="TextBox 622">
                  <a:extLst>
                    <a:ext uri="{FF2B5EF4-FFF2-40B4-BE49-F238E27FC236}">
                      <a16:creationId xmlns:a16="http://schemas.microsoft.com/office/drawing/2014/main" id="{246AC4AA-65F1-421C-8770-2F22E4286C95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69" name="Group 568">
              <a:extLst>
                <a:ext uri="{FF2B5EF4-FFF2-40B4-BE49-F238E27FC236}">
                  <a16:creationId xmlns:a16="http://schemas.microsoft.com/office/drawing/2014/main" id="{5FB69FD5-F387-460C-B532-6B43EC4EF892}"/>
                </a:ext>
              </a:extLst>
            </p:cNvPr>
            <p:cNvGrpSpPr/>
            <p:nvPr/>
          </p:nvGrpSpPr>
          <p:grpSpPr>
            <a:xfrm>
              <a:off x="6096000" y="34798778"/>
              <a:ext cx="4741495" cy="2131542"/>
              <a:chOff x="1504353" y="8801354"/>
              <a:chExt cx="4741495" cy="2131542"/>
            </a:xfrm>
          </p:grpSpPr>
          <p:sp>
            <p:nvSpPr>
              <p:cNvPr id="616" name="Freeform: Shape 615">
                <a:extLst>
                  <a:ext uri="{FF2B5EF4-FFF2-40B4-BE49-F238E27FC236}">
                    <a16:creationId xmlns:a16="http://schemas.microsoft.com/office/drawing/2014/main" id="{628604C2-CB3C-4715-B24B-B97F205338ED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好，我等等就試試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17" name="Group 616">
                <a:extLst>
                  <a:ext uri="{FF2B5EF4-FFF2-40B4-BE49-F238E27FC236}">
                    <a16:creationId xmlns:a16="http://schemas.microsoft.com/office/drawing/2014/main" id="{383B2AC1-0B48-485C-BEB4-EA50B341D5B9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618" name="Graphic 617">
                  <a:extLst>
                    <a:ext uri="{FF2B5EF4-FFF2-40B4-BE49-F238E27FC236}">
                      <a16:creationId xmlns:a16="http://schemas.microsoft.com/office/drawing/2014/main" id="{3D34815D-8352-4629-A28C-EE400E75E5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19" name="TextBox 618">
                  <a:extLst>
                    <a:ext uri="{FF2B5EF4-FFF2-40B4-BE49-F238E27FC236}">
                      <a16:creationId xmlns:a16="http://schemas.microsoft.com/office/drawing/2014/main" id="{5E406589-7541-47AD-8228-10CCA3317EAF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70" name="Group 569">
              <a:extLst>
                <a:ext uri="{FF2B5EF4-FFF2-40B4-BE49-F238E27FC236}">
                  <a16:creationId xmlns:a16="http://schemas.microsoft.com/office/drawing/2014/main" id="{175C9CF2-0387-4903-957D-22819DC6240A}"/>
                </a:ext>
              </a:extLst>
            </p:cNvPr>
            <p:cNvGrpSpPr/>
            <p:nvPr/>
          </p:nvGrpSpPr>
          <p:grpSpPr>
            <a:xfrm>
              <a:off x="1653284" y="39894656"/>
              <a:ext cx="5024592" cy="2105525"/>
              <a:chOff x="1653538" y="1750435"/>
              <a:chExt cx="5024592" cy="2105525"/>
            </a:xfrm>
          </p:grpSpPr>
          <p:sp>
            <p:nvSpPr>
              <p:cNvPr id="612" name="Freeform: Shape 611">
                <a:extLst>
                  <a:ext uri="{FF2B5EF4-FFF2-40B4-BE49-F238E27FC236}">
                    <a16:creationId xmlns:a16="http://schemas.microsoft.com/office/drawing/2014/main" id="{390D10E3-2F69-451C-8C66-F2AF4E308705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我也有遇到，我看哪个是亮色的我就点，或者是往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yes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点，全是英文字，拜托不要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13" name="Group 612">
                <a:extLst>
                  <a:ext uri="{FF2B5EF4-FFF2-40B4-BE49-F238E27FC236}">
                    <a16:creationId xmlns:a16="http://schemas.microsoft.com/office/drawing/2014/main" id="{9D8ECCA8-32DE-4ABE-8B25-C65DCDC2CA6A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614" name="Graphic 613">
                  <a:extLst>
                    <a:ext uri="{FF2B5EF4-FFF2-40B4-BE49-F238E27FC236}">
                      <a16:creationId xmlns:a16="http://schemas.microsoft.com/office/drawing/2014/main" id="{F5DA0D47-CCA5-4A7A-8777-40DF7B00D4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15" name="TextBox 614">
                  <a:extLst>
                    <a:ext uri="{FF2B5EF4-FFF2-40B4-BE49-F238E27FC236}">
                      <a16:creationId xmlns:a16="http://schemas.microsoft.com/office/drawing/2014/main" id="{8F964120-CA7B-4B79-B2E8-470E1ED5B9EC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71" name="Group 570">
              <a:extLst>
                <a:ext uri="{FF2B5EF4-FFF2-40B4-BE49-F238E27FC236}">
                  <a16:creationId xmlns:a16="http://schemas.microsoft.com/office/drawing/2014/main" id="{71BE107E-E63F-41B3-A64E-727B8EEFCB5F}"/>
                </a:ext>
              </a:extLst>
            </p:cNvPr>
            <p:cNvGrpSpPr/>
            <p:nvPr/>
          </p:nvGrpSpPr>
          <p:grpSpPr>
            <a:xfrm>
              <a:off x="6014774" y="42175341"/>
              <a:ext cx="4822721" cy="2105525"/>
              <a:chOff x="5835267" y="4052087"/>
              <a:chExt cx="4822721" cy="2105525"/>
            </a:xfrm>
          </p:grpSpPr>
          <p:sp>
            <p:nvSpPr>
              <p:cNvPr id="608" name="Freeform: Shape 607">
                <a:extLst>
                  <a:ext uri="{FF2B5EF4-FFF2-40B4-BE49-F238E27FC236}">
                    <a16:creationId xmlns:a16="http://schemas.microsoft.com/office/drawing/2014/main" id="{12D81DF7-9904-415A-8667-F8446B085987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It must be a conflict error, check your local file and save that file on the cloud for it to be the latest one and click accept or deny the changes.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09" name="Group 608">
                <a:extLst>
                  <a:ext uri="{FF2B5EF4-FFF2-40B4-BE49-F238E27FC236}">
                    <a16:creationId xmlns:a16="http://schemas.microsoft.com/office/drawing/2014/main" id="{43AF563F-D8DC-4667-B799-AF1F068AF5E7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610" name="Graphic 609">
                  <a:extLst>
                    <a:ext uri="{FF2B5EF4-FFF2-40B4-BE49-F238E27FC236}">
                      <a16:creationId xmlns:a16="http://schemas.microsoft.com/office/drawing/2014/main" id="{4FE802E3-EECA-4D80-B178-C8CCB07653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11" name="TextBox 610">
                  <a:extLst>
                    <a:ext uri="{FF2B5EF4-FFF2-40B4-BE49-F238E27FC236}">
                      <a16:creationId xmlns:a16="http://schemas.microsoft.com/office/drawing/2014/main" id="{E89E4D68-ADB8-4FFF-8484-156C0598C9CE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73" name="Group 572">
              <a:extLst>
                <a:ext uri="{FF2B5EF4-FFF2-40B4-BE49-F238E27FC236}">
                  <a16:creationId xmlns:a16="http://schemas.microsoft.com/office/drawing/2014/main" id="{B8611100-AB39-437D-9D22-644CBC24753A}"/>
                </a:ext>
              </a:extLst>
            </p:cNvPr>
            <p:cNvGrpSpPr/>
            <p:nvPr/>
          </p:nvGrpSpPr>
          <p:grpSpPr>
            <a:xfrm>
              <a:off x="6002911" y="45040054"/>
              <a:ext cx="4822721" cy="2105525"/>
              <a:chOff x="5835267" y="4052087"/>
              <a:chExt cx="4822721" cy="2105525"/>
            </a:xfrm>
          </p:grpSpPr>
          <p:sp>
            <p:nvSpPr>
              <p:cNvPr id="604" name="Freeform: Shape 603">
                <a:extLst>
                  <a:ext uri="{FF2B5EF4-FFF2-40B4-BE49-F238E27FC236}">
                    <a16:creationId xmlns:a16="http://schemas.microsoft.com/office/drawing/2014/main" id="{AFEB516D-1A7E-4CC9-9A8F-17CBF710E7BE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Should we put our source code to the ppt?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05" name="Group 604">
                <a:extLst>
                  <a:ext uri="{FF2B5EF4-FFF2-40B4-BE49-F238E27FC236}">
                    <a16:creationId xmlns:a16="http://schemas.microsoft.com/office/drawing/2014/main" id="{40887DF1-B999-4089-B9B2-53C877FC88F5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606" name="Graphic 605">
                  <a:extLst>
                    <a:ext uri="{FF2B5EF4-FFF2-40B4-BE49-F238E27FC236}">
                      <a16:creationId xmlns:a16="http://schemas.microsoft.com/office/drawing/2014/main" id="{469F39BC-0B6E-4019-B9C0-9A43EEF5F4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07" name="TextBox 606">
                  <a:extLst>
                    <a:ext uri="{FF2B5EF4-FFF2-40B4-BE49-F238E27FC236}">
                      <a16:creationId xmlns:a16="http://schemas.microsoft.com/office/drawing/2014/main" id="{0FBA22A9-D70C-444C-B2F9-DB763BD017BF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74" name="Group 573">
              <a:extLst>
                <a:ext uri="{FF2B5EF4-FFF2-40B4-BE49-F238E27FC236}">
                  <a16:creationId xmlns:a16="http://schemas.microsoft.com/office/drawing/2014/main" id="{E10F3217-FC45-4D84-9C1E-5BE2A0C6D5BC}"/>
                </a:ext>
              </a:extLst>
            </p:cNvPr>
            <p:cNvGrpSpPr/>
            <p:nvPr/>
          </p:nvGrpSpPr>
          <p:grpSpPr>
            <a:xfrm>
              <a:off x="1609989" y="47323841"/>
              <a:ext cx="5024592" cy="2105525"/>
              <a:chOff x="1653538" y="1750435"/>
              <a:chExt cx="5024592" cy="2105525"/>
            </a:xfrm>
          </p:grpSpPr>
          <p:sp>
            <p:nvSpPr>
              <p:cNvPr id="600" name="Freeform: Shape 599">
                <a:extLst>
                  <a:ext uri="{FF2B5EF4-FFF2-40B4-BE49-F238E27FC236}">
                    <a16:creationId xmlns:a16="http://schemas.microsoft.com/office/drawing/2014/main" id="{0C9209F8-B33D-40E1-976A-DDAA368964F5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VScode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崩溃了，代码无了，我也无了。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01" name="Group 600">
                <a:extLst>
                  <a:ext uri="{FF2B5EF4-FFF2-40B4-BE49-F238E27FC236}">
                    <a16:creationId xmlns:a16="http://schemas.microsoft.com/office/drawing/2014/main" id="{360683E0-15CB-4A65-9D3E-35DAE1407540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602" name="Graphic 601">
                  <a:extLst>
                    <a:ext uri="{FF2B5EF4-FFF2-40B4-BE49-F238E27FC236}">
                      <a16:creationId xmlns:a16="http://schemas.microsoft.com/office/drawing/2014/main" id="{11FF385D-0A06-4500-BE72-1ECEBCF2CB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03" name="TextBox 602">
                  <a:extLst>
                    <a:ext uri="{FF2B5EF4-FFF2-40B4-BE49-F238E27FC236}">
                      <a16:creationId xmlns:a16="http://schemas.microsoft.com/office/drawing/2014/main" id="{7C02EA20-8B10-4191-9C80-DC88C6DA39FA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75" name="Group 574">
              <a:extLst>
                <a:ext uri="{FF2B5EF4-FFF2-40B4-BE49-F238E27FC236}">
                  <a16:creationId xmlns:a16="http://schemas.microsoft.com/office/drawing/2014/main" id="{EEA77ED1-3D6F-4551-9E4B-9CCA7B59F012}"/>
                </a:ext>
              </a:extLst>
            </p:cNvPr>
            <p:cNvGrpSpPr/>
            <p:nvPr/>
          </p:nvGrpSpPr>
          <p:grpSpPr>
            <a:xfrm>
              <a:off x="6147316" y="49696254"/>
              <a:ext cx="4741495" cy="2131542"/>
              <a:chOff x="1504353" y="8801354"/>
              <a:chExt cx="4741495" cy="2131542"/>
            </a:xfrm>
          </p:grpSpPr>
          <p:sp>
            <p:nvSpPr>
              <p:cNvPr id="596" name="Freeform: Shape 595">
                <a:extLst>
                  <a:ext uri="{FF2B5EF4-FFF2-40B4-BE49-F238E27FC236}">
                    <a16:creationId xmlns:a16="http://schemas.microsoft.com/office/drawing/2014/main" id="{46821055-5A89-4770-B2EE-F79F85589920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上交代碼又報錯，你們是不是有人沒有更新代碼庫就直接開寫？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97" name="Group 596">
                <a:extLst>
                  <a:ext uri="{FF2B5EF4-FFF2-40B4-BE49-F238E27FC236}">
                    <a16:creationId xmlns:a16="http://schemas.microsoft.com/office/drawing/2014/main" id="{720A81E3-EEC8-480F-887A-0A50FA7B7C9F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598" name="Graphic 597">
                  <a:extLst>
                    <a:ext uri="{FF2B5EF4-FFF2-40B4-BE49-F238E27FC236}">
                      <a16:creationId xmlns:a16="http://schemas.microsoft.com/office/drawing/2014/main" id="{3D305DCD-5F40-459C-98A2-583BB4D6C4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99" name="TextBox 598">
                  <a:extLst>
                    <a:ext uri="{FF2B5EF4-FFF2-40B4-BE49-F238E27FC236}">
                      <a16:creationId xmlns:a16="http://schemas.microsoft.com/office/drawing/2014/main" id="{C9390FE0-63CD-49D7-AB1D-B3D5D49D119C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76" name="Group 575">
              <a:extLst>
                <a:ext uri="{FF2B5EF4-FFF2-40B4-BE49-F238E27FC236}">
                  <a16:creationId xmlns:a16="http://schemas.microsoft.com/office/drawing/2014/main" id="{D47A2B72-6AF9-4AA7-B556-7A6B44C1EED3}"/>
                </a:ext>
              </a:extLst>
            </p:cNvPr>
            <p:cNvGrpSpPr/>
            <p:nvPr/>
          </p:nvGrpSpPr>
          <p:grpSpPr>
            <a:xfrm>
              <a:off x="6096000" y="52120701"/>
              <a:ext cx="4822721" cy="2105525"/>
              <a:chOff x="5835267" y="4052087"/>
              <a:chExt cx="4822721" cy="2105525"/>
            </a:xfrm>
          </p:grpSpPr>
          <p:sp>
            <p:nvSpPr>
              <p:cNvPr id="592" name="Freeform: Shape 591">
                <a:extLst>
                  <a:ext uri="{FF2B5EF4-FFF2-40B4-BE49-F238E27FC236}">
                    <a16:creationId xmlns:a16="http://schemas.microsoft.com/office/drawing/2014/main" id="{1627DA17-B19A-4CED-8FF9-6882EE82EECA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OMG, who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tf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overwrite my code, WTH!!!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93" name="Group 592">
                <a:extLst>
                  <a:ext uri="{FF2B5EF4-FFF2-40B4-BE49-F238E27FC236}">
                    <a16:creationId xmlns:a16="http://schemas.microsoft.com/office/drawing/2014/main" id="{57317398-6B53-4040-881E-A8122E205DA0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94" name="Graphic 593">
                  <a:extLst>
                    <a:ext uri="{FF2B5EF4-FFF2-40B4-BE49-F238E27FC236}">
                      <a16:creationId xmlns:a16="http://schemas.microsoft.com/office/drawing/2014/main" id="{2C108E44-6F15-4115-920E-8574CE51DD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95" name="TextBox 594">
                  <a:extLst>
                    <a:ext uri="{FF2B5EF4-FFF2-40B4-BE49-F238E27FC236}">
                      <a16:creationId xmlns:a16="http://schemas.microsoft.com/office/drawing/2014/main" id="{4BB3065F-5366-46BE-B7B4-2D6FEDDDA48E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77" name="Group 576">
              <a:extLst>
                <a:ext uri="{FF2B5EF4-FFF2-40B4-BE49-F238E27FC236}">
                  <a16:creationId xmlns:a16="http://schemas.microsoft.com/office/drawing/2014/main" id="{2B1302C0-7BE2-4E58-B5A7-EFAEF6E2DB84}"/>
                </a:ext>
              </a:extLst>
            </p:cNvPr>
            <p:cNvGrpSpPr/>
            <p:nvPr/>
          </p:nvGrpSpPr>
          <p:grpSpPr>
            <a:xfrm>
              <a:off x="1494244" y="54519131"/>
              <a:ext cx="5024592" cy="2105525"/>
              <a:chOff x="1653538" y="1750435"/>
              <a:chExt cx="5024592" cy="2105525"/>
            </a:xfrm>
          </p:grpSpPr>
          <p:sp>
            <p:nvSpPr>
              <p:cNvPr id="588" name="Freeform: Shape 587">
                <a:extLst>
                  <a:ext uri="{FF2B5EF4-FFF2-40B4-BE49-F238E27FC236}">
                    <a16:creationId xmlns:a16="http://schemas.microsoft.com/office/drawing/2014/main" id="{0BB39476-769A-4B46-81BE-D270DBEE2A66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（已读不敢回，亮哪点哪，好像是在说我）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89" name="Group 588">
                <a:extLst>
                  <a:ext uri="{FF2B5EF4-FFF2-40B4-BE49-F238E27FC236}">
                    <a16:creationId xmlns:a16="http://schemas.microsoft.com/office/drawing/2014/main" id="{C648E169-507A-4650-BEF7-476427DA08F7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590" name="Graphic 589">
                  <a:extLst>
                    <a:ext uri="{FF2B5EF4-FFF2-40B4-BE49-F238E27FC236}">
                      <a16:creationId xmlns:a16="http://schemas.microsoft.com/office/drawing/2014/main" id="{BA0BED2E-CF5F-456F-B38B-2DFF72D558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91" name="TextBox 590">
                  <a:extLst>
                    <a:ext uri="{FF2B5EF4-FFF2-40B4-BE49-F238E27FC236}">
                      <a16:creationId xmlns:a16="http://schemas.microsoft.com/office/drawing/2014/main" id="{797F7C53-6320-48BF-9DDE-563E26591025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78" name="Group 577">
              <a:extLst>
                <a:ext uri="{FF2B5EF4-FFF2-40B4-BE49-F238E27FC236}">
                  <a16:creationId xmlns:a16="http://schemas.microsoft.com/office/drawing/2014/main" id="{ADA81770-054F-48FC-BD75-2CC4947069A6}"/>
                </a:ext>
              </a:extLst>
            </p:cNvPr>
            <p:cNvGrpSpPr/>
            <p:nvPr/>
          </p:nvGrpSpPr>
          <p:grpSpPr>
            <a:xfrm>
              <a:off x="6084137" y="56790697"/>
              <a:ext cx="4741495" cy="2131542"/>
              <a:chOff x="1504353" y="8801354"/>
              <a:chExt cx="4741495" cy="2131542"/>
            </a:xfrm>
          </p:grpSpPr>
          <p:sp>
            <p:nvSpPr>
              <p:cNvPr id="584" name="Freeform: Shape 583">
                <a:extLst>
                  <a:ext uri="{FF2B5EF4-FFF2-40B4-BE49-F238E27FC236}">
                    <a16:creationId xmlns:a16="http://schemas.microsoft.com/office/drawing/2014/main" id="{9FE86BD1-8711-4833-9E19-B8685D969979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教我装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VScode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85" name="Group 584">
                <a:extLst>
                  <a:ext uri="{FF2B5EF4-FFF2-40B4-BE49-F238E27FC236}">
                    <a16:creationId xmlns:a16="http://schemas.microsoft.com/office/drawing/2014/main" id="{F7119F2F-279F-439C-88BA-F5119417A3B0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586" name="Graphic 585">
                  <a:extLst>
                    <a:ext uri="{FF2B5EF4-FFF2-40B4-BE49-F238E27FC236}">
                      <a16:creationId xmlns:a16="http://schemas.microsoft.com/office/drawing/2014/main" id="{43373308-1ABA-4B3B-96BD-8CF8F85F3F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87" name="TextBox 586">
                  <a:extLst>
                    <a:ext uri="{FF2B5EF4-FFF2-40B4-BE49-F238E27FC236}">
                      <a16:creationId xmlns:a16="http://schemas.microsoft.com/office/drawing/2014/main" id="{DC97CC8C-8EBC-40BC-BC64-BDBBC29871F2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79" name="Group 578">
              <a:extLst>
                <a:ext uri="{FF2B5EF4-FFF2-40B4-BE49-F238E27FC236}">
                  <a16:creationId xmlns:a16="http://schemas.microsoft.com/office/drawing/2014/main" id="{564F9FAF-12E7-41B5-BC0E-F1A90F65C5F5}"/>
                </a:ext>
              </a:extLst>
            </p:cNvPr>
            <p:cNvGrpSpPr/>
            <p:nvPr/>
          </p:nvGrpSpPr>
          <p:grpSpPr>
            <a:xfrm>
              <a:off x="6068893" y="59220523"/>
              <a:ext cx="4822721" cy="2105525"/>
              <a:chOff x="5835267" y="4052087"/>
              <a:chExt cx="4822721" cy="2105525"/>
            </a:xfrm>
          </p:grpSpPr>
          <p:sp>
            <p:nvSpPr>
              <p:cNvPr id="580" name="Freeform: Shape 579">
                <a:extLst>
                  <a:ext uri="{FF2B5EF4-FFF2-40B4-BE49-F238E27FC236}">
                    <a16:creationId xmlns:a16="http://schemas.microsoft.com/office/drawing/2014/main" id="{24E8D04D-686F-432A-BC1B-AA3B4F77FA5E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 have done my mini games code part, where should I place the codes?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81" name="Group 580">
                <a:extLst>
                  <a:ext uri="{FF2B5EF4-FFF2-40B4-BE49-F238E27FC236}">
                    <a16:creationId xmlns:a16="http://schemas.microsoft.com/office/drawing/2014/main" id="{288B6E92-2E37-4CF1-A27F-1B3794E4D174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82" name="Graphic 581">
                  <a:extLst>
                    <a:ext uri="{FF2B5EF4-FFF2-40B4-BE49-F238E27FC236}">
                      <a16:creationId xmlns:a16="http://schemas.microsoft.com/office/drawing/2014/main" id="{656FC523-F741-4C47-AA1E-2074E45941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83" name="TextBox 582">
                  <a:extLst>
                    <a:ext uri="{FF2B5EF4-FFF2-40B4-BE49-F238E27FC236}">
                      <a16:creationId xmlns:a16="http://schemas.microsoft.com/office/drawing/2014/main" id="{0E209ABC-4C1C-4B36-ACA2-BA0FB0871F19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676" name="Group 675">
            <a:extLst>
              <a:ext uri="{FF2B5EF4-FFF2-40B4-BE49-F238E27FC236}">
                <a16:creationId xmlns:a16="http://schemas.microsoft.com/office/drawing/2014/main" id="{DA30FBD1-88EF-4DD0-AA78-923980664BDF}"/>
              </a:ext>
            </a:extLst>
          </p:cNvPr>
          <p:cNvGrpSpPr/>
          <p:nvPr/>
        </p:nvGrpSpPr>
        <p:grpSpPr>
          <a:xfrm>
            <a:off x="13734725" y="3774954"/>
            <a:ext cx="9857515" cy="40578396"/>
            <a:chOff x="1088824" y="7267809"/>
            <a:chExt cx="9857515" cy="40578396"/>
          </a:xfrm>
        </p:grpSpPr>
        <p:grpSp>
          <p:nvGrpSpPr>
            <p:cNvPr id="677" name="Group 676">
              <a:extLst>
                <a:ext uri="{FF2B5EF4-FFF2-40B4-BE49-F238E27FC236}">
                  <a16:creationId xmlns:a16="http://schemas.microsoft.com/office/drawing/2014/main" id="{865591C8-9BD4-4DD1-B7C5-555668F6CC76}"/>
                </a:ext>
              </a:extLst>
            </p:cNvPr>
            <p:cNvGrpSpPr/>
            <p:nvPr/>
          </p:nvGrpSpPr>
          <p:grpSpPr>
            <a:xfrm>
              <a:off x="6118882" y="14058697"/>
              <a:ext cx="4741495" cy="2131542"/>
              <a:chOff x="1504353" y="8801354"/>
              <a:chExt cx="4741495" cy="2131542"/>
            </a:xfrm>
          </p:grpSpPr>
          <p:sp>
            <p:nvSpPr>
              <p:cNvPr id="763" name="Freeform: Shape 762">
                <a:extLst>
                  <a:ext uri="{FF2B5EF4-FFF2-40B4-BE49-F238E27FC236}">
                    <a16:creationId xmlns:a16="http://schemas.microsoft.com/office/drawing/2014/main" id="{F3F9B76C-2ECC-4B1C-A207-125A823378EB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764" name="Group 763">
                <a:extLst>
                  <a:ext uri="{FF2B5EF4-FFF2-40B4-BE49-F238E27FC236}">
                    <a16:creationId xmlns:a16="http://schemas.microsoft.com/office/drawing/2014/main" id="{A65084FD-A366-495C-B3AC-34EC605EA55B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65" name="Graphic 764">
                  <a:extLst>
                    <a:ext uri="{FF2B5EF4-FFF2-40B4-BE49-F238E27FC236}">
                      <a16:creationId xmlns:a16="http://schemas.microsoft.com/office/drawing/2014/main" id="{9165D783-B7BB-4DD0-BCF2-B9497D19B6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66" name="TextBox 765">
                  <a:extLst>
                    <a:ext uri="{FF2B5EF4-FFF2-40B4-BE49-F238E27FC236}">
                      <a16:creationId xmlns:a16="http://schemas.microsoft.com/office/drawing/2014/main" id="{2F2D7454-EA8A-4FEA-8B1B-93DFF7451D0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78" name="Group 677">
              <a:extLst>
                <a:ext uri="{FF2B5EF4-FFF2-40B4-BE49-F238E27FC236}">
                  <a16:creationId xmlns:a16="http://schemas.microsoft.com/office/drawing/2014/main" id="{192117FE-A9E6-4FAA-AF08-F60FF0063C7C}"/>
                </a:ext>
              </a:extLst>
            </p:cNvPr>
            <p:cNvGrpSpPr/>
            <p:nvPr/>
          </p:nvGrpSpPr>
          <p:grpSpPr>
            <a:xfrm>
              <a:off x="6112211" y="9524245"/>
              <a:ext cx="4827457" cy="2131508"/>
              <a:chOff x="7523320" y="8589620"/>
              <a:chExt cx="4827457" cy="2131508"/>
            </a:xfrm>
          </p:grpSpPr>
          <p:sp>
            <p:nvSpPr>
              <p:cNvPr id="759" name="Freeform: Shape 758">
                <a:extLst>
                  <a:ext uri="{FF2B5EF4-FFF2-40B4-BE49-F238E27FC236}">
                    <a16:creationId xmlns:a16="http://schemas.microsoft.com/office/drawing/2014/main" id="{DCCC4653-4392-42B3-9467-45C42142F703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The code worked fine yesterday, but today it’s throwing errors. Did it evolve overnight?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760" name="Group 759">
                <a:extLst>
                  <a:ext uri="{FF2B5EF4-FFF2-40B4-BE49-F238E27FC236}">
                    <a16:creationId xmlns:a16="http://schemas.microsoft.com/office/drawing/2014/main" id="{5749A1AD-96FD-4630-AADE-696F7CF36FA1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761" name="Graphic 760">
                  <a:extLst>
                    <a:ext uri="{FF2B5EF4-FFF2-40B4-BE49-F238E27FC236}">
                      <a16:creationId xmlns:a16="http://schemas.microsoft.com/office/drawing/2014/main" id="{334C49FC-F1F3-4620-8CE7-2600454573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62" name="TextBox 761">
                  <a:extLst>
                    <a:ext uri="{FF2B5EF4-FFF2-40B4-BE49-F238E27FC236}">
                      <a16:creationId xmlns:a16="http://schemas.microsoft.com/office/drawing/2014/main" id="{272ADB15-2E72-4763-876D-439BBA1EA1DF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79" name="Group 678">
              <a:extLst>
                <a:ext uri="{FF2B5EF4-FFF2-40B4-BE49-F238E27FC236}">
                  <a16:creationId xmlns:a16="http://schemas.microsoft.com/office/drawing/2014/main" id="{776F911C-3E23-48F4-A108-AA252A53049A}"/>
                </a:ext>
              </a:extLst>
            </p:cNvPr>
            <p:cNvGrpSpPr/>
            <p:nvPr/>
          </p:nvGrpSpPr>
          <p:grpSpPr>
            <a:xfrm>
              <a:off x="1088824" y="7267809"/>
              <a:ext cx="5024592" cy="2105525"/>
              <a:chOff x="1653538" y="1750435"/>
              <a:chExt cx="5024592" cy="2105525"/>
            </a:xfrm>
          </p:grpSpPr>
          <p:sp>
            <p:nvSpPr>
              <p:cNvPr id="755" name="Freeform: Shape 754">
                <a:extLst>
                  <a:ext uri="{FF2B5EF4-FFF2-40B4-BE49-F238E27FC236}">
                    <a16:creationId xmlns:a16="http://schemas.microsoft.com/office/drawing/2014/main" id="{639B62F3-3421-4E7B-86A0-7D4B47AF1309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运行半小时，才发现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while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循环没加退出条件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=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756" name="Group 755">
                <a:extLst>
                  <a:ext uri="{FF2B5EF4-FFF2-40B4-BE49-F238E27FC236}">
                    <a16:creationId xmlns:a16="http://schemas.microsoft.com/office/drawing/2014/main" id="{C6F76353-22C4-4F8D-8F14-498E5851AA0F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757" name="Graphic 756">
                  <a:extLst>
                    <a:ext uri="{FF2B5EF4-FFF2-40B4-BE49-F238E27FC236}">
                      <a16:creationId xmlns:a16="http://schemas.microsoft.com/office/drawing/2014/main" id="{D2FECC48-E78A-475B-BD7F-72F6A149F9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58" name="TextBox 757">
                  <a:extLst>
                    <a:ext uri="{FF2B5EF4-FFF2-40B4-BE49-F238E27FC236}">
                      <a16:creationId xmlns:a16="http://schemas.microsoft.com/office/drawing/2014/main" id="{C94F69FA-142B-4B9C-9ADD-C11C363D4097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80" name="Group 679">
              <a:extLst>
                <a:ext uri="{FF2B5EF4-FFF2-40B4-BE49-F238E27FC236}">
                  <a16:creationId xmlns:a16="http://schemas.microsoft.com/office/drawing/2014/main" id="{0FF41F91-4D87-4390-8A15-C0646985C57B}"/>
                </a:ext>
              </a:extLst>
            </p:cNvPr>
            <p:cNvGrpSpPr/>
            <p:nvPr/>
          </p:nvGrpSpPr>
          <p:grpSpPr>
            <a:xfrm>
              <a:off x="6118882" y="11780647"/>
              <a:ext cx="4741495" cy="2131542"/>
              <a:chOff x="1504353" y="8801354"/>
              <a:chExt cx="4741495" cy="2131542"/>
            </a:xfrm>
          </p:grpSpPr>
          <p:sp>
            <p:nvSpPr>
              <p:cNvPr id="751" name="Freeform: Shape 750">
                <a:extLst>
                  <a:ext uri="{FF2B5EF4-FFF2-40B4-BE49-F238E27FC236}">
                    <a16:creationId xmlns:a16="http://schemas.microsoft.com/office/drawing/2014/main" id="{2BB4852E-C507-40F2-8BD2-601FD1DC2D60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下午吃啥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752" name="Group 751">
                <a:extLst>
                  <a:ext uri="{FF2B5EF4-FFF2-40B4-BE49-F238E27FC236}">
                    <a16:creationId xmlns:a16="http://schemas.microsoft.com/office/drawing/2014/main" id="{1D3D8A94-2E6E-4CBE-8838-C4A6A1E6AB8B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53" name="Graphic 752">
                  <a:extLst>
                    <a:ext uri="{FF2B5EF4-FFF2-40B4-BE49-F238E27FC236}">
                      <a16:creationId xmlns:a16="http://schemas.microsoft.com/office/drawing/2014/main" id="{FE26359E-7728-4CF3-A103-96EDD82A80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54" name="TextBox 753">
                  <a:extLst>
                    <a:ext uri="{FF2B5EF4-FFF2-40B4-BE49-F238E27FC236}">
                      <a16:creationId xmlns:a16="http://schemas.microsoft.com/office/drawing/2014/main" id="{665D7639-6ACF-4BA0-9C01-0C14B4E7809B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81" name="Group 680">
              <a:extLst>
                <a:ext uri="{FF2B5EF4-FFF2-40B4-BE49-F238E27FC236}">
                  <a16:creationId xmlns:a16="http://schemas.microsoft.com/office/drawing/2014/main" id="{1AE82C66-D727-43EC-8B3E-8D647E1D1D57}"/>
                </a:ext>
              </a:extLst>
            </p:cNvPr>
            <p:cNvGrpSpPr/>
            <p:nvPr/>
          </p:nvGrpSpPr>
          <p:grpSpPr>
            <a:xfrm>
              <a:off x="1133672" y="16362764"/>
              <a:ext cx="5024592" cy="2105525"/>
              <a:chOff x="1653538" y="1750435"/>
              <a:chExt cx="5024592" cy="2105525"/>
            </a:xfrm>
          </p:grpSpPr>
          <p:sp>
            <p:nvSpPr>
              <p:cNvPr id="747" name="Freeform: Shape 746">
                <a:extLst>
                  <a:ext uri="{FF2B5EF4-FFF2-40B4-BE49-F238E27FC236}">
                    <a16:creationId xmlns:a16="http://schemas.microsoft.com/office/drawing/2014/main" id="{E4AC8339-2BAD-4790-9113-E61BF73D19C1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代码写到一半，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VSCode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又崩，很好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748" name="Group 747">
                <a:extLst>
                  <a:ext uri="{FF2B5EF4-FFF2-40B4-BE49-F238E27FC236}">
                    <a16:creationId xmlns:a16="http://schemas.microsoft.com/office/drawing/2014/main" id="{F5C92CFC-0DA3-49AA-BFC7-2C559CC834A9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749" name="Graphic 748">
                  <a:extLst>
                    <a:ext uri="{FF2B5EF4-FFF2-40B4-BE49-F238E27FC236}">
                      <a16:creationId xmlns:a16="http://schemas.microsoft.com/office/drawing/2014/main" id="{4212F035-3908-4724-899A-E3616B7425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50" name="TextBox 749">
                  <a:extLst>
                    <a:ext uri="{FF2B5EF4-FFF2-40B4-BE49-F238E27FC236}">
                      <a16:creationId xmlns:a16="http://schemas.microsoft.com/office/drawing/2014/main" id="{DAF7FCED-DAD8-41EC-AB59-9FA8815B46EB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82" name="Group 681">
              <a:extLst>
                <a:ext uri="{FF2B5EF4-FFF2-40B4-BE49-F238E27FC236}">
                  <a16:creationId xmlns:a16="http://schemas.microsoft.com/office/drawing/2014/main" id="{AA4CCC9B-2EDC-4E69-9C34-F687F040C6EF}"/>
                </a:ext>
              </a:extLst>
            </p:cNvPr>
            <p:cNvGrpSpPr/>
            <p:nvPr/>
          </p:nvGrpSpPr>
          <p:grpSpPr>
            <a:xfrm>
              <a:off x="1136574" y="18640814"/>
              <a:ext cx="5024592" cy="2105525"/>
              <a:chOff x="1653538" y="1750435"/>
              <a:chExt cx="5024592" cy="2105525"/>
            </a:xfrm>
          </p:grpSpPr>
          <p:sp>
            <p:nvSpPr>
              <p:cNvPr id="743" name="Freeform: Shape 742">
                <a:extLst>
                  <a:ext uri="{FF2B5EF4-FFF2-40B4-BE49-F238E27FC236}">
                    <a16:creationId xmlns:a16="http://schemas.microsoft.com/office/drawing/2014/main" id="{FCBCC31D-BC0B-4F58-9D8E-7D621D9EDA22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刚才还好好的代码，保存一下就报错了，它有情绪？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744" name="Group 743">
                <a:extLst>
                  <a:ext uri="{FF2B5EF4-FFF2-40B4-BE49-F238E27FC236}">
                    <a16:creationId xmlns:a16="http://schemas.microsoft.com/office/drawing/2014/main" id="{91D0315C-A8CB-4D61-9B60-653F0D101A57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745" name="Graphic 744">
                  <a:extLst>
                    <a:ext uri="{FF2B5EF4-FFF2-40B4-BE49-F238E27FC236}">
                      <a16:creationId xmlns:a16="http://schemas.microsoft.com/office/drawing/2014/main" id="{81E3BECF-E039-459C-93CF-112DFAB34F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46" name="TextBox 745">
                  <a:extLst>
                    <a:ext uri="{FF2B5EF4-FFF2-40B4-BE49-F238E27FC236}">
                      <a16:creationId xmlns:a16="http://schemas.microsoft.com/office/drawing/2014/main" id="{4D269738-7DD2-49E7-BD4D-E5BECF98E3D5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83" name="Group 682">
              <a:extLst>
                <a:ext uri="{FF2B5EF4-FFF2-40B4-BE49-F238E27FC236}">
                  <a16:creationId xmlns:a16="http://schemas.microsoft.com/office/drawing/2014/main" id="{327F292E-8606-4BA6-A664-D4BE114A897E}"/>
                </a:ext>
              </a:extLst>
            </p:cNvPr>
            <p:cNvGrpSpPr/>
            <p:nvPr/>
          </p:nvGrpSpPr>
          <p:grpSpPr>
            <a:xfrm>
              <a:off x="6032920" y="20466633"/>
              <a:ext cx="4827457" cy="2131508"/>
              <a:chOff x="7523320" y="8589620"/>
              <a:chExt cx="4827457" cy="2131508"/>
            </a:xfrm>
          </p:grpSpPr>
          <p:sp>
            <p:nvSpPr>
              <p:cNvPr id="739" name="Freeform: Shape 738">
                <a:extLst>
                  <a:ext uri="{FF2B5EF4-FFF2-40B4-BE49-F238E27FC236}">
                    <a16:creationId xmlns:a16="http://schemas.microsoft.com/office/drawing/2014/main" id="{2A8297E3-D4F0-46FE-9871-14C7ECC606C1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I thought this bug was simple, but three hours later, I’m still here.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740" name="Group 739">
                <a:extLst>
                  <a:ext uri="{FF2B5EF4-FFF2-40B4-BE49-F238E27FC236}">
                    <a16:creationId xmlns:a16="http://schemas.microsoft.com/office/drawing/2014/main" id="{04AC3A6A-4A56-43BB-B345-E4898DD33C67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741" name="Graphic 740">
                  <a:extLst>
                    <a:ext uri="{FF2B5EF4-FFF2-40B4-BE49-F238E27FC236}">
                      <a16:creationId xmlns:a16="http://schemas.microsoft.com/office/drawing/2014/main" id="{0E0F2FAD-CA44-4861-A856-54C9B5006B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42" name="TextBox 741">
                  <a:extLst>
                    <a:ext uri="{FF2B5EF4-FFF2-40B4-BE49-F238E27FC236}">
                      <a16:creationId xmlns:a16="http://schemas.microsoft.com/office/drawing/2014/main" id="{1BF63DC2-2C2C-4AF8-BBDA-7D29CAB7C6A8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84" name="Group 683">
              <a:extLst>
                <a:ext uri="{FF2B5EF4-FFF2-40B4-BE49-F238E27FC236}">
                  <a16:creationId xmlns:a16="http://schemas.microsoft.com/office/drawing/2014/main" id="{BAF00138-2921-45B3-87DC-D415B4EB1C2A}"/>
                </a:ext>
              </a:extLst>
            </p:cNvPr>
            <p:cNvGrpSpPr/>
            <p:nvPr/>
          </p:nvGrpSpPr>
          <p:grpSpPr>
            <a:xfrm>
              <a:off x="6032920" y="22753903"/>
              <a:ext cx="4827457" cy="2131508"/>
              <a:chOff x="7523320" y="8589620"/>
              <a:chExt cx="4827457" cy="2131508"/>
            </a:xfrm>
          </p:grpSpPr>
          <p:sp>
            <p:nvSpPr>
              <p:cNvPr id="735" name="Freeform: Shape 734">
                <a:extLst>
                  <a:ext uri="{FF2B5EF4-FFF2-40B4-BE49-F238E27FC236}">
                    <a16:creationId xmlns:a16="http://schemas.microsoft.com/office/drawing/2014/main" id="{ED02C162-45AF-4DA1-9C11-39B08B193120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Tried to install a package, but pip just said 'no connection.' Story of my life!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736" name="Group 735">
                <a:extLst>
                  <a:ext uri="{FF2B5EF4-FFF2-40B4-BE49-F238E27FC236}">
                    <a16:creationId xmlns:a16="http://schemas.microsoft.com/office/drawing/2014/main" id="{7653016E-2475-45D0-B3F4-8A18A46F7EE7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737" name="Graphic 736">
                  <a:extLst>
                    <a:ext uri="{FF2B5EF4-FFF2-40B4-BE49-F238E27FC236}">
                      <a16:creationId xmlns:a16="http://schemas.microsoft.com/office/drawing/2014/main" id="{A90C087E-D6E5-4376-9662-1E287A60F9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38" name="TextBox 737">
                  <a:extLst>
                    <a:ext uri="{FF2B5EF4-FFF2-40B4-BE49-F238E27FC236}">
                      <a16:creationId xmlns:a16="http://schemas.microsoft.com/office/drawing/2014/main" id="{F9A2134D-FCE9-47A2-94CC-C974C2B88B91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85" name="Group 684">
              <a:extLst>
                <a:ext uri="{FF2B5EF4-FFF2-40B4-BE49-F238E27FC236}">
                  <a16:creationId xmlns:a16="http://schemas.microsoft.com/office/drawing/2014/main" id="{245641AD-4C98-4E0E-8600-82DE7BFCC697}"/>
                </a:ext>
              </a:extLst>
            </p:cNvPr>
            <p:cNvGrpSpPr/>
            <p:nvPr/>
          </p:nvGrpSpPr>
          <p:grpSpPr>
            <a:xfrm>
              <a:off x="6096000" y="25041173"/>
              <a:ext cx="4741495" cy="2131542"/>
              <a:chOff x="1504353" y="8801354"/>
              <a:chExt cx="4741495" cy="2131542"/>
            </a:xfrm>
          </p:grpSpPr>
          <p:sp>
            <p:nvSpPr>
              <p:cNvPr id="731" name="Freeform: Shape 730">
                <a:extLst>
                  <a:ext uri="{FF2B5EF4-FFF2-40B4-BE49-F238E27FC236}">
                    <a16:creationId xmlns:a16="http://schemas.microsoft.com/office/drawing/2014/main" id="{9A686CE3-2D6F-4273-BB92-65B0A5297B6B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複製了一段別人的程式碼，貼上後報錯，難道它是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VIP</a:t>
                </a:r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版？</a:t>
                </a:r>
              </a:p>
            </p:txBody>
          </p:sp>
          <p:grpSp>
            <p:nvGrpSpPr>
              <p:cNvPr id="732" name="Group 731">
                <a:extLst>
                  <a:ext uri="{FF2B5EF4-FFF2-40B4-BE49-F238E27FC236}">
                    <a16:creationId xmlns:a16="http://schemas.microsoft.com/office/drawing/2014/main" id="{263D9BE0-DF2C-42BD-A8D5-3CEA538C664D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33" name="Graphic 732">
                  <a:extLst>
                    <a:ext uri="{FF2B5EF4-FFF2-40B4-BE49-F238E27FC236}">
                      <a16:creationId xmlns:a16="http://schemas.microsoft.com/office/drawing/2014/main" id="{B5D24E27-0DC6-40AD-AD06-3B24F67488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34" name="TextBox 733">
                  <a:extLst>
                    <a:ext uri="{FF2B5EF4-FFF2-40B4-BE49-F238E27FC236}">
                      <a16:creationId xmlns:a16="http://schemas.microsoft.com/office/drawing/2014/main" id="{064E3D9F-58F1-4147-8C29-31C4EA19A7B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86" name="Group 685">
              <a:extLst>
                <a:ext uri="{FF2B5EF4-FFF2-40B4-BE49-F238E27FC236}">
                  <a16:creationId xmlns:a16="http://schemas.microsoft.com/office/drawing/2014/main" id="{4C8328A0-4E9E-46AE-BEB5-B0043B4B0EAF}"/>
                </a:ext>
              </a:extLst>
            </p:cNvPr>
            <p:cNvGrpSpPr/>
            <p:nvPr/>
          </p:nvGrpSpPr>
          <p:grpSpPr>
            <a:xfrm>
              <a:off x="6112211" y="27345240"/>
              <a:ext cx="4827457" cy="2131508"/>
              <a:chOff x="7523320" y="8589620"/>
              <a:chExt cx="4827457" cy="2131508"/>
            </a:xfrm>
          </p:grpSpPr>
          <p:sp>
            <p:nvSpPr>
              <p:cNvPr id="727" name="Freeform: Shape 726">
                <a:extLst>
                  <a:ext uri="{FF2B5EF4-FFF2-40B4-BE49-F238E27FC236}">
                    <a16:creationId xmlns:a16="http://schemas.microsoft.com/office/drawing/2014/main" id="{37E4990B-7C4B-4EEC-9E42-1ADEC366CE7C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I added one zero to my calculation, and now I’m a billionaire in my output!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728" name="Group 727">
                <a:extLst>
                  <a:ext uri="{FF2B5EF4-FFF2-40B4-BE49-F238E27FC236}">
                    <a16:creationId xmlns:a16="http://schemas.microsoft.com/office/drawing/2014/main" id="{DC3CB8F1-88FA-45A3-8D9C-305FF9ED3A08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729" name="Graphic 728">
                  <a:extLst>
                    <a:ext uri="{FF2B5EF4-FFF2-40B4-BE49-F238E27FC236}">
                      <a16:creationId xmlns:a16="http://schemas.microsoft.com/office/drawing/2014/main" id="{76F442BE-91AD-4FC7-9189-E764B019EA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30" name="TextBox 729">
                  <a:extLst>
                    <a:ext uri="{FF2B5EF4-FFF2-40B4-BE49-F238E27FC236}">
                      <a16:creationId xmlns:a16="http://schemas.microsoft.com/office/drawing/2014/main" id="{4ED0446D-7620-4036-BEB1-CE0DA8E87D22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87" name="Group 686">
              <a:extLst>
                <a:ext uri="{FF2B5EF4-FFF2-40B4-BE49-F238E27FC236}">
                  <a16:creationId xmlns:a16="http://schemas.microsoft.com/office/drawing/2014/main" id="{CACAD4B5-084B-49F8-9634-41484EC7CBC8}"/>
                </a:ext>
              </a:extLst>
            </p:cNvPr>
            <p:cNvGrpSpPr/>
            <p:nvPr/>
          </p:nvGrpSpPr>
          <p:grpSpPr>
            <a:xfrm>
              <a:off x="6112211" y="29615713"/>
              <a:ext cx="4827457" cy="2131508"/>
              <a:chOff x="7523320" y="8589620"/>
              <a:chExt cx="4827457" cy="2131508"/>
            </a:xfrm>
          </p:grpSpPr>
          <p:sp>
            <p:nvSpPr>
              <p:cNvPr id="723" name="Freeform: Shape 722">
                <a:extLst>
                  <a:ext uri="{FF2B5EF4-FFF2-40B4-BE49-F238E27FC236}">
                    <a16:creationId xmlns:a16="http://schemas.microsoft.com/office/drawing/2014/main" id="{7B1C9819-E73D-4A9C-BB16-0839EB130892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Debugging feels like playing detective, except I’m both the culprit and the victim.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724" name="Group 723">
                <a:extLst>
                  <a:ext uri="{FF2B5EF4-FFF2-40B4-BE49-F238E27FC236}">
                    <a16:creationId xmlns:a16="http://schemas.microsoft.com/office/drawing/2014/main" id="{078520DC-5BF0-42F6-AB6A-CE5BAD501346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725" name="Graphic 724">
                  <a:extLst>
                    <a:ext uri="{FF2B5EF4-FFF2-40B4-BE49-F238E27FC236}">
                      <a16:creationId xmlns:a16="http://schemas.microsoft.com/office/drawing/2014/main" id="{FD214C3A-80E1-49BE-9E94-FC32E48C22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26" name="TextBox 725">
                  <a:extLst>
                    <a:ext uri="{FF2B5EF4-FFF2-40B4-BE49-F238E27FC236}">
                      <a16:creationId xmlns:a16="http://schemas.microsoft.com/office/drawing/2014/main" id="{DD0CD8BB-BEF2-4A4A-835F-D9721EB4CF78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88" name="Group 687">
              <a:extLst>
                <a:ext uri="{FF2B5EF4-FFF2-40B4-BE49-F238E27FC236}">
                  <a16:creationId xmlns:a16="http://schemas.microsoft.com/office/drawing/2014/main" id="{970A0410-44D3-43AD-BCE4-9AA98F3C00A5}"/>
                </a:ext>
              </a:extLst>
            </p:cNvPr>
            <p:cNvGrpSpPr/>
            <p:nvPr/>
          </p:nvGrpSpPr>
          <p:grpSpPr>
            <a:xfrm>
              <a:off x="6096000" y="31912169"/>
              <a:ext cx="4741495" cy="2131542"/>
              <a:chOff x="1504353" y="8801354"/>
              <a:chExt cx="4741495" cy="2131542"/>
            </a:xfrm>
          </p:grpSpPr>
          <p:sp>
            <p:nvSpPr>
              <p:cNvPr id="719" name="Freeform: Shape 718">
                <a:extLst>
                  <a:ext uri="{FF2B5EF4-FFF2-40B4-BE49-F238E27FC236}">
                    <a16:creationId xmlns:a16="http://schemas.microsoft.com/office/drawing/2014/main" id="{ED886CA1-385B-409F-A47E-ED1838CA5187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文檔上說很簡單，結果一寫就炸了，差點相信官方了！</a:t>
                </a:r>
              </a:p>
            </p:txBody>
          </p:sp>
          <p:grpSp>
            <p:nvGrpSpPr>
              <p:cNvPr id="720" name="Group 719">
                <a:extLst>
                  <a:ext uri="{FF2B5EF4-FFF2-40B4-BE49-F238E27FC236}">
                    <a16:creationId xmlns:a16="http://schemas.microsoft.com/office/drawing/2014/main" id="{EC0D367F-4998-4DC7-9672-D428FDDF31DC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21" name="Graphic 720">
                  <a:extLst>
                    <a:ext uri="{FF2B5EF4-FFF2-40B4-BE49-F238E27FC236}">
                      <a16:creationId xmlns:a16="http://schemas.microsoft.com/office/drawing/2014/main" id="{E3AE64E3-1671-4097-BD39-BA90A4B9C8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22" name="TextBox 721">
                  <a:extLst>
                    <a:ext uri="{FF2B5EF4-FFF2-40B4-BE49-F238E27FC236}">
                      <a16:creationId xmlns:a16="http://schemas.microsoft.com/office/drawing/2014/main" id="{A07AA942-2F98-46A3-9DCE-E55BD1E842EF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89" name="Group 688">
              <a:extLst>
                <a:ext uri="{FF2B5EF4-FFF2-40B4-BE49-F238E27FC236}">
                  <a16:creationId xmlns:a16="http://schemas.microsoft.com/office/drawing/2014/main" id="{39A4FE68-DA6B-49E5-9650-687036C358A0}"/>
                </a:ext>
              </a:extLst>
            </p:cNvPr>
            <p:cNvGrpSpPr/>
            <p:nvPr/>
          </p:nvGrpSpPr>
          <p:grpSpPr>
            <a:xfrm>
              <a:off x="6118882" y="34223847"/>
              <a:ext cx="4741495" cy="2131542"/>
              <a:chOff x="1504353" y="8801354"/>
              <a:chExt cx="4741495" cy="2131542"/>
            </a:xfrm>
          </p:grpSpPr>
          <p:sp>
            <p:nvSpPr>
              <p:cNvPr id="715" name="Freeform: Shape 714">
                <a:extLst>
                  <a:ext uri="{FF2B5EF4-FFF2-40B4-BE49-F238E27FC236}">
                    <a16:creationId xmlns:a16="http://schemas.microsoft.com/office/drawing/2014/main" id="{82A00C87-CCEF-469E-A9AA-23A9384D5E64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想偷懶寫一行搞定，結果搞了整個下午都沒通過。</a:t>
                </a:r>
              </a:p>
            </p:txBody>
          </p:sp>
          <p:grpSp>
            <p:nvGrpSpPr>
              <p:cNvPr id="716" name="Group 715">
                <a:extLst>
                  <a:ext uri="{FF2B5EF4-FFF2-40B4-BE49-F238E27FC236}">
                    <a16:creationId xmlns:a16="http://schemas.microsoft.com/office/drawing/2014/main" id="{FD9C4519-CD7A-4E0D-BADD-E4C1CD640151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17" name="Graphic 716">
                  <a:extLst>
                    <a:ext uri="{FF2B5EF4-FFF2-40B4-BE49-F238E27FC236}">
                      <a16:creationId xmlns:a16="http://schemas.microsoft.com/office/drawing/2014/main" id="{1A7431CF-B540-4A5F-8ABB-B478F8CF4B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18" name="TextBox 717">
                  <a:extLst>
                    <a:ext uri="{FF2B5EF4-FFF2-40B4-BE49-F238E27FC236}">
                      <a16:creationId xmlns:a16="http://schemas.microsoft.com/office/drawing/2014/main" id="{BBF02F03-2545-4D64-8800-66CBEF024A77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90" name="Group 689">
              <a:extLst>
                <a:ext uri="{FF2B5EF4-FFF2-40B4-BE49-F238E27FC236}">
                  <a16:creationId xmlns:a16="http://schemas.microsoft.com/office/drawing/2014/main" id="{12B7EC6D-C4A4-4AB0-B26F-18C2978367DB}"/>
                </a:ext>
              </a:extLst>
            </p:cNvPr>
            <p:cNvGrpSpPr/>
            <p:nvPr/>
          </p:nvGrpSpPr>
          <p:grpSpPr>
            <a:xfrm>
              <a:off x="6096000" y="36512613"/>
              <a:ext cx="4741495" cy="2131542"/>
              <a:chOff x="1504353" y="8801354"/>
              <a:chExt cx="4741495" cy="2131542"/>
            </a:xfrm>
          </p:grpSpPr>
          <p:sp>
            <p:nvSpPr>
              <p:cNvPr id="711" name="Freeform: Shape 710">
                <a:extLst>
                  <a:ext uri="{FF2B5EF4-FFF2-40B4-BE49-F238E27FC236}">
                    <a16:creationId xmlns:a16="http://schemas.microsoft.com/office/drawing/2014/main" id="{1C615FAA-07C3-4E4E-AD99-AB359E87CA8B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中午吃飯的時候靈感湧現，回來發現剛才的想法不見了！</a:t>
                </a:r>
              </a:p>
            </p:txBody>
          </p:sp>
          <p:grpSp>
            <p:nvGrpSpPr>
              <p:cNvPr id="712" name="Group 711">
                <a:extLst>
                  <a:ext uri="{FF2B5EF4-FFF2-40B4-BE49-F238E27FC236}">
                    <a16:creationId xmlns:a16="http://schemas.microsoft.com/office/drawing/2014/main" id="{8F8CCAE4-6E8D-490F-88A9-A2CC3B331903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13" name="Graphic 712">
                  <a:extLst>
                    <a:ext uri="{FF2B5EF4-FFF2-40B4-BE49-F238E27FC236}">
                      <a16:creationId xmlns:a16="http://schemas.microsoft.com/office/drawing/2014/main" id="{E466E0DF-1CD0-4273-95C2-AC53732C6A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14" name="TextBox 713">
                  <a:extLst>
                    <a:ext uri="{FF2B5EF4-FFF2-40B4-BE49-F238E27FC236}">
                      <a16:creationId xmlns:a16="http://schemas.microsoft.com/office/drawing/2014/main" id="{8567CC8D-3338-4871-858A-97FE9926B172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91" name="Group 690">
              <a:extLst>
                <a:ext uri="{FF2B5EF4-FFF2-40B4-BE49-F238E27FC236}">
                  <a16:creationId xmlns:a16="http://schemas.microsoft.com/office/drawing/2014/main" id="{2026EF0E-4C76-4AD9-B035-4D81B225B0D1}"/>
                </a:ext>
              </a:extLst>
            </p:cNvPr>
            <p:cNvGrpSpPr/>
            <p:nvPr/>
          </p:nvGrpSpPr>
          <p:grpSpPr>
            <a:xfrm>
              <a:off x="6118882" y="38783165"/>
              <a:ext cx="4741495" cy="2131542"/>
              <a:chOff x="1504353" y="8801354"/>
              <a:chExt cx="4741495" cy="2131542"/>
            </a:xfrm>
          </p:grpSpPr>
          <p:sp>
            <p:nvSpPr>
              <p:cNvPr id="707" name="Freeform: Shape 706">
                <a:extLst>
                  <a:ext uri="{FF2B5EF4-FFF2-40B4-BE49-F238E27FC236}">
                    <a16:creationId xmlns:a16="http://schemas.microsoft.com/office/drawing/2014/main" id="{DD3C0F30-70A8-44F0-BF2D-F70CD7AFF808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試了十次的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API</a:t>
                </a:r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請求，結果發現測試伺服器掛了</a:t>
                </a:r>
              </a:p>
            </p:txBody>
          </p:sp>
          <p:grpSp>
            <p:nvGrpSpPr>
              <p:cNvPr id="708" name="Group 707">
                <a:extLst>
                  <a:ext uri="{FF2B5EF4-FFF2-40B4-BE49-F238E27FC236}">
                    <a16:creationId xmlns:a16="http://schemas.microsoft.com/office/drawing/2014/main" id="{1084820B-02B3-4067-A944-5746BEC2D8C5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09" name="Graphic 708">
                  <a:extLst>
                    <a:ext uri="{FF2B5EF4-FFF2-40B4-BE49-F238E27FC236}">
                      <a16:creationId xmlns:a16="http://schemas.microsoft.com/office/drawing/2014/main" id="{526FFBE6-C8AE-4870-9016-12B46B6194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10" name="TextBox 709">
                  <a:extLst>
                    <a:ext uri="{FF2B5EF4-FFF2-40B4-BE49-F238E27FC236}">
                      <a16:creationId xmlns:a16="http://schemas.microsoft.com/office/drawing/2014/main" id="{FF982D07-9015-4DA7-9631-7E86DAEA2AFE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92" name="Group 691">
              <a:extLst>
                <a:ext uri="{FF2B5EF4-FFF2-40B4-BE49-F238E27FC236}">
                  <a16:creationId xmlns:a16="http://schemas.microsoft.com/office/drawing/2014/main" id="{09145FA9-9CFE-4401-BC60-AE9B60439A06}"/>
                </a:ext>
              </a:extLst>
            </p:cNvPr>
            <p:cNvGrpSpPr/>
            <p:nvPr/>
          </p:nvGrpSpPr>
          <p:grpSpPr>
            <a:xfrm>
              <a:off x="6118882" y="41111148"/>
              <a:ext cx="4827457" cy="2131508"/>
              <a:chOff x="7523320" y="8589620"/>
              <a:chExt cx="4827457" cy="2131508"/>
            </a:xfrm>
          </p:grpSpPr>
          <p:sp>
            <p:nvSpPr>
              <p:cNvPr id="703" name="Freeform: Shape 702">
                <a:extLst>
                  <a:ext uri="{FF2B5EF4-FFF2-40B4-BE49-F238E27FC236}">
                    <a16:creationId xmlns:a16="http://schemas.microsoft.com/office/drawing/2014/main" id="{7B13CAFE-5840-4043-910F-69FD3817323F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I named my variable 'temp,' and now it’s permanent in the whole program!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704" name="Group 703">
                <a:extLst>
                  <a:ext uri="{FF2B5EF4-FFF2-40B4-BE49-F238E27FC236}">
                    <a16:creationId xmlns:a16="http://schemas.microsoft.com/office/drawing/2014/main" id="{8AD87AF5-793E-4B6A-B4A8-3E22BF0D4E7C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705" name="Graphic 704">
                  <a:extLst>
                    <a:ext uri="{FF2B5EF4-FFF2-40B4-BE49-F238E27FC236}">
                      <a16:creationId xmlns:a16="http://schemas.microsoft.com/office/drawing/2014/main" id="{EE7FDA81-9E13-4179-A616-801A1EF34C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06" name="TextBox 705">
                  <a:extLst>
                    <a:ext uri="{FF2B5EF4-FFF2-40B4-BE49-F238E27FC236}">
                      <a16:creationId xmlns:a16="http://schemas.microsoft.com/office/drawing/2014/main" id="{D1CBC27D-1557-4731-84B8-ED82ED820A5B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93" name="Group 692">
              <a:extLst>
                <a:ext uri="{FF2B5EF4-FFF2-40B4-BE49-F238E27FC236}">
                  <a16:creationId xmlns:a16="http://schemas.microsoft.com/office/drawing/2014/main" id="{1DB62A71-CC4F-419C-996D-E741B02D649B}"/>
                </a:ext>
              </a:extLst>
            </p:cNvPr>
            <p:cNvGrpSpPr/>
            <p:nvPr/>
          </p:nvGrpSpPr>
          <p:grpSpPr>
            <a:xfrm>
              <a:off x="6118882" y="43399914"/>
              <a:ext cx="4827457" cy="2131508"/>
              <a:chOff x="7523320" y="8589620"/>
              <a:chExt cx="4827457" cy="2131508"/>
            </a:xfrm>
          </p:grpSpPr>
          <p:sp>
            <p:nvSpPr>
              <p:cNvPr id="699" name="Freeform: Shape 698">
                <a:extLst>
                  <a:ext uri="{FF2B5EF4-FFF2-40B4-BE49-F238E27FC236}">
                    <a16:creationId xmlns:a16="http://schemas.microsoft.com/office/drawing/2014/main" id="{CBB24B10-5A66-4478-9D8B-CBA1BE14E050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Running this script feels like gambling. Will it work? Place your bets!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700" name="Group 699">
                <a:extLst>
                  <a:ext uri="{FF2B5EF4-FFF2-40B4-BE49-F238E27FC236}">
                    <a16:creationId xmlns:a16="http://schemas.microsoft.com/office/drawing/2014/main" id="{0788763F-DB47-41AB-914A-3C7A5896D42A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701" name="Graphic 700">
                  <a:extLst>
                    <a:ext uri="{FF2B5EF4-FFF2-40B4-BE49-F238E27FC236}">
                      <a16:creationId xmlns:a16="http://schemas.microsoft.com/office/drawing/2014/main" id="{015E1C5C-8CE6-4EFB-AE4C-627AAEABB0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02" name="TextBox 701">
                  <a:extLst>
                    <a:ext uri="{FF2B5EF4-FFF2-40B4-BE49-F238E27FC236}">
                      <a16:creationId xmlns:a16="http://schemas.microsoft.com/office/drawing/2014/main" id="{861EF0C1-E640-4FB9-9868-32F768077A08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94" name="Group 693">
              <a:extLst>
                <a:ext uri="{FF2B5EF4-FFF2-40B4-BE49-F238E27FC236}">
                  <a16:creationId xmlns:a16="http://schemas.microsoft.com/office/drawing/2014/main" id="{9B7803CE-9452-4234-A20B-44A1B5D02BB9}"/>
                </a:ext>
              </a:extLst>
            </p:cNvPr>
            <p:cNvGrpSpPr/>
            <p:nvPr/>
          </p:nvGrpSpPr>
          <p:grpSpPr>
            <a:xfrm>
              <a:off x="6118882" y="45714663"/>
              <a:ext cx="4741495" cy="2131542"/>
              <a:chOff x="1504353" y="8801354"/>
              <a:chExt cx="4741495" cy="2131542"/>
            </a:xfrm>
          </p:grpSpPr>
          <p:sp>
            <p:nvSpPr>
              <p:cNvPr id="695" name="Freeform: Shape 694">
                <a:extLst>
                  <a:ext uri="{FF2B5EF4-FFF2-40B4-BE49-F238E27FC236}">
                    <a16:creationId xmlns:a16="http://schemas.microsoft.com/office/drawing/2014/main" id="{856394BE-8A27-4BA2-AA1E-CCC0B79DC0AB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我這個運行點下去，你看是我爆炸還是它爆炸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96" name="Group 695">
                <a:extLst>
                  <a:ext uri="{FF2B5EF4-FFF2-40B4-BE49-F238E27FC236}">
                    <a16:creationId xmlns:a16="http://schemas.microsoft.com/office/drawing/2014/main" id="{ED7B1308-036E-482E-916C-4E54F9692817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697" name="Graphic 696">
                  <a:extLst>
                    <a:ext uri="{FF2B5EF4-FFF2-40B4-BE49-F238E27FC236}">
                      <a16:creationId xmlns:a16="http://schemas.microsoft.com/office/drawing/2014/main" id="{92EB2AB4-DE63-424B-8818-0C98F0B93D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98" name="TextBox 697">
                  <a:extLst>
                    <a:ext uri="{FF2B5EF4-FFF2-40B4-BE49-F238E27FC236}">
                      <a16:creationId xmlns:a16="http://schemas.microsoft.com/office/drawing/2014/main" id="{AD1919B8-B542-4201-A5C8-5D6EBDB3BBB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767" name="Group 766">
            <a:extLst>
              <a:ext uri="{FF2B5EF4-FFF2-40B4-BE49-F238E27FC236}">
                <a16:creationId xmlns:a16="http://schemas.microsoft.com/office/drawing/2014/main" id="{42D1103F-00AA-407F-A5BD-2CBB65FBE0FA}"/>
              </a:ext>
            </a:extLst>
          </p:cNvPr>
          <p:cNvGrpSpPr/>
          <p:nvPr/>
        </p:nvGrpSpPr>
        <p:grpSpPr>
          <a:xfrm>
            <a:off x="-1430817" y="-62548528"/>
            <a:ext cx="12349538" cy="62295240"/>
            <a:chOff x="-1430817" y="-969192"/>
            <a:chExt cx="12349538" cy="62295240"/>
          </a:xfrm>
        </p:grpSpPr>
        <p:sp>
          <p:nvSpPr>
            <p:cNvPr id="768" name="Rectangle: Rounded Corners 767">
              <a:extLst>
                <a:ext uri="{FF2B5EF4-FFF2-40B4-BE49-F238E27FC236}">
                  <a16:creationId xmlns:a16="http://schemas.microsoft.com/office/drawing/2014/main" id="{5672873E-7604-4973-A2DC-262C44ED5DF1}"/>
                </a:ext>
              </a:extLst>
            </p:cNvPr>
            <p:cNvSpPr/>
            <p:nvPr/>
          </p:nvSpPr>
          <p:spPr>
            <a:xfrm>
              <a:off x="492570" y="-969192"/>
              <a:ext cx="8890378" cy="257460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769" name="TextBox 768">
              <a:extLst>
                <a:ext uri="{FF2B5EF4-FFF2-40B4-BE49-F238E27FC236}">
                  <a16:creationId xmlns:a16="http://schemas.microsoft.com/office/drawing/2014/main" id="{76245381-F43B-4193-A249-74237E1233DC}"/>
                </a:ext>
              </a:extLst>
            </p:cNvPr>
            <p:cNvSpPr txBox="1"/>
            <p:nvPr/>
          </p:nvSpPr>
          <p:spPr>
            <a:xfrm>
              <a:off x="-1430817" y="21777"/>
              <a:ext cx="586391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5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問題</a:t>
              </a:r>
              <a:endParaRPr lang="zh-TW" altLang="en-US" sz="35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770" name="Picture 769">
              <a:extLst>
                <a:ext uri="{FF2B5EF4-FFF2-40B4-BE49-F238E27FC236}">
                  <a16:creationId xmlns:a16="http://schemas.microsoft.com/office/drawing/2014/main" id="{15BE1559-7D97-4E8B-8554-E406BEFD5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460058" y="-243341"/>
              <a:ext cx="1496345" cy="1122907"/>
            </a:xfrm>
            <a:prstGeom prst="rect">
              <a:avLst/>
            </a:prstGeom>
          </p:spPr>
        </p:pic>
        <p:grpSp>
          <p:nvGrpSpPr>
            <p:cNvPr id="771" name="Group 770">
              <a:extLst>
                <a:ext uri="{FF2B5EF4-FFF2-40B4-BE49-F238E27FC236}">
                  <a16:creationId xmlns:a16="http://schemas.microsoft.com/office/drawing/2014/main" id="{9ACCA387-A90B-4B66-BCFD-025B18587504}"/>
                </a:ext>
              </a:extLst>
            </p:cNvPr>
            <p:cNvGrpSpPr/>
            <p:nvPr/>
          </p:nvGrpSpPr>
          <p:grpSpPr>
            <a:xfrm>
              <a:off x="60927" y="690990"/>
              <a:ext cx="2290168" cy="226847"/>
              <a:chOff x="862608" y="680150"/>
              <a:chExt cx="2290168" cy="226847"/>
            </a:xfrm>
          </p:grpSpPr>
          <p:sp>
            <p:nvSpPr>
              <p:cNvPr id="894" name="Rectangle: Rounded Corners 893">
                <a:extLst>
                  <a:ext uri="{FF2B5EF4-FFF2-40B4-BE49-F238E27FC236}">
                    <a16:creationId xmlns:a16="http://schemas.microsoft.com/office/drawing/2014/main" id="{EA2B8DAE-A9DE-4159-A44D-A03B1EE32B39}"/>
                  </a:ext>
                </a:extLst>
              </p:cNvPr>
              <p:cNvSpPr/>
              <p:nvPr/>
            </p:nvSpPr>
            <p:spPr>
              <a:xfrm flipV="1">
                <a:off x="862608" y="680150"/>
                <a:ext cx="2290168" cy="45720"/>
              </a:xfrm>
              <a:prstGeom prst="roundRect">
                <a:avLst/>
              </a:prstGeom>
              <a:solidFill>
                <a:srgbClr val="387BB2"/>
              </a:solidFill>
              <a:ln>
                <a:solidFill>
                  <a:srgbClr val="3A7B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95" name="Rectangle: Rounded Corners 894">
                <a:extLst>
                  <a:ext uri="{FF2B5EF4-FFF2-40B4-BE49-F238E27FC236}">
                    <a16:creationId xmlns:a16="http://schemas.microsoft.com/office/drawing/2014/main" id="{9E57CCA1-E5FA-428F-8325-DECBA82083E9}"/>
                  </a:ext>
                </a:extLst>
              </p:cNvPr>
              <p:cNvSpPr/>
              <p:nvPr/>
            </p:nvSpPr>
            <p:spPr>
              <a:xfrm flipV="1">
                <a:off x="1745482" y="861277"/>
                <a:ext cx="1332376" cy="45720"/>
              </a:xfrm>
              <a:prstGeom prst="roundRect">
                <a:avLst/>
              </a:prstGeom>
              <a:solidFill>
                <a:srgbClr val="FFC81D"/>
              </a:solidFill>
              <a:ln>
                <a:solidFill>
                  <a:srgbClr val="FFC9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705E9A0F-0F15-405F-BFC0-499360BA57AC}"/>
                </a:ext>
              </a:extLst>
            </p:cNvPr>
            <p:cNvSpPr/>
            <p:nvPr/>
          </p:nvSpPr>
          <p:spPr>
            <a:xfrm flipH="1">
              <a:off x="2809052" y="1361575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5760" rtlCol="0" anchor="ctr">
              <a:norm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诶诶，我负责的那个排行榜在每次写入新的资料都会把之前的记录打乱欸。怎麽办</a:t>
              </a:r>
            </a:p>
          </p:txBody>
        </p:sp>
        <p:grpSp>
          <p:nvGrpSpPr>
            <p:cNvPr id="773" name="Group 772">
              <a:extLst>
                <a:ext uri="{FF2B5EF4-FFF2-40B4-BE49-F238E27FC236}">
                  <a16:creationId xmlns:a16="http://schemas.microsoft.com/office/drawing/2014/main" id="{A76A1CEF-DA77-4751-941E-EA911AFE6683}"/>
                </a:ext>
              </a:extLst>
            </p:cNvPr>
            <p:cNvGrpSpPr/>
            <p:nvPr/>
          </p:nvGrpSpPr>
          <p:grpSpPr>
            <a:xfrm>
              <a:off x="1501138" y="1605415"/>
              <a:ext cx="956736" cy="1301438"/>
              <a:chOff x="-1490164" y="1399884"/>
              <a:chExt cx="956736" cy="1301438"/>
            </a:xfrm>
          </p:grpSpPr>
          <p:pic>
            <p:nvPicPr>
              <p:cNvPr id="892" name="Graphic 891">
                <a:extLst>
                  <a:ext uri="{FF2B5EF4-FFF2-40B4-BE49-F238E27FC236}">
                    <a16:creationId xmlns:a16="http://schemas.microsoft.com/office/drawing/2014/main" id="{12B962D7-93AC-41A6-8F04-0EC873CBB6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1490164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893" name="TextBox 892">
                <a:extLst>
                  <a:ext uri="{FF2B5EF4-FFF2-40B4-BE49-F238E27FC236}">
                    <a16:creationId xmlns:a16="http://schemas.microsoft.com/office/drawing/2014/main" id="{DF891DEC-D902-41C3-B38A-EE2D3CD99EE7}"/>
                  </a:ext>
                </a:extLst>
              </p:cNvPr>
              <p:cNvSpPr txBox="1"/>
              <p:nvPr/>
            </p:nvSpPr>
            <p:spPr>
              <a:xfrm>
                <a:off x="-1331124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偉翔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774" name="Group 773">
              <a:extLst>
                <a:ext uri="{FF2B5EF4-FFF2-40B4-BE49-F238E27FC236}">
                  <a16:creationId xmlns:a16="http://schemas.microsoft.com/office/drawing/2014/main" id="{A17B4C8F-244D-4D25-A433-050CD8A3B8FA}"/>
                </a:ext>
              </a:extLst>
            </p:cNvPr>
            <p:cNvGrpSpPr/>
            <p:nvPr/>
          </p:nvGrpSpPr>
          <p:grpSpPr>
            <a:xfrm>
              <a:off x="5835267" y="4052087"/>
              <a:ext cx="4822721" cy="2105525"/>
              <a:chOff x="5835267" y="4052087"/>
              <a:chExt cx="4822721" cy="2105525"/>
            </a:xfrm>
          </p:grpSpPr>
          <p:sp>
            <p:nvSpPr>
              <p:cNvPr id="888" name="Freeform: Shape 887">
                <a:extLst>
                  <a:ext uri="{FF2B5EF4-FFF2-40B4-BE49-F238E27FC236}">
                    <a16:creationId xmlns:a16="http://schemas.microsoft.com/office/drawing/2014/main" id="{D9996711-BDD1-400F-8941-93F39EB2D7BE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don’t speak Chinese.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89" name="Group 888">
                <a:extLst>
                  <a:ext uri="{FF2B5EF4-FFF2-40B4-BE49-F238E27FC236}">
                    <a16:creationId xmlns:a16="http://schemas.microsoft.com/office/drawing/2014/main" id="{90B43C7D-6255-4DB0-8626-64400C492688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890" name="Graphic 889">
                  <a:extLst>
                    <a:ext uri="{FF2B5EF4-FFF2-40B4-BE49-F238E27FC236}">
                      <a16:creationId xmlns:a16="http://schemas.microsoft.com/office/drawing/2014/main" id="{892D8D49-8A2B-40BE-86AD-4D33B4C1A4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91" name="TextBox 890">
                  <a:extLst>
                    <a:ext uri="{FF2B5EF4-FFF2-40B4-BE49-F238E27FC236}">
                      <a16:creationId xmlns:a16="http://schemas.microsoft.com/office/drawing/2014/main" id="{B59C39A3-4785-40AE-BBDC-D57C724C2548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75" name="Group 774">
              <a:extLst>
                <a:ext uri="{FF2B5EF4-FFF2-40B4-BE49-F238E27FC236}">
                  <a16:creationId xmlns:a16="http://schemas.microsoft.com/office/drawing/2014/main" id="{465E471B-DF80-48F4-B93A-4503D96CD7B4}"/>
                </a:ext>
              </a:extLst>
            </p:cNvPr>
            <p:cNvGrpSpPr/>
            <p:nvPr/>
          </p:nvGrpSpPr>
          <p:grpSpPr>
            <a:xfrm>
              <a:off x="5916493" y="7076248"/>
              <a:ext cx="4741495" cy="2131542"/>
              <a:chOff x="1504353" y="8801354"/>
              <a:chExt cx="4741495" cy="2131542"/>
            </a:xfrm>
          </p:grpSpPr>
          <p:sp>
            <p:nvSpPr>
              <p:cNvPr id="884" name="Freeform: Shape 883">
                <a:extLst>
                  <a:ext uri="{FF2B5EF4-FFF2-40B4-BE49-F238E27FC236}">
                    <a16:creationId xmlns:a16="http://schemas.microsoft.com/office/drawing/2014/main" id="{7E4317CA-9755-4F01-8CE7-06A73C7A600F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嘗試用不同的文件讀取模式看看？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85" name="Group 884">
                <a:extLst>
                  <a:ext uri="{FF2B5EF4-FFF2-40B4-BE49-F238E27FC236}">
                    <a16:creationId xmlns:a16="http://schemas.microsoft.com/office/drawing/2014/main" id="{2FDB63EC-A1D3-411C-8A6A-A975CAAF66B9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886" name="Graphic 885">
                  <a:extLst>
                    <a:ext uri="{FF2B5EF4-FFF2-40B4-BE49-F238E27FC236}">
                      <a16:creationId xmlns:a16="http://schemas.microsoft.com/office/drawing/2014/main" id="{EC3B83E4-2226-4E40-A2F3-99D19C7EEF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87" name="TextBox 886">
                  <a:extLst>
                    <a:ext uri="{FF2B5EF4-FFF2-40B4-BE49-F238E27FC236}">
                      <a16:creationId xmlns:a16="http://schemas.microsoft.com/office/drawing/2014/main" id="{1BB764F0-2095-415B-8479-E12A4F484879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76" name="Group 775">
              <a:extLst>
                <a:ext uri="{FF2B5EF4-FFF2-40B4-BE49-F238E27FC236}">
                  <a16:creationId xmlns:a16="http://schemas.microsoft.com/office/drawing/2014/main" id="{8BF537E1-1A38-4FBD-9AE2-5BE6AEBF963F}"/>
                </a:ext>
              </a:extLst>
            </p:cNvPr>
            <p:cNvGrpSpPr/>
            <p:nvPr/>
          </p:nvGrpSpPr>
          <p:grpSpPr>
            <a:xfrm>
              <a:off x="1494244" y="9700076"/>
              <a:ext cx="5024592" cy="2105525"/>
              <a:chOff x="1653538" y="1750435"/>
              <a:chExt cx="5024592" cy="2105525"/>
            </a:xfrm>
          </p:grpSpPr>
          <p:sp>
            <p:nvSpPr>
              <p:cNvPr id="880" name="Freeform: Shape 879">
                <a:extLst>
                  <a:ext uri="{FF2B5EF4-FFF2-40B4-BE49-F238E27FC236}">
                    <a16:creationId xmlns:a16="http://schemas.microsoft.com/office/drawing/2014/main" id="{D2BA6A70-0BBA-42BA-969E-36CCA7B4C725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有料喔，我不考虑从文件的尾部写起就可以了喔，每次都重新读取后重新创建一遍就搞定了（我把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a+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模式换成了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81" name="Group 880">
                <a:extLst>
                  <a:ext uri="{FF2B5EF4-FFF2-40B4-BE49-F238E27FC236}">
                    <a16:creationId xmlns:a16="http://schemas.microsoft.com/office/drawing/2014/main" id="{D1D85EA5-85D9-4AB4-A85E-F2AD3A5CAE53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882" name="Graphic 881">
                  <a:extLst>
                    <a:ext uri="{FF2B5EF4-FFF2-40B4-BE49-F238E27FC236}">
                      <a16:creationId xmlns:a16="http://schemas.microsoft.com/office/drawing/2014/main" id="{10F9ABCC-801D-4EA5-A20C-915E111307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83" name="TextBox 882">
                  <a:extLst>
                    <a:ext uri="{FF2B5EF4-FFF2-40B4-BE49-F238E27FC236}">
                      <a16:creationId xmlns:a16="http://schemas.microsoft.com/office/drawing/2014/main" id="{DF56347F-E5A6-43E6-81AB-55F766B79F70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77" name="Group 776">
              <a:extLst>
                <a:ext uri="{FF2B5EF4-FFF2-40B4-BE49-F238E27FC236}">
                  <a16:creationId xmlns:a16="http://schemas.microsoft.com/office/drawing/2014/main" id="{511FB759-AEF0-4529-8D43-0B303BB659C0}"/>
                </a:ext>
              </a:extLst>
            </p:cNvPr>
            <p:cNvGrpSpPr/>
            <p:nvPr/>
          </p:nvGrpSpPr>
          <p:grpSpPr>
            <a:xfrm>
              <a:off x="5916493" y="12134418"/>
              <a:ext cx="4741495" cy="2131542"/>
              <a:chOff x="1504353" y="8801354"/>
              <a:chExt cx="4741495" cy="2131542"/>
            </a:xfrm>
          </p:grpSpPr>
          <p:sp>
            <p:nvSpPr>
              <p:cNvPr id="876" name="Freeform: Shape 875">
                <a:extLst>
                  <a:ext uri="{FF2B5EF4-FFF2-40B4-BE49-F238E27FC236}">
                    <a16:creationId xmlns:a16="http://schemas.microsoft.com/office/drawing/2014/main" id="{57912FF2-A057-43C4-B081-05D72B56971D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誒誒，話說你們的小遊戲都完成了嗎？代碼同步是個問題欸。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77" name="Group 876">
                <a:extLst>
                  <a:ext uri="{FF2B5EF4-FFF2-40B4-BE49-F238E27FC236}">
                    <a16:creationId xmlns:a16="http://schemas.microsoft.com/office/drawing/2014/main" id="{7BD43B6E-BE28-460C-B238-F297DB8E8315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878" name="Graphic 877">
                  <a:extLst>
                    <a:ext uri="{FF2B5EF4-FFF2-40B4-BE49-F238E27FC236}">
                      <a16:creationId xmlns:a16="http://schemas.microsoft.com/office/drawing/2014/main" id="{23B2A0F2-C7BE-4B6C-99C7-FE0641E979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79" name="TextBox 878">
                  <a:extLst>
                    <a:ext uri="{FF2B5EF4-FFF2-40B4-BE49-F238E27FC236}">
                      <a16:creationId xmlns:a16="http://schemas.microsoft.com/office/drawing/2014/main" id="{21DB4E5E-5BAF-4322-9FBF-AB83DD615322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78" name="Group 777">
              <a:extLst>
                <a:ext uri="{FF2B5EF4-FFF2-40B4-BE49-F238E27FC236}">
                  <a16:creationId xmlns:a16="http://schemas.microsoft.com/office/drawing/2014/main" id="{6BACD02F-40EA-4817-B120-2B2C920A5DF6}"/>
                </a:ext>
              </a:extLst>
            </p:cNvPr>
            <p:cNvGrpSpPr/>
            <p:nvPr/>
          </p:nvGrpSpPr>
          <p:grpSpPr>
            <a:xfrm>
              <a:off x="5916493" y="14620794"/>
              <a:ext cx="4822721" cy="2105525"/>
              <a:chOff x="5835267" y="4052087"/>
              <a:chExt cx="4822721" cy="2105525"/>
            </a:xfrm>
          </p:grpSpPr>
          <p:sp>
            <p:nvSpPr>
              <p:cNvPr id="872" name="Freeform: Shape 871">
                <a:extLst>
                  <a:ext uri="{FF2B5EF4-FFF2-40B4-BE49-F238E27FC236}">
                    <a16:creationId xmlns:a16="http://schemas.microsoft.com/office/drawing/2014/main" id="{1D5BFD26-5811-4A31-B824-F05808D255A9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Have you guys ever heard of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GitHUB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73" name="Group 872">
                <a:extLst>
                  <a:ext uri="{FF2B5EF4-FFF2-40B4-BE49-F238E27FC236}">
                    <a16:creationId xmlns:a16="http://schemas.microsoft.com/office/drawing/2014/main" id="{35EC7088-B287-4813-9BCB-854892BD3F88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874" name="Graphic 873">
                  <a:extLst>
                    <a:ext uri="{FF2B5EF4-FFF2-40B4-BE49-F238E27FC236}">
                      <a16:creationId xmlns:a16="http://schemas.microsoft.com/office/drawing/2014/main" id="{EF7EDE88-B8C8-4224-A6F6-9F11D1C357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75" name="TextBox 874">
                  <a:extLst>
                    <a:ext uri="{FF2B5EF4-FFF2-40B4-BE49-F238E27FC236}">
                      <a16:creationId xmlns:a16="http://schemas.microsoft.com/office/drawing/2014/main" id="{D30F0B91-F63F-4D50-B1A5-C72B965C274E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79" name="Group 778">
              <a:extLst>
                <a:ext uri="{FF2B5EF4-FFF2-40B4-BE49-F238E27FC236}">
                  <a16:creationId xmlns:a16="http://schemas.microsoft.com/office/drawing/2014/main" id="{98578499-471D-4F15-8DEA-BF0E7FAF573D}"/>
                </a:ext>
              </a:extLst>
            </p:cNvPr>
            <p:cNvGrpSpPr/>
            <p:nvPr/>
          </p:nvGrpSpPr>
          <p:grpSpPr>
            <a:xfrm>
              <a:off x="5916493" y="17081153"/>
              <a:ext cx="4822721" cy="2105525"/>
              <a:chOff x="5835267" y="4052087"/>
              <a:chExt cx="4822721" cy="2105525"/>
            </a:xfrm>
          </p:grpSpPr>
          <p:sp>
            <p:nvSpPr>
              <p:cNvPr id="868" name="Freeform: Shape 867">
                <a:extLst>
                  <a:ext uri="{FF2B5EF4-FFF2-40B4-BE49-F238E27FC236}">
                    <a16:creationId xmlns:a16="http://schemas.microsoft.com/office/drawing/2014/main" id="{A3855A49-265E-4976-BB01-7D8AD19E45A7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We can use git to sync our code easily in only one tap.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69" name="Group 868">
                <a:extLst>
                  <a:ext uri="{FF2B5EF4-FFF2-40B4-BE49-F238E27FC236}">
                    <a16:creationId xmlns:a16="http://schemas.microsoft.com/office/drawing/2014/main" id="{339A9C56-8DCD-4287-92FC-470F1FC1341D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870" name="Graphic 869">
                  <a:extLst>
                    <a:ext uri="{FF2B5EF4-FFF2-40B4-BE49-F238E27FC236}">
                      <a16:creationId xmlns:a16="http://schemas.microsoft.com/office/drawing/2014/main" id="{8DB66DE0-C86B-473E-9C77-33C7E0E729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71" name="TextBox 870">
                  <a:extLst>
                    <a:ext uri="{FF2B5EF4-FFF2-40B4-BE49-F238E27FC236}">
                      <a16:creationId xmlns:a16="http://schemas.microsoft.com/office/drawing/2014/main" id="{15974C7F-9E29-44FB-A820-3698EAF57AAD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80" name="Group 779">
              <a:extLst>
                <a:ext uri="{FF2B5EF4-FFF2-40B4-BE49-F238E27FC236}">
                  <a16:creationId xmlns:a16="http://schemas.microsoft.com/office/drawing/2014/main" id="{D367FD25-C8DC-489C-939D-681EC9B67F63}"/>
                </a:ext>
              </a:extLst>
            </p:cNvPr>
            <p:cNvGrpSpPr/>
            <p:nvPr/>
          </p:nvGrpSpPr>
          <p:grpSpPr>
            <a:xfrm>
              <a:off x="5916493" y="19541512"/>
              <a:ext cx="4822721" cy="2105525"/>
              <a:chOff x="5835267" y="4052087"/>
              <a:chExt cx="4822721" cy="2105525"/>
            </a:xfrm>
          </p:grpSpPr>
          <p:sp>
            <p:nvSpPr>
              <p:cNvPr id="864" name="Freeform: Shape 863">
                <a:extLst>
                  <a:ext uri="{FF2B5EF4-FFF2-40B4-BE49-F238E27FC236}">
                    <a16:creationId xmlns:a16="http://schemas.microsoft.com/office/drawing/2014/main" id="{45BD911A-8067-4B2C-82C2-3E52FCB8C893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can guide you guys to setup Git if needed.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65" name="Group 864">
                <a:extLst>
                  <a:ext uri="{FF2B5EF4-FFF2-40B4-BE49-F238E27FC236}">
                    <a16:creationId xmlns:a16="http://schemas.microsoft.com/office/drawing/2014/main" id="{01960734-20EB-4B1A-B3F8-FD0CB8AEEE9A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866" name="Graphic 865">
                  <a:extLst>
                    <a:ext uri="{FF2B5EF4-FFF2-40B4-BE49-F238E27FC236}">
                      <a16:creationId xmlns:a16="http://schemas.microsoft.com/office/drawing/2014/main" id="{989379C4-3F97-4556-8343-BB5E590144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67" name="TextBox 866">
                  <a:extLst>
                    <a:ext uri="{FF2B5EF4-FFF2-40B4-BE49-F238E27FC236}">
                      <a16:creationId xmlns:a16="http://schemas.microsoft.com/office/drawing/2014/main" id="{8AFAF08F-CE55-47CB-8374-AD130CD6B104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81" name="Group 780">
              <a:extLst>
                <a:ext uri="{FF2B5EF4-FFF2-40B4-BE49-F238E27FC236}">
                  <a16:creationId xmlns:a16="http://schemas.microsoft.com/office/drawing/2014/main" id="{3EB9A037-082C-4947-A1D4-D82FA98AA03F}"/>
                </a:ext>
              </a:extLst>
            </p:cNvPr>
            <p:cNvGrpSpPr/>
            <p:nvPr/>
          </p:nvGrpSpPr>
          <p:grpSpPr>
            <a:xfrm>
              <a:off x="1653284" y="22001871"/>
              <a:ext cx="5024592" cy="2105525"/>
              <a:chOff x="1653538" y="1750435"/>
              <a:chExt cx="5024592" cy="2105525"/>
            </a:xfrm>
          </p:grpSpPr>
          <p:sp>
            <p:nvSpPr>
              <p:cNvPr id="860" name="Freeform: Shape 859">
                <a:extLst>
                  <a:ext uri="{FF2B5EF4-FFF2-40B4-BE49-F238E27FC236}">
                    <a16:creationId xmlns:a16="http://schemas.microsoft.com/office/drawing/2014/main" id="{09AFAB24-6861-41F5-B7CC-DCEEFDA4DC7E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好的，收到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61" name="Group 860">
                <a:extLst>
                  <a:ext uri="{FF2B5EF4-FFF2-40B4-BE49-F238E27FC236}">
                    <a16:creationId xmlns:a16="http://schemas.microsoft.com/office/drawing/2014/main" id="{D66BC5CB-34C7-4039-9409-7CEBC0C1A466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862" name="Graphic 861">
                  <a:extLst>
                    <a:ext uri="{FF2B5EF4-FFF2-40B4-BE49-F238E27FC236}">
                      <a16:creationId xmlns:a16="http://schemas.microsoft.com/office/drawing/2014/main" id="{4D5DABC7-F15F-4802-9C9A-B1C831F597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63" name="TextBox 862">
                  <a:extLst>
                    <a:ext uri="{FF2B5EF4-FFF2-40B4-BE49-F238E27FC236}">
                      <a16:creationId xmlns:a16="http://schemas.microsoft.com/office/drawing/2014/main" id="{EF281C85-C4AF-4CE2-A069-55071F7CBE07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82" name="Group 781">
              <a:extLst>
                <a:ext uri="{FF2B5EF4-FFF2-40B4-BE49-F238E27FC236}">
                  <a16:creationId xmlns:a16="http://schemas.microsoft.com/office/drawing/2014/main" id="{4EFC3FD3-DB62-453A-BD9B-5636C942E170}"/>
                </a:ext>
              </a:extLst>
            </p:cNvPr>
            <p:cNvGrpSpPr/>
            <p:nvPr/>
          </p:nvGrpSpPr>
          <p:grpSpPr>
            <a:xfrm>
              <a:off x="5916493" y="24462230"/>
              <a:ext cx="4741495" cy="2131542"/>
              <a:chOff x="1504353" y="8801354"/>
              <a:chExt cx="4741495" cy="2131542"/>
            </a:xfrm>
          </p:grpSpPr>
          <p:sp>
            <p:nvSpPr>
              <p:cNvPr id="856" name="Freeform: Shape 855">
                <a:extLst>
                  <a:ext uri="{FF2B5EF4-FFF2-40B4-BE49-F238E27FC236}">
                    <a16:creationId xmlns:a16="http://schemas.microsoft.com/office/drawing/2014/main" id="{0266ABC9-41B6-49EF-99E8-6699B11FD66E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啊對對對（已讀亂回，上班中）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57" name="Group 856">
                <a:extLst>
                  <a:ext uri="{FF2B5EF4-FFF2-40B4-BE49-F238E27FC236}">
                    <a16:creationId xmlns:a16="http://schemas.microsoft.com/office/drawing/2014/main" id="{7141DB4F-46E4-4797-B78D-43B9ADAFDD6F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858" name="Graphic 857">
                  <a:extLst>
                    <a:ext uri="{FF2B5EF4-FFF2-40B4-BE49-F238E27FC236}">
                      <a16:creationId xmlns:a16="http://schemas.microsoft.com/office/drawing/2014/main" id="{60346E0B-80C8-437F-8B2B-F33615469C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59" name="TextBox 858">
                  <a:extLst>
                    <a:ext uri="{FF2B5EF4-FFF2-40B4-BE49-F238E27FC236}">
                      <a16:creationId xmlns:a16="http://schemas.microsoft.com/office/drawing/2014/main" id="{265B227D-3114-4099-9310-D28B1400516E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783" name="TextBox 782">
              <a:extLst>
                <a:ext uri="{FF2B5EF4-FFF2-40B4-BE49-F238E27FC236}">
                  <a16:creationId xmlns:a16="http://schemas.microsoft.com/office/drawing/2014/main" id="{FBAFFE7E-2B26-4F6F-9A67-6A5384BFB55B}"/>
                </a:ext>
              </a:extLst>
            </p:cNvPr>
            <p:cNvSpPr txBox="1"/>
            <p:nvPr/>
          </p:nvSpPr>
          <p:spPr>
            <a:xfrm>
              <a:off x="5426586" y="2669762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784" name="Group 783">
              <a:extLst>
                <a:ext uri="{FF2B5EF4-FFF2-40B4-BE49-F238E27FC236}">
                  <a16:creationId xmlns:a16="http://schemas.microsoft.com/office/drawing/2014/main" id="{3C57AA00-3487-41D6-B567-AC5707200C64}"/>
                </a:ext>
              </a:extLst>
            </p:cNvPr>
            <p:cNvGrpSpPr/>
            <p:nvPr/>
          </p:nvGrpSpPr>
          <p:grpSpPr>
            <a:xfrm>
              <a:off x="5916493" y="27143993"/>
              <a:ext cx="4741495" cy="2131542"/>
              <a:chOff x="1504353" y="8801354"/>
              <a:chExt cx="4741495" cy="2131542"/>
            </a:xfrm>
          </p:grpSpPr>
          <p:sp>
            <p:nvSpPr>
              <p:cNvPr id="852" name="Freeform: Shape 851">
                <a:extLst>
                  <a:ext uri="{FF2B5EF4-FFF2-40B4-BE49-F238E27FC236}">
                    <a16:creationId xmlns:a16="http://schemas.microsoft.com/office/drawing/2014/main" id="{08009D92-84F3-4B11-A68D-AC54F666043E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為什麼我的小遊戲隨機數返回值全一樣？我在自己的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ipynb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做沒問題啊。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53" name="Group 852">
                <a:extLst>
                  <a:ext uri="{FF2B5EF4-FFF2-40B4-BE49-F238E27FC236}">
                    <a16:creationId xmlns:a16="http://schemas.microsoft.com/office/drawing/2014/main" id="{45C255B8-2891-4CD7-AD62-1F85B358A6B4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854" name="Graphic 853">
                  <a:extLst>
                    <a:ext uri="{FF2B5EF4-FFF2-40B4-BE49-F238E27FC236}">
                      <a16:creationId xmlns:a16="http://schemas.microsoft.com/office/drawing/2014/main" id="{61886CC6-342C-4869-8A79-26B59811BA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55" name="TextBox 854">
                  <a:extLst>
                    <a:ext uri="{FF2B5EF4-FFF2-40B4-BE49-F238E27FC236}">
                      <a16:creationId xmlns:a16="http://schemas.microsoft.com/office/drawing/2014/main" id="{535E406A-9E75-450A-A4FF-D09D0CC37904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85" name="Group 784">
              <a:extLst>
                <a:ext uri="{FF2B5EF4-FFF2-40B4-BE49-F238E27FC236}">
                  <a16:creationId xmlns:a16="http://schemas.microsoft.com/office/drawing/2014/main" id="{DD0F43B9-3C19-4C6E-B329-7AE7DB4202A0}"/>
                </a:ext>
              </a:extLst>
            </p:cNvPr>
            <p:cNvGrpSpPr/>
            <p:nvPr/>
          </p:nvGrpSpPr>
          <p:grpSpPr>
            <a:xfrm>
              <a:off x="1609989" y="29657184"/>
              <a:ext cx="5024592" cy="2105525"/>
              <a:chOff x="1653538" y="1750435"/>
              <a:chExt cx="5024592" cy="2105525"/>
            </a:xfrm>
          </p:grpSpPr>
          <p:sp>
            <p:nvSpPr>
              <p:cNvPr id="848" name="Freeform: Shape 847">
                <a:extLst>
                  <a:ext uri="{FF2B5EF4-FFF2-40B4-BE49-F238E27FC236}">
                    <a16:creationId xmlns:a16="http://schemas.microsoft.com/office/drawing/2014/main" id="{F51269EC-1547-42A3-B18A-E6CB8D4502A0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我们的方法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Rnumber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()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是以当前时间的作为随机种子的，所以你在呼叫这个函式设一个小小的间隔就可以了，用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time.sleep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秒数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)</a:t>
                </a:r>
              </a:p>
            </p:txBody>
          </p:sp>
          <p:grpSp>
            <p:nvGrpSpPr>
              <p:cNvPr id="849" name="Group 848">
                <a:extLst>
                  <a:ext uri="{FF2B5EF4-FFF2-40B4-BE49-F238E27FC236}">
                    <a16:creationId xmlns:a16="http://schemas.microsoft.com/office/drawing/2014/main" id="{4222AB77-DFF0-43A9-831B-4498A862AF37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850" name="Graphic 849">
                  <a:extLst>
                    <a:ext uri="{FF2B5EF4-FFF2-40B4-BE49-F238E27FC236}">
                      <a16:creationId xmlns:a16="http://schemas.microsoft.com/office/drawing/2014/main" id="{A4A99D41-5A01-4413-AFB9-E61F92A99E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51" name="TextBox 850">
                  <a:extLst>
                    <a:ext uri="{FF2B5EF4-FFF2-40B4-BE49-F238E27FC236}">
                      <a16:creationId xmlns:a16="http://schemas.microsoft.com/office/drawing/2014/main" id="{828C472F-ACBD-486B-8B91-1438BDC97320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86" name="Group 785">
              <a:extLst>
                <a:ext uri="{FF2B5EF4-FFF2-40B4-BE49-F238E27FC236}">
                  <a16:creationId xmlns:a16="http://schemas.microsoft.com/office/drawing/2014/main" id="{841877BE-5FE0-4ADB-A5A1-DA0C2D89CD52}"/>
                </a:ext>
              </a:extLst>
            </p:cNvPr>
            <p:cNvGrpSpPr/>
            <p:nvPr/>
          </p:nvGrpSpPr>
          <p:grpSpPr>
            <a:xfrm>
              <a:off x="6068893" y="32117015"/>
              <a:ext cx="4822721" cy="2105525"/>
              <a:chOff x="5835267" y="4052087"/>
              <a:chExt cx="4822721" cy="2105525"/>
            </a:xfrm>
          </p:grpSpPr>
          <p:sp>
            <p:nvSpPr>
              <p:cNvPr id="844" name="Freeform: Shape 843">
                <a:extLst>
                  <a:ext uri="{FF2B5EF4-FFF2-40B4-BE49-F238E27FC236}">
                    <a16:creationId xmlns:a16="http://schemas.microsoft.com/office/drawing/2014/main" id="{AF784A9E-A97D-43F1-858C-D0A3197E06CC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Yea, Wei Siang is right, cause I just faced the same problem before.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45" name="Group 844">
                <a:extLst>
                  <a:ext uri="{FF2B5EF4-FFF2-40B4-BE49-F238E27FC236}">
                    <a16:creationId xmlns:a16="http://schemas.microsoft.com/office/drawing/2014/main" id="{F0CF8382-8D00-4467-B3EF-06471442B6B1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846" name="Graphic 845">
                  <a:extLst>
                    <a:ext uri="{FF2B5EF4-FFF2-40B4-BE49-F238E27FC236}">
                      <a16:creationId xmlns:a16="http://schemas.microsoft.com/office/drawing/2014/main" id="{1421E789-3EBB-4D49-AEF3-A7930640BC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47" name="TextBox 846">
                  <a:extLst>
                    <a:ext uri="{FF2B5EF4-FFF2-40B4-BE49-F238E27FC236}">
                      <a16:creationId xmlns:a16="http://schemas.microsoft.com/office/drawing/2014/main" id="{325CB315-A1B0-4B14-B5BD-26FD75EDB4F6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87" name="Group 786">
              <a:extLst>
                <a:ext uri="{FF2B5EF4-FFF2-40B4-BE49-F238E27FC236}">
                  <a16:creationId xmlns:a16="http://schemas.microsoft.com/office/drawing/2014/main" id="{8A315752-44F3-452A-A2AC-CA8EA5B3EFDA}"/>
                </a:ext>
              </a:extLst>
            </p:cNvPr>
            <p:cNvGrpSpPr/>
            <p:nvPr/>
          </p:nvGrpSpPr>
          <p:grpSpPr>
            <a:xfrm>
              <a:off x="5994916" y="37587954"/>
              <a:ext cx="4741495" cy="2131542"/>
              <a:chOff x="1504353" y="8801354"/>
              <a:chExt cx="4741495" cy="2131542"/>
            </a:xfrm>
          </p:grpSpPr>
          <p:sp>
            <p:nvSpPr>
              <p:cNvPr id="840" name="Freeform: Shape 839">
                <a:extLst>
                  <a:ext uri="{FF2B5EF4-FFF2-40B4-BE49-F238E27FC236}">
                    <a16:creationId xmlns:a16="http://schemas.microsoft.com/office/drawing/2014/main" id="{A4D4FB17-A693-476C-8B6F-795156A8FE93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話說那個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一直報錯是在說什麼？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41" name="Group 840">
                <a:extLst>
                  <a:ext uri="{FF2B5EF4-FFF2-40B4-BE49-F238E27FC236}">
                    <a16:creationId xmlns:a16="http://schemas.microsoft.com/office/drawing/2014/main" id="{5FE6FAAB-0C6A-4B69-9B4F-F9E720C2E19E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842" name="Graphic 841">
                  <a:extLst>
                    <a:ext uri="{FF2B5EF4-FFF2-40B4-BE49-F238E27FC236}">
                      <a16:creationId xmlns:a16="http://schemas.microsoft.com/office/drawing/2014/main" id="{E2E8E2B1-845A-4905-9E33-CEC5F50DFF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43" name="TextBox 842">
                  <a:extLst>
                    <a:ext uri="{FF2B5EF4-FFF2-40B4-BE49-F238E27FC236}">
                      <a16:creationId xmlns:a16="http://schemas.microsoft.com/office/drawing/2014/main" id="{56774CFD-B2F6-462C-984E-0891C4324724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788" name="TextBox 787">
              <a:extLst>
                <a:ext uri="{FF2B5EF4-FFF2-40B4-BE49-F238E27FC236}">
                  <a16:creationId xmlns:a16="http://schemas.microsoft.com/office/drawing/2014/main" id="{F584C4FD-864A-4AD9-8968-6DAEBEE64C3F}"/>
                </a:ext>
              </a:extLst>
            </p:cNvPr>
            <p:cNvSpPr txBox="1"/>
            <p:nvPr/>
          </p:nvSpPr>
          <p:spPr>
            <a:xfrm>
              <a:off x="5435765" y="37046929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789" name="Group 788">
              <a:extLst>
                <a:ext uri="{FF2B5EF4-FFF2-40B4-BE49-F238E27FC236}">
                  <a16:creationId xmlns:a16="http://schemas.microsoft.com/office/drawing/2014/main" id="{BDB8C62B-826A-4D86-AA40-98C1E0129B7B}"/>
                </a:ext>
              </a:extLst>
            </p:cNvPr>
            <p:cNvGrpSpPr/>
            <p:nvPr/>
          </p:nvGrpSpPr>
          <p:grpSpPr>
            <a:xfrm>
              <a:off x="6096000" y="34798778"/>
              <a:ext cx="4741495" cy="2131542"/>
              <a:chOff x="1504353" y="8801354"/>
              <a:chExt cx="4741495" cy="2131542"/>
            </a:xfrm>
          </p:grpSpPr>
          <p:sp>
            <p:nvSpPr>
              <p:cNvPr id="836" name="Freeform: Shape 835">
                <a:extLst>
                  <a:ext uri="{FF2B5EF4-FFF2-40B4-BE49-F238E27FC236}">
                    <a16:creationId xmlns:a16="http://schemas.microsoft.com/office/drawing/2014/main" id="{A8D44927-9C41-45B6-BFC8-959D9B8C6C78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好，我等等就試試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37" name="Group 836">
                <a:extLst>
                  <a:ext uri="{FF2B5EF4-FFF2-40B4-BE49-F238E27FC236}">
                    <a16:creationId xmlns:a16="http://schemas.microsoft.com/office/drawing/2014/main" id="{B959BDA6-DB7A-4E17-BAF2-9F2D38C507B4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838" name="Graphic 837">
                  <a:extLst>
                    <a:ext uri="{FF2B5EF4-FFF2-40B4-BE49-F238E27FC236}">
                      <a16:creationId xmlns:a16="http://schemas.microsoft.com/office/drawing/2014/main" id="{C3F3C489-E445-4200-B712-60CDBFC800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39" name="TextBox 838">
                  <a:extLst>
                    <a:ext uri="{FF2B5EF4-FFF2-40B4-BE49-F238E27FC236}">
                      <a16:creationId xmlns:a16="http://schemas.microsoft.com/office/drawing/2014/main" id="{3D007322-48A2-4F8E-B03A-39483C4CD21C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90" name="Group 789">
              <a:extLst>
                <a:ext uri="{FF2B5EF4-FFF2-40B4-BE49-F238E27FC236}">
                  <a16:creationId xmlns:a16="http://schemas.microsoft.com/office/drawing/2014/main" id="{517A389A-D94B-4353-9EB0-9E0E62AA131D}"/>
                </a:ext>
              </a:extLst>
            </p:cNvPr>
            <p:cNvGrpSpPr/>
            <p:nvPr/>
          </p:nvGrpSpPr>
          <p:grpSpPr>
            <a:xfrm>
              <a:off x="1653284" y="39894656"/>
              <a:ext cx="5024592" cy="2105525"/>
              <a:chOff x="1653538" y="1750435"/>
              <a:chExt cx="5024592" cy="2105525"/>
            </a:xfrm>
          </p:grpSpPr>
          <p:sp>
            <p:nvSpPr>
              <p:cNvPr id="832" name="Freeform: Shape 831">
                <a:extLst>
                  <a:ext uri="{FF2B5EF4-FFF2-40B4-BE49-F238E27FC236}">
                    <a16:creationId xmlns:a16="http://schemas.microsoft.com/office/drawing/2014/main" id="{46EAEB18-37D6-4434-A50C-4626DB99EC5A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我也有遇到，我看哪个是亮色的我就点，或者是往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yes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点，全是英文字，拜托不要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33" name="Group 832">
                <a:extLst>
                  <a:ext uri="{FF2B5EF4-FFF2-40B4-BE49-F238E27FC236}">
                    <a16:creationId xmlns:a16="http://schemas.microsoft.com/office/drawing/2014/main" id="{4775A5AC-18C0-47D1-8E8A-F16C814FCE3A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834" name="Graphic 833">
                  <a:extLst>
                    <a:ext uri="{FF2B5EF4-FFF2-40B4-BE49-F238E27FC236}">
                      <a16:creationId xmlns:a16="http://schemas.microsoft.com/office/drawing/2014/main" id="{8A9739FC-59CC-4DBB-BF6E-6659E6544E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35" name="TextBox 834">
                  <a:extLst>
                    <a:ext uri="{FF2B5EF4-FFF2-40B4-BE49-F238E27FC236}">
                      <a16:creationId xmlns:a16="http://schemas.microsoft.com/office/drawing/2014/main" id="{850FE097-D617-4E9D-838A-7D7883372A8E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91" name="Group 790">
              <a:extLst>
                <a:ext uri="{FF2B5EF4-FFF2-40B4-BE49-F238E27FC236}">
                  <a16:creationId xmlns:a16="http://schemas.microsoft.com/office/drawing/2014/main" id="{7DC79BD6-34F6-44EE-8E00-501ABE965BDE}"/>
                </a:ext>
              </a:extLst>
            </p:cNvPr>
            <p:cNvGrpSpPr/>
            <p:nvPr/>
          </p:nvGrpSpPr>
          <p:grpSpPr>
            <a:xfrm>
              <a:off x="6014774" y="42175341"/>
              <a:ext cx="4822721" cy="2105525"/>
              <a:chOff x="5835267" y="4052087"/>
              <a:chExt cx="4822721" cy="2105525"/>
            </a:xfrm>
          </p:grpSpPr>
          <p:sp>
            <p:nvSpPr>
              <p:cNvPr id="828" name="Freeform: Shape 827">
                <a:extLst>
                  <a:ext uri="{FF2B5EF4-FFF2-40B4-BE49-F238E27FC236}">
                    <a16:creationId xmlns:a16="http://schemas.microsoft.com/office/drawing/2014/main" id="{2302BADE-AF15-483D-B8BE-F39BD0E17867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It must be a conflict error, check your local file and save that file on the cloud for it to be the latest one and click accept or deny the changes.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29" name="Group 828">
                <a:extLst>
                  <a:ext uri="{FF2B5EF4-FFF2-40B4-BE49-F238E27FC236}">
                    <a16:creationId xmlns:a16="http://schemas.microsoft.com/office/drawing/2014/main" id="{392AD0AD-BBEF-4C01-A332-CDA34CF4F42C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830" name="Graphic 829">
                  <a:extLst>
                    <a:ext uri="{FF2B5EF4-FFF2-40B4-BE49-F238E27FC236}">
                      <a16:creationId xmlns:a16="http://schemas.microsoft.com/office/drawing/2014/main" id="{B6C0498B-97C3-447A-9BF8-32B2F513A1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31" name="TextBox 830">
                  <a:extLst>
                    <a:ext uri="{FF2B5EF4-FFF2-40B4-BE49-F238E27FC236}">
                      <a16:creationId xmlns:a16="http://schemas.microsoft.com/office/drawing/2014/main" id="{954C2E5C-5C87-4746-89A7-97BE589F5C84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792" name="TextBox 791">
              <a:extLst>
                <a:ext uri="{FF2B5EF4-FFF2-40B4-BE49-F238E27FC236}">
                  <a16:creationId xmlns:a16="http://schemas.microsoft.com/office/drawing/2014/main" id="{6056CFFA-46FA-4F3C-8A20-4B9C2BFCA126}"/>
                </a:ext>
              </a:extLst>
            </p:cNvPr>
            <p:cNvSpPr txBox="1"/>
            <p:nvPr/>
          </p:nvSpPr>
          <p:spPr>
            <a:xfrm>
              <a:off x="5089516" y="44477345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又双叒一段時間後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793" name="Group 792">
              <a:extLst>
                <a:ext uri="{FF2B5EF4-FFF2-40B4-BE49-F238E27FC236}">
                  <a16:creationId xmlns:a16="http://schemas.microsoft.com/office/drawing/2014/main" id="{861320C4-8BAA-48BC-8010-9773DDD87918}"/>
                </a:ext>
              </a:extLst>
            </p:cNvPr>
            <p:cNvGrpSpPr/>
            <p:nvPr/>
          </p:nvGrpSpPr>
          <p:grpSpPr>
            <a:xfrm>
              <a:off x="6002911" y="45040054"/>
              <a:ext cx="4822721" cy="2105525"/>
              <a:chOff x="5835267" y="4052087"/>
              <a:chExt cx="4822721" cy="2105525"/>
            </a:xfrm>
          </p:grpSpPr>
          <p:sp>
            <p:nvSpPr>
              <p:cNvPr id="824" name="Freeform: Shape 823">
                <a:extLst>
                  <a:ext uri="{FF2B5EF4-FFF2-40B4-BE49-F238E27FC236}">
                    <a16:creationId xmlns:a16="http://schemas.microsoft.com/office/drawing/2014/main" id="{D435EBB2-3006-4ED5-9475-708CE8994D97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Should we put our source code to the ppt?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25" name="Group 824">
                <a:extLst>
                  <a:ext uri="{FF2B5EF4-FFF2-40B4-BE49-F238E27FC236}">
                    <a16:creationId xmlns:a16="http://schemas.microsoft.com/office/drawing/2014/main" id="{BB3FFA6B-43C2-40E0-A206-BE077C43E846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826" name="Graphic 825">
                  <a:extLst>
                    <a:ext uri="{FF2B5EF4-FFF2-40B4-BE49-F238E27FC236}">
                      <a16:creationId xmlns:a16="http://schemas.microsoft.com/office/drawing/2014/main" id="{0CA2307C-D297-4ABA-95BD-AE8E8C5FCD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27" name="TextBox 826">
                  <a:extLst>
                    <a:ext uri="{FF2B5EF4-FFF2-40B4-BE49-F238E27FC236}">
                      <a16:creationId xmlns:a16="http://schemas.microsoft.com/office/drawing/2014/main" id="{27BDF387-4E36-461C-8C42-6EAE62620FA9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94" name="Group 793">
              <a:extLst>
                <a:ext uri="{FF2B5EF4-FFF2-40B4-BE49-F238E27FC236}">
                  <a16:creationId xmlns:a16="http://schemas.microsoft.com/office/drawing/2014/main" id="{4357430B-E543-4F53-9054-BB5089D2F713}"/>
                </a:ext>
              </a:extLst>
            </p:cNvPr>
            <p:cNvGrpSpPr/>
            <p:nvPr/>
          </p:nvGrpSpPr>
          <p:grpSpPr>
            <a:xfrm>
              <a:off x="1609989" y="47323841"/>
              <a:ext cx="5024592" cy="2105525"/>
              <a:chOff x="1653538" y="1750435"/>
              <a:chExt cx="5024592" cy="2105525"/>
            </a:xfrm>
          </p:grpSpPr>
          <p:sp>
            <p:nvSpPr>
              <p:cNvPr id="820" name="Freeform: Shape 819">
                <a:extLst>
                  <a:ext uri="{FF2B5EF4-FFF2-40B4-BE49-F238E27FC236}">
                    <a16:creationId xmlns:a16="http://schemas.microsoft.com/office/drawing/2014/main" id="{BBA822C6-EA6A-4A03-A44E-3169FAD1C356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VScode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崩溃了，代码无了，我也无了。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21" name="Group 820">
                <a:extLst>
                  <a:ext uri="{FF2B5EF4-FFF2-40B4-BE49-F238E27FC236}">
                    <a16:creationId xmlns:a16="http://schemas.microsoft.com/office/drawing/2014/main" id="{876F168C-7E0D-4F8F-B9D5-619929D61928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822" name="Graphic 821">
                  <a:extLst>
                    <a:ext uri="{FF2B5EF4-FFF2-40B4-BE49-F238E27FC236}">
                      <a16:creationId xmlns:a16="http://schemas.microsoft.com/office/drawing/2014/main" id="{1373A015-CB51-459F-9B61-4841C6DCD2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23" name="TextBox 822">
                  <a:extLst>
                    <a:ext uri="{FF2B5EF4-FFF2-40B4-BE49-F238E27FC236}">
                      <a16:creationId xmlns:a16="http://schemas.microsoft.com/office/drawing/2014/main" id="{2590E435-412D-4B44-B771-2B8FE2AA5C97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95" name="Group 794">
              <a:extLst>
                <a:ext uri="{FF2B5EF4-FFF2-40B4-BE49-F238E27FC236}">
                  <a16:creationId xmlns:a16="http://schemas.microsoft.com/office/drawing/2014/main" id="{34F26F0C-FAE8-4C17-A0D6-CF1C04C79C63}"/>
                </a:ext>
              </a:extLst>
            </p:cNvPr>
            <p:cNvGrpSpPr/>
            <p:nvPr/>
          </p:nvGrpSpPr>
          <p:grpSpPr>
            <a:xfrm>
              <a:off x="6147316" y="49696254"/>
              <a:ext cx="4741495" cy="2131542"/>
              <a:chOff x="1504353" y="8801354"/>
              <a:chExt cx="4741495" cy="2131542"/>
            </a:xfrm>
          </p:grpSpPr>
          <p:sp>
            <p:nvSpPr>
              <p:cNvPr id="816" name="Freeform: Shape 815">
                <a:extLst>
                  <a:ext uri="{FF2B5EF4-FFF2-40B4-BE49-F238E27FC236}">
                    <a16:creationId xmlns:a16="http://schemas.microsoft.com/office/drawing/2014/main" id="{B1E43F85-B0A8-4405-81F8-346905780310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上交代碼又報錯，你們是不是有人沒有更新代碼庫就直接開寫？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17" name="Group 816">
                <a:extLst>
                  <a:ext uri="{FF2B5EF4-FFF2-40B4-BE49-F238E27FC236}">
                    <a16:creationId xmlns:a16="http://schemas.microsoft.com/office/drawing/2014/main" id="{94DAF186-63D5-47A3-9CAC-F92194B38E7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818" name="Graphic 817">
                  <a:extLst>
                    <a:ext uri="{FF2B5EF4-FFF2-40B4-BE49-F238E27FC236}">
                      <a16:creationId xmlns:a16="http://schemas.microsoft.com/office/drawing/2014/main" id="{91324906-2290-46BB-B6C1-729475EED8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19" name="TextBox 818">
                  <a:extLst>
                    <a:ext uri="{FF2B5EF4-FFF2-40B4-BE49-F238E27FC236}">
                      <a16:creationId xmlns:a16="http://schemas.microsoft.com/office/drawing/2014/main" id="{1B9CBFFF-603F-4D82-BB0A-E0CB74893CF5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96" name="Group 795">
              <a:extLst>
                <a:ext uri="{FF2B5EF4-FFF2-40B4-BE49-F238E27FC236}">
                  <a16:creationId xmlns:a16="http://schemas.microsoft.com/office/drawing/2014/main" id="{FA394F67-E4FE-4E92-BE26-A3D95877F0B7}"/>
                </a:ext>
              </a:extLst>
            </p:cNvPr>
            <p:cNvGrpSpPr/>
            <p:nvPr/>
          </p:nvGrpSpPr>
          <p:grpSpPr>
            <a:xfrm>
              <a:off x="6096000" y="52120701"/>
              <a:ext cx="4822721" cy="2105525"/>
              <a:chOff x="5835267" y="4052087"/>
              <a:chExt cx="4822721" cy="2105525"/>
            </a:xfrm>
          </p:grpSpPr>
          <p:sp>
            <p:nvSpPr>
              <p:cNvPr id="812" name="Freeform: Shape 811">
                <a:extLst>
                  <a:ext uri="{FF2B5EF4-FFF2-40B4-BE49-F238E27FC236}">
                    <a16:creationId xmlns:a16="http://schemas.microsoft.com/office/drawing/2014/main" id="{70622B0A-AED3-42E0-A886-F1CE21E2B596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OMG, who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tf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overwrite my code, WTH!!!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13" name="Group 812">
                <a:extLst>
                  <a:ext uri="{FF2B5EF4-FFF2-40B4-BE49-F238E27FC236}">
                    <a16:creationId xmlns:a16="http://schemas.microsoft.com/office/drawing/2014/main" id="{12AB9536-58C5-45DA-8041-9F9B9D6770A3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814" name="Graphic 813">
                  <a:extLst>
                    <a:ext uri="{FF2B5EF4-FFF2-40B4-BE49-F238E27FC236}">
                      <a16:creationId xmlns:a16="http://schemas.microsoft.com/office/drawing/2014/main" id="{E16FF39B-5B20-40C8-9C80-6DFAC2C550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15" name="TextBox 814">
                  <a:extLst>
                    <a:ext uri="{FF2B5EF4-FFF2-40B4-BE49-F238E27FC236}">
                      <a16:creationId xmlns:a16="http://schemas.microsoft.com/office/drawing/2014/main" id="{69CE69A1-282A-4820-8FA8-EA056F250066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97" name="Group 796">
              <a:extLst>
                <a:ext uri="{FF2B5EF4-FFF2-40B4-BE49-F238E27FC236}">
                  <a16:creationId xmlns:a16="http://schemas.microsoft.com/office/drawing/2014/main" id="{C44F99F2-214B-44F7-9E76-801A286834FA}"/>
                </a:ext>
              </a:extLst>
            </p:cNvPr>
            <p:cNvGrpSpPr/>
            <p:nvPr/>
          </p:nvGrpSpPr>
          <p:grpSpPr>
            <a:xfrm>
              <a:off x="1494244" y="54519131"/>
              <a:ext cx="5024592" cy="2105525"/>
              <a:chOff x="1653538" y="1750435"/>
              <a:chExt cx="5024592" cy="2105525"/>
            </a:xfrm>
          </p:grpSpPr>
          <p:sp>
            <p:nvSpPr>
              <p:cNvPr id="808" name="Freeform: Shape 807">
                <a:extLst>
                  <a:ext uri="{FF2B5EF4-FFF2-40B4-BE49-F238E27FC236}">
                    <a16:creationId xmlns:a16="http://schemas.microsoft.com/office/drawing/2014/main" id="{34190712-8853-45DF-AA5A-8415BBEA1736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（已读不敢回，亮哪点哪，好像是在说我）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09" name="Group 808">
                <a:extLst>
                  <a:ext uri="{FF2B5EF4-FFF2-40B4-BE49-F238E27FC236}">
                    <a16:creationId xmlns:a16="http://schemas.microsoft.com/office/drawing/2014/main" id="{D82A28C6-DD0C-41D7-9763-178E1D8BE59B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810" name="Graphic 809">
                  <a:extLst>
                    <a:ext uri="{FF2B5EF4-FFF2-40B4-BE49-F238E27FC236}">
                      <a16:creationId xmlns:a16="http://schemas.microsoft.com/office/drawing/2014/main" id="{C1196AFF-F566-40A9-A72A-6EA124AE15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11" name="TextBox 810">
                  <a:extLst>
                    <a:ext uri="{FF2B5EF4-FFF2-40B4-BE49-F238E27FC236}">
                      <a16:creationId xmlns:a16="http://schemas.microsoft.com/office/drawing/2014/main" id="{37F4012C-7546-4E8A-9E01-3497B0A07756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98" name="Group 797">
              <a:extLst>
                <a:ext uri="{FF2B5EF4-FFF2-40B4-BE49-F238E27FC236}">
                  <a16:creationId xmlns:a16="http://schemas.microsoft.com/office/drawing/2014/main" id="{0320207B-2F13-48FA-A572-A27B70EF4A2B}"/>
                </a:ext>
              </a:extLst>
            </p:cNvPr>
            <p:cNvGrpSpPr/>
            <p:nvPr/>
          </p:nvGrpSpPr>
          <p:grpSpPr>
            <a:xfrm>
              <a:off x="6084137" y="56790697"/>
              <a:ext cx="4741495" cy="2131542"/>
              <a:chOff x="1504353" y="8801354"/>
              <a:chExt cx="4741495" cy="2131542"/>
            </a:xfrm>
          </p:grpSpPr>
          <p:sp>
            <p:nvSpPr>
              <p:cNvPr id="804" name="Freeform: Shape 803">
                <a:extLst>
                  <a:ext uri="{FF2B5EF4-FFF2-40B4-BE49-F238E27FC236}">
                    <a16:creationId xmlns:a16="http://schemas.microsoft.com/office/drawing/2014/main" id="{FA63EF2B-4268-43BE-8235-658389D00594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教我装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VScode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05" name="Group 804">
                <a:extLst>
                  <a:ext uri="{FF2B5EF4-FFF2-40B4-BE49-F238E27FC236}">
                    <a16:creationId xmlns:a16="http://schemas.microsoft.com/office/drawing/2014/main" id="{EB79A155-9655-4E09-938B-BD555DB18E8A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806" name="Graphic 805">
                  <a:extLst>
                    <a:ext uri="{FF2B5EF4-FFF2-40B4-BE49-F238E27FC236}">
                      <a16:creationId xmlns:a16="http://schemas.microsoft.com/office/drawing/2014/main" id="{5F42695E-DCCC-48E3-94D7-37362E983D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07" name="TextBox 806">
                  <a:extLst>
                    <a:ext uri="{FF2B5EF4-FFF2-40B4-BE49-F238E27FC236}">
                      <a16:creationId xmlns:a16="http://schemas.microsoft.com/office/drawing/2014/main" id="{0F9802E1-F1C8-44D3-BABC-4E3ED13F3B89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99" name="Group 798">
              <a:extLst>
                <a:ext uri="{FF2B5EF4-FFF2-40B4-BE49-F238E27FC236}">
                  <a16:creationId xmlns:a16="http://schemas.microsoft.com/office/drawing/2014/main" id="{A71AE0DD-D0E9-44F8-9450-24EE9667E6F2}"/>
                </a:ext>
              </a:extLst>
            </p:cNvPr>
            <p:cNvGrpSpPr/>
            <p:nvPr/>
          </p:nvGrpSpPr>
          <p:grpSpPr>
            <a:xfrm>
              <a:off x="6068893" y="59220523"/>
              <a:ext cx="4822721" cy="2105525"/>
              <a:chOff x="5835267" y="4052087"/>
              <a:chExt cx="4822721" cy="2105525"/>
            </a:xfrm>
          </p:grpSpPr>
          <p:sp>
            <p:nvSpPr>
              <p:cNvPr id="800" name="Freeform: Shape 799">
                <a:extLst>
                  <a:ext uri="{FF2B5EF4-FFF2-40B4-BE49-F238E27FC236}">
                    <a16:creationId xmlns:a16="http://schemas.microsoft.com/office/drawing/2014/main" id="{1BCC9C27-E022-4948-99B0-9C0C42D30EB9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 have done my mini games code part, where should I place the codes?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01" name="Group 800">
                <a:extLst>
                  <a:ext uri="{FF2B5EF4-FFF2-40B4-BE49-F238E27FC236}">
                    <a16:creationId xmlns:a16="http://schemas.microsoft.com/office/drawing/2014/main" id="{D187F463-E41A-4B36-8D71-42F48513A257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802" name="Graphic 801">
                  <a:extLst>
                    <a:ext uri="{FF2B5EF4-FFF2-40B4-BE49-F238E27FC236}">
                      <a16:creationId xmlns:a16="http://schemas.microsoft.com/office/drawing/2014/main" id="{B146EC91-8084-4955-B3A2-AFB8F5FB4C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03" name="TextBox 802">
                  <a:extLst>
                    <a:ext uri="{FF2B5EF4-FFF2-40B4-BE49-F238E27FC236}">
                      <a16:creationId xmlns:a16="http://schemas.microsoft.com/office/drawing/2014/main" id="{EDB47DB7-F6A2-4FC5-8B83-6FE3BD1E53E9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847265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F8B520-3A70-4557-B68A-9FA2931E1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084800" y="-32465489"/>
            <a:ext cx="46939200" cy="151036978"/>
          </a:xfrm>
          <a:prstGeom prst="rect">
            <a:avLst/>
          </a:prstGeom>
        </p:spPr>
      </p:pic>
      <p:pic>
        <p:nvPicPr>
          <p:cNvPr id="768" name="Picture 767">
            <a:extLst>
              <a:ext uri="{FF2B5EF4-FFF2-40B4-BE49-F238E27FC236}">
                <a16:creationId xmlns:a16="http://schemas.microsoft.com/office/drawing/2014/main" id="{2CE85FDC-40B3-4A2F-B4F6-D9546F5BC36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356440" y="0"/>
            <a:ext cx="9479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9339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F8B520-3A70-4557-B68A-9FA2931E1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598193"/>
            <a:ext cx="12192000" cy="392303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F6BC37-6E94-48C2-BC81-8466108512F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1356440" y="0"/>
            <a:ext cx="9479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461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2063372" y="2141696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我们到底在干嘛？</a:t>
            </a:r>
            <a:endParaRPr lang="zh-TW" altLang="en-US" sz="8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C270D83-A08B-4747-A5DB-0AF225B83647}"/>
              </a:ext>
            </a:extLst>
          </p:cNvPr>
          <p:cNvGrpSpPr/>
          <p:nvPr/>
        </p:nvGrpSpPr>
        <p:grpSpPr>
          <a:xfrm>
            <a:off x="7920633" y="4071049"/>
            <a:ext cx="2290168" cy="226847"/>
            <a:chOff x="862608" y="680150"/>
            <a:chExt cx="2290168" cy="22684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0158459-2351-4B37-9144-E329E376817D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4AAC32-9BD5-4D7D-9EF6-94EDA45F4BE1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40083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F8B520-3A70-4557-B68A-9FA2931E1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5533393"/>
            <a:ext cx="12192000" cy="392303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99A182-E2B0-4863-B296-4B5725DB23F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5000"/>
          </a:blip>
          <a:stretch>
            <a:fillRect/>
          </a:stretch>
        </p:blipFill>
        <p:spPr>
          <a:xfrm>
            <a:off x="1356440" y="0"/>
            <a:ext cx="9479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751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Word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1EBC75B-163E-421C-B1AD-990487AD1948}"/>
              </a:ext>
            </a:extLst>
          </p:cNvPr>
          <p:cNvGrpSpPr/>
          <p:nvPr/>
        </p:nvGrpSpPr>
        <p:grpSpPr>
          <a:xfrm>
            <a:off x="4175195" y="2363229"/>
            <a:ext cx="4741495" cy="2131542"/>
            <a:chOff x="1504353" y="8801354"/>
            <a:chExt cx="4741495" cy="2131542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777AE34-66C5-484D-B5FF-238283C4E668}"/>
                </a:ext>
              </a:extLst>
            </p:cNvPr>
            <p:cNvSpPr/>
            <p:nvPr/>
          </p:nvSpPr>
          <p:spPr>
            <a:xfrm>
              <a:off x="1504353" y="8827371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Ins="365760" rtlCol="0" anchor="ctr"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PPT</a:t>
              </a:r>
              <a:r>
                <a:rPr lang="zh-CN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怎麼開</a:t>
              </a:r>
              <a:r>
                <a:rPr lang="en-US" altLang="zh-CN" dirty="0" err="1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o.O</a:t>
              </a:r>
              <a:endParaRPr lang="zh-TW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8DF1D51-B3C0-4DAC-AB61-E96204052D3A}"/>
                </a:ext>
              </a:extLst>
            </p:cNvPr>
            <p:cNvGrpSpPr/>
            <p:nvPr/>
          </p:nvGrpSpPr>
          <p:grpSpPr>
            <a:xfrm>
              <a:off x="5289112" y="8801354"/>
              <a:ext cx="956736" cy="1301438"/>
              <a:chOff x="-2750419" y="1399884"/>
              <a:chExt cx="956736" cy="1301438"/>
            </a:xfrm>
          </p:grpSpPr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238D0C73-B6D7-4432-8302-949FA4240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2750419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C60843-969B-4D3B-B1B7-1745BD947223}"/>
                  </a:ext>
                </a:extLst>
              </p:cNvPr>
              <p:cNvSpPr txBox="1"/>
              <p:nvPr/>
            </p:nvSpPr>
            <p:spPr>
              <a:xfrm>
                <a:off x="-2600468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科宇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470680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1EBC75B-163E-421C-B1AD-990487AD1948}"/>
              </a:ext>
            </a:extLst>
          </p:cNvPr>
          <p:cNvGrpSpPr/>
          <p:nvPr/>
        </p:nvGrpSpPr>
        <p:grpSpPr>
          <a:xfrm>
            <a:off x="823686" y="856556"/>
            <a:ext cx="11444514" cy="5144888"/>
            <a:chOff x="1504353" y="8801354"/>
            <a:chExt cx="4741495" cy="2131542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777AE34-66C5-484D-B5FF-238283C4E668}"/>
                </a:ext>
              </a:extLst>
            </p:cNvPr>
            <p:cNvSpPr/>
            <p:nvPr/>
          </p:nvSpPr>
          <p:spPr>
            <a:xfrm>
              <a:off x="1504353" y="8827371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Ins="365760" rtlCol="0" anchor="ctr">
              <a:noAutofit/>
            </a:bodyPr>
            <a:lstStyle/>
            <a:p>
              <a:pPr algn="ctr"/>
              <a:r>
                <a:rPr lang="en-US" altLang="zh-TW" sz="115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PPT</a:t>
              </a:r>
              <a:r>
                <a:rPr lang="zh-CN" altLang="en-US" sz="115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怎麼開</a:t>
              </a:r>
              <a:br>
                <a:rPr lang="en-US" altLang="zh-CN" sz="115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</a:br>
              <a:r>
                <a:rPr lang="en-US" altLang="zh-CN" sz="11500" dirty="0" err="1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O.o</a:t>
              </a:r>
              <a:endParaRPr lang="zh-TW" altLang="en-US" sz="115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8DF1D51-B3C0-4DAC-AB61-E96204052D3A}"/>
                </a:ext>
              </a:extLst>
            </p:cNvPr>
            <p:cNvGrpSpPr/>
            <p:nvPr/>
          </p:nvGrpSpPr>
          <p:grpSpPr>
            <a:xfrm>
              <a:off x="5289112" y="8801354"/>
              <a:ext cx="956736" cy="1301438"/>
              <a:chOff x="-2750419" y="1399884"/>
              <a:chExt cx="956736" cy="1301438"/>
            </a:xfrm>
          </p:grpSpPr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238D0C73-B6D7-4432-8302-949FA4240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2750419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C60843-969B-4D3B-B1B7-1745BD947223}"/>
                  </a:ext>
                </a:extLst>
              </p:cNvPr>
              <p:cNvSpPr txBox="1"/>
              <p:nvPr/>
            </p:nvSpPr>
            <p:spPr>
              <a:xfrm>
                <a:off x="-2600468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科宇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95422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67B5697-C5FC-479A-9FDC-193385C4ECEF}"/>
              </a:ext>
            </a:extLst>
          </p:cNvPr>
          <p:cNvSpPr/>
          <p:nvPr/>
        </p:nvSpPr>
        <p:spPr>
          <a:xfrm>
            <a:off x="-159656" y="-101600"/>
            <a:ext cx="12511314" cy="7199086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8041E3E-80A6-4C15-B9AB-3EA2B0C9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0060" y="-243343"/>
            <a:ext cx="1496345" cy="1122907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F147B1C-F6E8-429B-83C7-F6C32066C62C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4F0EC-5936-4AEB-9F69-2F208B9C8424}"/>
              </a:ext>
            </a:extLst>
          </p:cNvPr>
          <p:cNvSpPr txBox="1"/>
          <p:nvPr/>
        </p:nvSpPr>
        <p:spPr>
          <a:xfrm>
            <a:off x="3164043" y="2813447"/>
            <a:ext cx="58639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謝謝！祝大家考試順利</a:t>
            </a:r>
            <a:endParaRPr lang="zh-TW" altLang="en-US" sz="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89330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4C781BE-824F-4281-814B-03469243FBB0}"/>
              </a:ext>
            </a:extLst>
          </p:cNvPr>
          <p:cNvGrpSpPr/>
          <p:nvPr/>
        </p:nvGrpSpPr>
        <p:grpSpPr>
          <a:xfrm>
            <a:off x="-11604057" y="-60603227"/>
            <a:ext cx="36080255" cy="116091550"/>
            <a:chOff x="-11604057" y="-60603227"/>
            <a:chExt cx="36080255" cy="116091550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C1505391-9C12-4658-A640-3B23BAF6C595}"/>
                </a:ext>
              </a:extLst>
            </p:cNvPr>
            <p:cNvGrpSpPr/>
            <p:nvPr/>
          </p:nvGrpSpPr>
          <p:grpSpPr>
            <a:xfrm>
              <a:off x="1088824" y="-40429767"/>
              <a:ext cx="9857515" cy="47137796"/>
              <a:chOff x="1088824" y="708409"/>
              <a:chExt cx="9857515" cy="47137796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D7F72118-948E-487D-A3E6-D504F3567578}"/>
                  </a:ext>
                </a:extLst>
              </p:cNvPr>
              <p:cNvGrpSpPr/>
              <p:nvPr/>
            </p:nvGrpSpPr>
            <p:grpSpPr>
              <a:xfrm>
                <a:off x="6008098" y="2987876"/>
                <a:ext cx="4852279" cy="13202363"/>
                <a:chOff x="1393569" y="-2269467"/>
                <a:chExt cx="4852279" cy="13202363"/>
              </a:xfrm>
            </p:grpSpPr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82630721-89FE-42C4-9516-755F59702DDB}"/>
                    </a:ext>
                  </a:extLst>
                </p:cNvPr>
                <p:cNvSpPr/>
                <p:nvPr/>
              </p:nvSpPr>
              <p:spPr>
                <a:xfrm>
                  <a:off x="1504353" y="8827371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Ins="365760" rtlCol="0" anchor="ctr">
                  <a:no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？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233" name="Group 232">
                  <a:extLst>
                    <a:ext uri="{FF2B5EF4-FFF2-40B4-BE49-F238E27FC236}">
                      <a16:creationId xmlns:a16="http://schemas.microsoft.com/office/drawing/2014/main" id="{3DA426AE-8DF7-4AA6-9FFE-92C5EB69327F}"/>
                    </a:ext>
                  </a:extLst>
                </p:cNvPr>
                <p:cNvGrpSpPr/>
                <p:nvPr/>
              </p:nvGrpSpPr>
              <p:grpSpPr>
                <a:xfrm>
                  <a:off x="5289112" y="8801354"/>
                  <a:ext cx="956736" cy="1301438"/>
                  <a:chOff x="-2750419" y="1399884"/>
                  <a:chExt cx="956736" cy="1301438"/>
                </a:xfrm>
              </p:grpSpPr>
              <p:pic>
                <p:nvPicPr>
                  <p:cNvPr id="234" name="Graphic 233">
                    <a:extLst>
                      <a:ext uri="{FF2B5EF4-FFF2-40B4-BE49-F238E27FC236}">
                        <a16:creationId xmlns:a16="http://schemas.microsoft.com/office/drawing/2014/main" id="{02B324C0-14B1-4E96-8F1B-B62253A999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750419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235" name="TextBox 234">
                    <a:extLst>
                      <a:ext uri="{FF2B5EF4-FFF2-40B4-BE49-F238E27FC236}">
                        <a16:creationId xmlns:a16="http://schemas.microsoft.com/office/drawing/2014/main" id="{65655C91-88A0-4F33-A5F3-A3CDA2AACDE0}"/>
                      </a:ext>
                    </a:extLst>
                  </p:cNvPr>
                  <p:cNvSpPr txBox="1"/>
                  <p:nvPr/>
                </p:nvSpPr>
                <p:spPr>
                  <a:xfrm>
                    <a:off x="-2600468" y="23319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科宇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961" name="Freeform: Shape 960">
                  <a:extLst>
                    <a:ext uri="{FF2B5EF4-FFF2-40B4-BE49-F238E27FC236}">
                      <a16:creationId xmlns:a16="http://schemas.microsoft.com/office/drawing/2014/main" id="{B4AB432C-F4DA-4229-9718-001E35417950}"/>
                    </a:ext>
                  </a:extLst>
                </p:cNvPr>
                <p:cNvSpPr/>
                <p:nvPr/>
              </p:nvSpPr>
              <p:spPr>
                <a:xfrm>
                  <a:off x="1393569" y="-2269467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Ins="365760" rtlCol="0" anchor="ctr">
                  <a:no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？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A54634BD-4AF5-4FF3-A1E1-5DDA8FC73E40}"/>
                  </a:ext>
                </a:extLst>
              </p:cNvPr>
              <p:cNvGrpSpPr/>
              <p:nvPr/>
            </p:nvGrpSpPr>
            <p:grpSpPr>
              <a:xfrm>
                <a:off x="6112211" y="3131617"/>
                <a:ext cx="4827457" cy="8524136"/>
                <a:chOff x="7523320" y="2196992"/>
                <a:chExt cx="4827457" cy="8524136"/>
              </a:xfrm>
            </p:grpSpPr>
            <p:sp>
              <p:nvSpPr>
                <p:cNvPr id="228" name="Freeform: Shape 227">
                  <a:extLst>
                    <a:ext uri="{FF2B5EF4-FFF2-40B4-BE49-F238E27FC236}">
                      <a16:creationId xmlns:a16="http://schemas.microsoft.com/office/drawing/2014/main" id="{50EA1360-623A-40CD-ACC1-3E20D9668FA2}"/>
                    </a:ext>
                  </a:extLst>
                </p:cNvPr>
                <p:cNvSpPr/>
                <p:nvPr/>
              </p:nvSpPr>
              <p:spPr>
                <a:xfrm>
                  <a:off x="7523320" y="8615603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Ins="365760" rtlCol="0" anchor="ctr">
                  <a:noAutofit/>
                </a:bodyPr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The code worked fine yesterday, but today it’s throwing errors. Did it evolve overnight?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229" name="Group 228">
                  <a:extLst>
                    <a:ext uri="{FF2B5EF4-FFF2-40B4-BE49-F238E27FC236}">
                      <a16:creationId xmlns:a16="http://schemas.microsoft.com/office/drawing/2014/main" id="{B5FF22D1-2DF3-42E6-8F9D-7A979504923C}"/>
                    </a:ext>
                  </a:extLst>
                </p:cNvPr>
                <p:cNvGrpSpPr/>
                <p:nvPr/>
              </p:nvGrpSpPr>
              <p:grpSpPr>
                <a:xfrm>
                  <a:off x="11141145" y="2196992"/>
                  <a:ext cx="1209632" cy="7680596"/>
                  <a:chOff x="-4115244" y="-4992744"/>
                  <a:chExt cx="1209632" cy="7680596"/>
                </a:xfrm>
              </p:grpSpPr>
              <p:pic>
                <p:nvPicPr>
                  <p:cNvPr id="230" name="Graphic 229">
                    <a:extLst>
                      <a:ext uri="{FF2B5EF4-FFF2-40B4-BE49-F238E27FC236}">
                        <a16:creationId xmlns:a16="http://schemas.microsoft.com/office/drawing/2014/main" id="{DC9BF049-6EDB-4C9F-AD14-9497D28B55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3862348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231" name="TextBox 230">
                    <a:extLst>
                      <a:ext uri="{FF2B5EF4-FFF2-40B4-BE49-F238E27FC236}">
                        <a16:creationId xmlns:a16="http://schemas.microsoft.com/office/drawing/2014/main" id="{938680C4-092A-445D-BA08-4233FB94E2B0}"/>
                      </a:ext>
                    </a:extLst>
                  </p:cNvPr>
                  <p:cNvSpPr txBox="1"/>
                  <p:nvPr/>
                </p:nvSpPr>
                <p:spPr>
                  <a:xfrm>
                    <a:off x="-3707146" y="231852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承濬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  <p:pic>
                <p:nvPicPr>
                  <p:cNvPr id="964" name="Graphic 963">
                    <a:extLst>
                      <a:ext uri="{FF2B5EF4-FFF2-40B4-BE49-F238E27FC236}">
                        <a16:creationId xmlns:a16="http://schemas.microsoft.com/office/drawing/2014/main" id="{3827E5C0-0933-43CE-9855-6E7322667C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4115244" y="-499274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965" name="TextBox 964">
                    <a:extLst>
                      <a:ext uri="{FF2B5EF4-FFF2-40B4-BE49-F238E27FC236}">
                        <a16:creationId xmlns:a16="http://schemas.microsoft.com/office/drawing/2014/main" id="{A8D39A05-5C3C-4741-9981-A8AF3AC159D2}"/>
                      </a:ext>
                    </a:extLst>
                  </p:cNvPr>
                  <p:cNvSpPr txBox="1"/>
                  <p:nvPr/>
                </p:nvSpPr>
                <p:spPr>
                  <a:xfrm>
                    <a:off x="-3960042" y="-4074108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承濬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00F7B90B-1863-4673-93AA-8829552E50D5}"/>
                  </a:ext>
                </a:extLst>
              </p:cNvPr>
              <p:cNvGrpSpPr/>
              <p:nvPr/>
            </p:nvGrpSpPr>
            <p:grpSpPr>
              <a:xfrm>
                <a:off x="1088824" y="7267809"/>
                <a:ext cx="5024592" cy="2105525"/>
                <a:chOff x="1653538" y="1750435"/>
                <a:chExt cx="5024592" cy="2105525"/>
              </a:xfrm>
            </p:grpSpPr>
            <p:sp>
              <p:nvSpPr>
                <p:cNvPr id="224" name="Freeform: Shape 223">
                  <a:extLst>
                    <a:ext uri="{FF2B5EF4-FFF2-40B4-BE49-F238E27FC236}">
                      <a16:creationId xmlns:a16="http://schemas.microsoft.com/office/drawing/2014/main" id="{6EF47DE2-0D31-4B97-AE92-0B355EECEF6A}"/>
                    </a:ext>
                  </a:extLst>
                </p:cNvPr>
                <p:cNvSpPr/>
                <p:nvPr/>
              </p:nvSpPr>
              <p:spPr>
                <a:xfrm flipH="1">
                  <a:off x="2968346" y="1750435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5760" rtlCol="0" anchor="ctr">
                  <a:norm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1"/>
                      </a:solidFill>
                    </a:rPr>
                    <a:t>运行半小时，才发现</a:t>
                  </a:r>
                  <a:r>
                    <a:rPr lang="en-US" altLang="zh-CN" dirty="0">
                      <a:solidFill>
                        <a:schemeClr val="tx1"/>
                      </a:solidFill>
                    </a:rPr>
                    <a:t>while</a:t>
                  </a:r>
                  <a:r>
                    <a:rPr lang="zh-CN" altLang="en-US" dirty="0">
                      <a:solidFill>
                        <a:schemeClr val="tx1"/>
                      </a:solidFill>
                    </a:rPr>
                    <a:t>循环没加退出条件 </a:t>
                  </a:r>
                  <a:r>
                    <a:rPr lang="en-US" altLang="zh-CN" dirty="0">
                      <a:solidFill>
                        <a:schemeClr val="tx1"/>
                      </a:solidFill>
                    </a:rPr>
                    <a:t>= =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225" name="Group 224">
                  <a:extLst>
                    <a:ext uri="{FF2B5EF4-FFF2-40B4-BE49-F238E27FC236}">
                      <a16:creationId xmlns:a16="http://schemas.microsoft.com/office/drawing/2014/main" id="{361F4546-2985-417C-8825-5DDB4F063EB2}"/>
                    </a:ext>
                  </a:extLst>
                </p:cNvPr>
                <p:cNvGrpSpPr/>
                <p:nvPr/>
              </p:nvGrpSpPr>
              <p:grpSpPr>
                <a:xfrm>
                  <a:off x="1653538" y="1757815"/>
                  <a:ext cx="956736" cy="1301438"/>
                  <a:chOff x="-1490164" y="1399884"/>
                  <a:chExt cx="956736" cy="1301438"/>
                </a:xfrm>
              </p:grpSpPr>
              <p:pic>
                <p:nvPicPr>
                  <p:cNvPr id="226" name="Graphic 225">
                    <a:extLst>
                      <a:ext uri="{FF2B5EF4-FFF2-40B4-BE49-F238E27FC236}">
                        <a16:creationId xmlns:a16="http://schemas.microsoft.com/office/drawing/2014/main" id="{0EAE40A3-7341-44C9-9B6C-A1532C3A62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1490164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227" name="TextBox 226">
                    <a:extLst>
                      <a:ext uri="{FF2B5EF4-FFF2-40B4-BE49-F238E27FC236}">
                        <a16:creationId xmlns:a16="http://schemas.microsoft.com/office/drawing/2014/main" id="{EBC08E2C-FC95-41DF-82C7-574306230579}"/>
                      </a:ext>
                    </a:extLst>
                  </p:cNvPr>
                  <p:cNvSpPr txBox="1"/>
                  <p:nvPr/>
                </p:nvSpPr>
                <p:spPr>
                  <a:xfrm>
                    <a:off x="-1331124" y="23319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偉翔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4BD6870D-5507-44F7-930E-F4D4E7166E94}"/>
                  </a:ext>
                </a:extLst>
              </p:cNvPr>
              <p:cNvGrpSpPr/>
              <p:nvPr/>
            </p:nvGrpSpPr>
            <p:grpSpPr>
              <a:xfrm>
                <a:off x="6118882" y="5242861"/>
                <a:ext cx="4741495" cy="8669328"/>
                <a:chOff x="1504353" y="2263568"/>
                <a:chExt cx="4741495" cy="8669328"/>
              </a:xfrm>
            </p:grpSpPr>
            <p:sp>
              <p:nvSpPr>
                <p:cNvPr id="220" name="Freeform: Shape 219">
                  <a:extLst>
                    <a:ext uri="{FF2B5EF4-FFF2-40B4-BE49-F238E27FC236}">
                      <a16:creationId xmlns:a16="http://schemas.microsoft.com/office/drawing/2014/main" id="{95DCDEB3-53BA-4549-B496-9D1581626831}"/>
                    </a:ext>
                  </a:extLst>
                </p:cNvPr>
                <p:cNvSpPr/>
                <p:nvPr/>
              </p:nvSpPr>
              <p:spPr>
                <a:xfrm>
                  <a:off x="1504353" y="8827371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Ins="365760" rtlCol="0" anchor="ctr">
                  <a:no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下午吃啥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1C9DED92-B78C-4C26-88F1-BA889325F850}"/>
                    </a:ext>
                  </a:extLst>
                </p:cNvPr>
                <p:cNvGrpSpPr/>
                <p:nvPr/>
              </p:nvGrpSpPr>
              <p:grpSpPr>
                <a:xfrm>
                  <a:off x="5193532" y="2263568"/>
                  <a:ext cx="1052316" cy="7839224"/>
                  <a:chOff x="-2845999" y="-5137902"/>
                  <a:chExt cx="1052316" cy="7839224"/>
                </a:xfrm>
              </p:grpSpPr>
              <p:pic>
                <p:nvPicPr>
                  <p:cNvPr id="222" name="Graphic 221">
                    <a:extLst>
                      <a:ext uri="{FF2B5EF4-FFF2-40B4-BE49-F238E27FC236}">
                        <a16:creationId xmlns:a16="http://schemas.microsoft.com/office/drawing/2014/main" id="{EB83E1E4-5FE3-436F-95AF-31AA3FBDE6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750419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223" name="TextBox 222">
                    <a:extLst>
                      <a:ext uri="{FF2B5EF4-FFF2-40B4-BE49-F238E27FC236}">
                        <a16:creationId xmlns:a16="http://schemas.microsoft.com/office/drawing/2014/main" id="{2F240955-EACA-472F-954A-92B6AE2A19EE}"/>
                      </a:ext>
                    </a:extLst>
                  </p:cNvPr>
                  <p:cNvSpPr txBox="1"/>
                  <p:nvPr/>
                </p:nvSpPr>
                <p:spPr>
                  <a:xfrm>
                    <a:off x="-2600468" y="23319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科宇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  <p:pic>
                <p:nvPicPr>
                  <p:cNvPr id="962" name="Graphic 961">
                    <a:extLst>
                      <a:ext uri="{FF2B5EF4-FFF2-40B4-BE49-F238E27FC236}">
                        <a16:creationId xmlns:a16="http://schemas.microsoft.com/office/drawing/2014/main" id="{349A4907-78D9-488F-B82C-B78C155BBC5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845999" y="-5137902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963" name="TextBox 962">
                    <a:extLst>
                      <a:ext uri="{FF2B5EF4-FFF2-40B4-BE49-F238E27FC236}">
                        <a16:creationId xmlns:a16="http://schemas.microsoft.com/office/drawing/2014/main" id="{810CB3EB-FE5F-474E-93DC-E8D2A0A05058}"/>
                      </a:ext>
                    </a:extLst>
                  </p:cNvPr>
                  <p:cNvSpPr txBox="1"/>
                  <p:nvPr/>
                </p:nvSpPr>
                <p:spPr>
                  <a:xfrm>
                    <a:off x="-2696048" y="-4205796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科宇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88D2302B-8E8D-4ED3-BDE0-0B6C64819A9D}"/>
                  </a:ext>
                </a:extLst>
              </p:cNvPr>
              <p:cNvGrpSpPr/>
              <p:nvPr/>
            </p:nvGrpSpPr>
            <p:grpSpPr>
              <a:xfrm>
                <a:off x="1133672" y="16362764"/>
                <a:ext cx="5024592" cy="2105525"/>
                <a:chOff x="1653538" y="1750435"/>
                <a:chExt cx="5024592" cy="2105525"/>
              </a:xfrm>
            </p:grpSpPr>
            <p:sp>
              <p:nvSpPr>
                <p:cNvPr id="216" name="Freeform: Shape 215">
                  <a:extLst>
                    <a:ext uri="{FF2B5EF4-FFF2-40B4-BE49-F238E27FC236}">
                      <a16:creationId xmlns:a16="http://schemas.microsoft.com/office/drawing/2014/main" id="{3BBBF97C-321E-4A26-BF51-4D3B577BC276}"/>
                    </a:ext>
                  </a:extLst>
                </p:cNvPr>
                <p:cNvSpPr/>
                <p:nvPr/>
              </p:nvSpPr>
              <p:spPr>
                <a:xfrm flipH="1">
                  <a:off x="2968346" y="1750435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5760" rtlCol="0" anchor="ctr">
                  <a:norm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1"/>
                      </a:solidFill>
                    </a:rPr>
                    <a:t>代码写到一半，</a:t>
                  </a:r>
                  <a:r>
                    <a:rPr lang="en-US" altLang="zh-CN" dirty="0" err="1">
                      <a:solidFill>
                        <a:schemeClr val="tx1"/>
                      </a:solidFill>
                    </a:rPr>
                    <a:t>VSCode</a:t>
                  </a:r>
                  <a:r>
                    <a:rPr lang="zh-CN" altLang="en-US" dirty="0">
                      <a:solidFill>
                        <a:schemeClr val="tx1"/>
                      </a:solidFill>
                    </a:rPr>
                    <a:t>又崩，很好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217" name="Group 216">
                  <a:extLst>
                    <a:ext uri="{FF2B5EF4-FFF2-40B4-BE49-F238E27FC236}">
                      <a16:creationId xmlns:a16="http://schemas.microsoft.com/office/drawing/2014/main" id="{533D49DB-607C-4A43-8A3D-1586BB59E134}"/>
                    </a:ext>
                  </a:extLst>
                </p:cNvPr>
                <p:cNvGrpSpPr/>
                <p:nvPr/>
              </p:nvGrpSpPr>
              <p:grpSpPr>
                <a:xfrm>
                  <a:off x="1653538" y="1757815"/>
                  <a:ext cx="956736" cy="1301438"/>
                  <a:chOff x="-1490164" y="1399884"/>
                  <a:chExt cx="956736" cy="1301438"/>
                </a:xfrm>
              </p:grpSpPr>
              <p:pic>
                <p:nvPicPr>
                  <p:cNvPr id="218" name="Graphic 217">
                    <a:extLst>
                      <a:ext uri="{FF2B5EF4-FFF2-40B4-BE49-F238E27FC236}">
                        <a16:creationId xmlns:a16="http://schemas.microsoft.com/office/drawing/2014/main" id="{16D91C7A-8EEC-4076-A379-2B24777B6B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1490164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219" name="TextBox 218">
                    <a:extLst>
                      <a:ext uri="{FF2B5EF4-FFF2-40B4-BE49-F238E27FC236}">
                        <a16:creationId xmlns:a16="http://schemas.microsoft.com/office/drawing/2014/main" id="{8C285CD5-2B00-4F91-A6D7-97E1F42968FD}"/>
                      </a:ext>
                    </a:extLst>
                  </p:cNvPr>
                  <p:cNvSpPr txBox="1"/>
                  <p:nvPr/>
                </p:nvSpPr>
                <p:spPr>
                  <a:xfrm>
                    <a:off x="-1331124" y="23319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偉翔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E25D0D93-14FC-459C-9B22-A1DD6B27C273}"/>
                  </a:ext>
                </a:extLst>
              </p:cNvPr>
              <p:cNvGrpSpPr/>
              <p:nvPr/>
            </p:nvGrpSpPr>
            <p:grpSpPr>
              <a:xfrm>
                <a:off x="1136574" y="18640814"/>
                <a:ext cx="5024592" cy="2105525"/>
                <a:chOff x="1653538" y="1750435"/>
                <a:chExt cx="5024592" cy="2105525"/>
              </a:xfrm>
            </p:grpSpPr>
            <p:sp>
              <p:nvSpPr>
                <p:cNvPr id="212" name="Freeform: Shape 211">
                  <a:extLst>
                    <a:ext uri="{FF2B5EF4-FFF2-40B4-BE49-F238E27FC236}">
                      <a16:creationId xmlns:a16="http://schemas.microsoft.com/office/drawing/2014/main" id="{204D53B0-5A18-4A74-8C27-A78D3D9A94FA}"/>
                    </a:ext>
                  </a:extLst>
                </p:cNvPr>
                <p:cNvSpPr/>
                <p:nvPr/>
              </p:nvSpPr>
              <p:spPr>
                <a:xfrm flipH="1">
                  <a:off x="2968346" y="1750435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5760" rtlCol="0" anchor="ctr">
                  <a:norm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1"/>
                      </a:solidFill>
                    </a:rPr>
                    <a:t>刚才还好好的代码，保存一下就报错了，它有情绪？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213" name="Group 212">
                  <a:extLst>
                    <a:ext uri="{FF2B5EF4-FFF2-40B4-BE49-F238E27FC236}">
                      <a16:creationId xmlns:a16="http://schemas.microsoft.com/office/drawing/2014/main" id="{876FF9F1-1CA2-4E35-913B-4C8064600BBC}"/>
                    </a:ext>
                  </a:extLst>
                </p:cNvPr>
                <p:cNvGrpSpPr/>
                <p:nvPr/>
              </p:nvGrpSpPr>
              <p:grpSpPr>
                <a:xfrm>
                  <a:off x="1653538" y="1757815"/>
                  <a:ext cx="956736" cy="1301438"/>
                  <a:chOff x="-1490164" y="1399884"/>
                  <a:chExt cx="956736" cy="1301438"/>
                </a:xfrm>
              </p:grpSpPr>
              <p:pic>
                <p:nvPicPr>
                  <p:cNvPr id="214" name="Graphic 213">
                    <a:extLst>
                      <a:ext uri="{FF2B5EF4-FFF2-40B4-BE49-F238E27FC236}">
                        <a16:creationId xmlns:a16="http://schemas.microsoft.com/office/drawing/2014/main" id="{09B1C959-1EA2-4A73-8AF9-F49321F2D6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1490164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215" name="TextBox 214">
                    <a:extLst>
                      <a:ext uri="{FF2B5EF4-FFF2-40B4-BE49-F238E27FC236}">
                        <a16:creationId xmlns:a16="http://schemas.microsoft.com/office/drawing/2014/main" id="{7953E99D-4994-4CB8-A637-184690E260FF}"/>
                      </a:ext>
                    </a:extLst>
                  </p:cNvPr>
                  <p:cNvSpPr txBox="1"/>
                  <p:nvPr/>
                </p:nvSpPr>
                <p:spPr>
                  <a:xfrm>
                    <a:off x="-1331124" y="23319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偉翔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EA5326D3-3C88-48E2-8C8D-F3AFA93345C1}"/>
                  </a:ext>
                </a:extLst>
              </p:cNvPr>
              <p:cNvGrpSpPr/>
              <p:nvPr/>
            </p:nvGrpSpPr>
            <p:grpSpPr>
              <a:xfrm>
                <a:off x="6032920" y="20466633"/>
                <a:ext cx="4827457" cy="2131508"/>
                <a:chOff x="7523320" y="8589620"/>
                <a:chExt cx="4827457" cy="2131508"/>
              </a:xfrm>
            </p:grpSpPr>
            <p:sp>
              <p:nvSpPr>
                <p:cNvPr id="208" name="Freeform: Shape 207">
                  <a:extLst>
                    <a:ext uri="{FF2B5EF4-FFF2-40B4-BE49-F238E27FC236}">
                      <a16:creationId xmlns:a16="http://schemas.microsoft.com/office/drawing/2014/main" id="{360B3948-045A-400E-A5DD-448D0855CD73}"/>
                    </a:ext>
                  </a:extLst>
                </p:cNvPr>
                <p:cNvSpPr/>
                <p:nvPr/>
              </p:nvSpPr>
              <p:spPr>
                <a:xfrm>
                  <a:off x="7523320" y="8615603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Ins="365760" rtlCol="0" anchor="ctr">
                  <a:noAutofit/>
                </a:bodyPr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I thought this bug was simple, but three hours later, I’m still here.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209" name="Group 208">
                  <a:extLst>
                    <a:ext uri="{FF2B5EF4-FFF2-40B4-BE49-F238E27FC236}">
                      <a16:creationId xmlns:a16="http://schemas.microsoft.com/office/drawing/2014/main" id="{0CFD7FAC-E54F-47E3-8D95-ABC5DA7212FE}"/>
                    </a:ext>
                  </a:extLst>
                </p:cNvPr>
                <p:cNvGrpSpPr/>
                <p:nvPr/>
              </p:nvGrpSpPr>
              <p:grpSpPr>
                <a:xfrm>
                  <a:off x="11394041" y="8589620"/>
                  <a:ext cx="956736" cy="1287968"/>
                  <a:chOff x="-3862348" y="1399884"/>
                  <a:chExt cx="956736" cy="1287968"/>
                </a:xfrm>
              </p:grpSpPr>
              <p:pic>
                <p:nvPicPr>
                  <p:cNvPr id="210" name="Graphic 209">
                    <a:extLst>
                      <a:ext uri="{FF2B5EF4-FFF2-40B4-BE49-F238E27FC236}">
                        <a16:creationId xmlns:a16="http://schemas.microsoft.com/office/drawing/2014/main" id="{4FF14ABD-2ABD-4019-8800-7E5C131ACF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3862348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211" name="TextBox 210">
                    <a:extLst>
                      <a:ext uri="{FF2B5EF4-FFF2-40B4-BE49-F238E27FC236}">
                        <a16:creationId xmlns:a16="http://schemas.microsoft.com/office/drawing/2014/main" id="{8F290D1E-8F8D-4440-A92B-8E971796C0CA}"/>
                      </a:ext>
                    </a:extLst>
                  </p:cNvPr>
                  <p:cNvSpPr txBox="1"/>
                  <p:nvPr/>
                </p:nvSpPr>
                <p:spPr>
                  <a:xfrm>
                    <a:off x="-3707146" y="231852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承濬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B66D9531-BC83-4F48-A941-810245212088}"/>
                  </a:ext>
                </a:extLst>
              </p:cNvPr>
              <p:cNvGrpSpPr/>
              <p:nvPr/>
            </p:nvGrpSpPr>
            <p:grpSpPr>
              <a:xfrm>
                <a:off x="6032920" y="22753903"/>
                <a:ext cx="4827457" cy="2131508"/>
                <a:chOff x="7523320" y="8589620"/>
                <a:chExt cx="4827457" cy="2131508"/>
              </a:xfrm>
            </p:grpSpPr>
            <p:sp>
              <p:nvSpPr>
                <p:cNvPr id="204" name="Freeform: Shape 203">
                  <a:extLst>
                    <a:ext uri="{FF2B5EF4-FFF2-40B4-BE49-F238E27FC236}">
                      <a16:creationId xmlns:a16="http://schemas.microsoft.com/office/drawing/2014/main" id="{C66AE3DD-EB37-4617-95F0-5F90183D203B}"/>
                    </a:ext>
                  </a:extLst>
                </p:cNvPr>
                <p:cNvSpPr/>
                <p:nvPr/>
              </p:nvSpPr>
              <p:spPr>
                <a:xfrm>
                  <a:off x="7523320" y="8615603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Ins="365760" rtlCol="0" anchor="ctr">
                  <a:noAutofit/>
                </a:bodyPr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Tried to install a package, but pip just said 'no connection.' Story of my life!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D009C785-03BC-4BCC-8D8E-C2A8F3225A4A}"/>
                    </a:ext>
                  </a:extLst>
                </p:cNvPr>
                <p:cNvGrpSpPr/>
                <p:nvPr/>
              </p:nvGrpSpPr>
              <p:grpSpPr>
                <a:xfrm>
                  <a:off x="11394041" y="8589620"/>
                  <a:ext cx="956736" cy="1287968"/>
                  <a:chOff x="-3862348" y="1399884"/>
                  <a:chExt cx="956736" cy="1287968"/>
                </a:xfrm>
              </p:grpSpPr>
              <p:pic>
                <p:nvPicPr>
                  <p:cNvPr id="206" name="Graphic 205">
                    <a:extLst>
                      <a:ext uri="{FF2B5EF4-FFF2-40B4-BE49-F238E27FC236}">
                        <a16:creationId xmlns:a16="http://schemas.microsoft.com/office/drawing/2014/main" id="{876EC70A-5A16-487C-866D-BDCC10215B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3862348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207" name="TextBox 206">
                    <a:extLst>
                      <a:ext uri="{FF2B5EF4-FFF2-40B4-BE49-F238E27FC236}">
                        <a16:creationId xmlns:a16="http://schemas.microsoft.com/office/drawing/2014/main" id="{30973BEA-5A23-4EF3-8C22-8228B50DEFA1}"/>
                      </a:ext>
                    </a:extLst>
                  </p:cNvPr>
                  <p:cNvSpPr txBox="1"/>
                  <p:nvPr/>
                </p:nvSpPr>
                <p:spPr>
                  <a:xfrm>
                    <a:off x="-3707146" y="231852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承濬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3EE01934-DF18-49FE-8B8F-C003A224EADD}"/>
                  </a:ext>
                </a:extLst>
              </p:cNvPr>
              <p:cNvGrpSpPr/>
              <p:nvPr/>
            </p:nvGrpSpPr>
            <p:grpSpPr>
              <a:xfrm>
                <a:off x="6096000" y="25041173"/>
                <a:ext cx="4741495" cy="2131542"/>
                <a:chOff x="1504353" y="8801354"/>
                <a:chExt cx="4741495" cy="2131542"/>
              </a:xfrm>
            </p:grpSpPr>
            <p:sp>
              <p:nvSpPr>
                <p:cNvPr id="200" name="Freeform: Shape 199">
                  <a:extLst>
                    <a:ext uri="{FF2B5EF4-FFF2-40B4-BE49-F238E27FC236}">
                      <a16:creationId xmlns:a16="http://schemas.microsoft.com/office/drawing/2014/main" id="{BDE7E283-6447-46C3-942F-919BD13FA957}"/>
                    </a:ext>
                  </a:extLst>
                </p:cNvPr>
                <p:cNvSpPr/>
                <p:nvPr/>
              </p:nvSpPr>
              <p:spPr>
                <a:xfrm>
                  <a:off x="1504353" y="8827371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Ins="365760" rtlCol="0" anchor="ctr">
                  <a:noAutofit/>
                </a:bodyPr>
                <a:lstStyle/>
                <a:p>
                  <a:pPr algn="ctr"/>
                  <a:r>
                    <a:rPr lang="zh-TW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複製了一段別人的程式碼，貼上後報錯，難道它是</a:t>
                  </a:r>
                  <a:r>
                    <a:rPr lang="en-US" altLang="zh-TW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VIP</a:t>
                  </a:r>
                  <a:r>
                    <a:rPr lang="zh-TW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版？</a:t>
                  </a:r>
                </a:p>
              </p:txBody>
            </p:sp>
            <p:grpSp>
              <p:nvGrpSpPr>
                <p:cNvPr id="201" name="Group 200">
                  <a:extLst>
                    <a:ext uri="{FF2B5EF4-FFF2-40B4-BE49-F238E27FC236}">
                      <a16:creationId xmlns:a16="http://schemas.microsoft.com/office/drawing/2014/main" id="{8B724A64-8D6C-4DC1-AA3F-B25C1DB242D4}"/>
                    </a:ext>
                  </a:extLst>
                </p:cNvPr>
                <p:cNvGrpSpPr/>
                <p:nvPr/>
              </p:nvGrpSpPr>
              <p:grpSpPr>
                <a:xfrm>
                  <a:off x="5289112" y="8801354"/>
                  <a:ext cx="956736" cy="1301438"/>
                  <a:chOff x="-2750419" y="1399884"/>
                  <a:chExt cx="956736" cy="1301438"/>
                </a:xfrm>
              </p:grpSpPr>
              <p:pic>
                <p:nvPicPr>
                  <p:cNvPr id="202" name="Graphic 201">
                    <a:extLst>
                      <a:ext uri="{FF2B5EF4-FFF2-40B4-BE49-F238E27FC236}">
                        <a16:creationId xmlns:a16="http://schemas.microsoft.com/office/drawing/2014/main" id="{728C7F9C-FBC3-4510-B176-2462329CD0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750419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203" name="TextBox 202">
                    <a:extLst>
                      <a:ext uri="{FF2B5EF4-FFF2-40B4-BE49-F238E27FC236}">
                        <a16:creationId xmlns:a16="http://schemas.microsoft.com/office/drawing/2014/main" id="{F19F7FF9-1544-46DF-85B4-CB05AF625C89}"/>
                      </a:ext>
                    </a:extLst>
                  </p:cNvPr>
                  <p:cNvSpPr txBox="1"/>
                  <p:nvPr/>
                </p:nvSpPr>
                <p:spPr>
                  <a:xfrm>
                    <a:off x="-2600468" y="23319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科宇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F7FAB0EF-6E3E-4C84-A05B-DFAD374398B2}"/>
                  </a:ext>
                </a:extLst>
              </p:cNvPr>
              <p:cNvGrpSpPr/>
              <p:nvPr/>
            </p:nvGrpSpPr>
            <p:grpSpPr>
              <a:xfrm>
                <a:off x="6112211" y="27345240"/>
                <a:ext cx="4827457" cy="2131508"/>
                <a:chOff x="7523320" y="8589620"/>
                <a:chExt cx="4827457" cy="2131508"/>
              </a:xfrm>
            </p:grpSpPr>
            <p:sp>
              <p:nvSpPr>
                <p:cNvPr id="196" name="Freeform: Shape 195">
                  <a:extLst>
                    <a:ext uri="{FF2B5EF4-FFF2-40B4-BE49-F238E27FC236}">
                      <a16:creationId xmlns:a16="http://schemas.microsoft.com/office/drawing/2014/main" id="{0E1E64D2-97BD-4778-8B53-DE04592696FF}"/>
                    </a:ext>
                  </a:extLst>
                </p:cNvPr>
                <p:cNvSpPr/>
                <p:nvPr/>
              </p:nvSpPr>
              <p:spPr>
                <a:xfrm>
                  <a:off x="7523320" y="8615603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Ins="365760" rtlCol="0" anchor="ctr">
                  <a:noAutofit/>
                </a:bodyPr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I added one zero to my calculation, and now I’m a billionaire in my output!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A95A9BDB-0A2C-49D5-A9E7-9C33793720AE}"/>
                    </a:ext>
                  </a:extLst>
                </p:cNvPr>
                <p:cNvGrpSpPr/>
                <p:nvPr/>
              </p:nvGrpSpPr>
              <p:grpSpPr>
                <a:xfrm>
                  <a:off x="11394041" y="8589620"/>
                  <a:ext cx="956736" cy="1287968"/>
                  <a:chOff x="-3862348" y="1399884"/>
                  <a:chExt cx="956736" cy="1287968"/>
                </a:xfrm>
              </p:grpSpPr>
              <p:pic>
                <p:nvPicPr>
                  <p:cNvPr id="198" name="Graphic 197">
                    <a:extLst>
                      <a:ext uri="{FF2B5EF4-FFF2-40B4-BE49-F238E27FC236}">
                        <a16:creationId xmlns:a16="http://schemas.microsoft.com/office/drawing/2014/main" id="{090DC63C-E994-46E2-9085-188C1BCACC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3862348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199" name="TextBox 198">
                    <a:extLst>
                      <a:ext uri="{FF2B5EF4-FFF2-40B4-BE49-F238E27FC236}">
                        <a16:creationId xmlns:a16="http://schemas.microsoft.com/office/drawing/2014/main" id="{626E62D8-6A3F-421F-B972-A14B5FEC1112}"/>
                      </a:ext>
                    </a:extLst>
                  </p:cNvPr>
                  <p:cNvSpPr txBox="1"/>
                  <p:nvPr/>
                </p:nvSpPr>
                <p:spPr>
                  <a:xfrm>
                    <a:off x="-3707146" y="231852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承濬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8BC0F682-FDBB-48DA-A390-6E8708B1BE8C}"/>
                  </a:ext>
                </a:extLst>
              </p:cNvPr>
              <p:cNvGrpSpPr/>
              <p:nvPr/>
            </p:nvGrpSpPr>
            <p:grpSpPr>
              <a:xfrm>
                <a:off x="6112211" y="29615713"/>
                <a:ext cx="4827457" cy="2131508"/>
                <a:chOff x="7523320" y="8589620"/>
                <a:chExt cx="4827457" cy="2131508"/>
              </a:xfrm>
            </p:grpSpPr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39FF6B75-A2AA-467D-A013-8EEC283263BC}"/>
                    </a:ext>
                  </a:extLst>
                </p:cNvPr>
                <p:cNvSpPr/>
                <p:nvPr/>
              </p:nvSpPr>
              <p:spPr>
                <a:xfrm>
                  <a:off x="7523320" y="8615603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Ins="365760" rtlCol="0" anchor="ctr">
                  <a:noAutofit/>
                </a:bodyPr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Debugging feels like playing detective, except I’m both the culprit and the victim.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7B5C1B23-E257-44A4-BB61-D8604BC0F811}"/>
                    </a:ext>
                  </a:extLst>
                </p:cNvPr>
                <p:cNvGrpSpPr/>
                <p:nvPr/>
              </p:nvGrpSpPr>
              <p:grpSpPr>
                <a:xfrm>
                  <a:off x="11394041" y="8589620"/>
                  <a:ext cx="956736" cy="1287968"/>
                  <a:chOff x="-3862348" y="1399884"/>
                  <a:chExt cx="956736" cy="1287968"/>
                </a:xfrm>
              </p:grpSpPr>
              <p:pic>
                <p:nvPicPr>
                  <p:cNvPr id="194" name="Graphic 193">
                    <a:extLst>
                      <a:ext uri="{FF2B5EF4-FFF2-40B4-BE49-F238E27FC236}">
                        <a16:creationId xmlns:a16="http://schemas.microsoft.com/office/drawing/2014/main" id="{5A9DCA39-30E0-46EF-AF60-773B1B799C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3862348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195" name="TextBox 194">
                    <a:extLst>
                      <a:ext uri="{FF2B5EF4-FFF2-40B4-BE49-F238E27FC236}">
                        <a16:creationId xmlns:a16="http://schemas.microsoft.com/office/drawing/2014/main" id="{B70FA512-58E1-4DD4-BCD5-2E2B44548934}"/>
                      </a:ext>
                    </a:extLst>
                  </p:cNvPr>
                  <p:cNvSpPr txBox="1"/>
                  <p:nvPr/>
                </p:nvSpPr>
                <p:spPr>
                  <a:xfrm>
                    <a:off x="-3707146" y="231852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承濬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D52662BC-5576-45AD-8631-E4651A68237B}"/>
                  </a:ext>
                </a:extLst>
              </p:cNvPr>
              <p:cNvGrpSpPr/>
              <p:nvPr/>
            </p:nvGrpSpPr>
            <p:grpSpPr>
              <a:xfrm>
                <a:off x="6096000" y="31912169"/>
                <a:ext cx="4741495" cy="2131542"/>
                <a:chOff x="1504353" y="8801354"/>
                <a:chExt cx="4741495" cy="2131542"/>
              </a:xfrm>
            </p:grpSpPr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A06D4882-6B6C-4EB2-A4E3-0F665449ED1F}"/>
                    </a:ext>
                  </a:extLst>
                </p:cNvPr>
                <p:cNvSpPr/>
                <p:nvPr/>
              </p:nvSpPr>
              <p:spPr>
                <a:xfrm>
                  <a:off x="1504353" y="8827371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Ins="365760" rtlCol="0" anchor="ctr">
                  <a:noAutofit/>
                </a:bodyPr>
                <a:lstStyle/>
                <a:p>
                  <a:pPr algn="ctr"/>
                  <a:r>
                    <a:rPr lang="zh-TW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文檔上說很簡單，結果一寫就炸了，差點相信官方了！</a:t>
                  </a:r>
                </a:p>
              </p:txBody>
            </p:sp>
            <p:grpSp>
              <p:nvGrpSpPr>
                <p:cNvPr id="189" name="Group 188">
                  <a:extLst>
                    <a:ext uri="{FF2B5EF4-FFF2-40B4-BE49-F238E27FC236}">
                      <a16:creationId xmlns:a16="http://schemas.microsoft.com/office/drawing/2014/main" id="{012427F7-5956-4EC6-B3B1-5BF8A2476306}"/>
                    </a:ext>
                  </a:extLst>
                </p:cNvPr>
                <p:cNvGrpSpPr/>
                <p:nvPr/>
              </p:nvGrpSpPr>
              <p:grpSpPr>
                <a:xfrm>
                  <a:off x="5289112" y="8801354"/>
                  <a:ext cx="956736" cy="1301438"/>
                  <a:chOff x="-2750419" y="1399884"/>
                  <a:chExt cx="956736" cy="1301438"/>
                </a:xfrm>
              </p:grpSpPr>
              <p:pic>
                <p:nvPicPr>
                  <p:cNvPr id="190" name="Graphic 189">
                    <a:extLst>
                      <a:ext uri="{FF2B5EF4-FFF2-40B4-BE49-F238E27FC236}">
                        <a16:creationId xmlns:a16="http://schemas.microsoft.com/office/drawing/2014/main" id="{AE0E574F-0403-4F3B-B692-27ECB609AF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750419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191" name="TextBox 190">
                    <a:extLst>
                      <a:ext uri="{FF2B5EF4-FFF2-40B4-BE49-F238E27FC236}">
                        <a16:creationId xmlns:a16="http://schemas.microsoft.com/office/drawing/2014/main" id="{4ACD2338-C74E-4F71-9323-CE5FAA47032C}"/>
                      </a:ext>
                    </a:extLst>
                  </p:cNvPr>
                  <p:cNvSpPr txBox="1"/>
                  <p:nvPr/>
                </p:nvSpPr>
                <p:spPr>
                  <a:xfrm>
                    <a:off x="-2600468" y="23319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科宇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FB81A210-33CE-4BCC-8007-BC4526687203}"/>
                  </a:ext>
                </a:extLst>
              </p:cNvPr>
              <p:cNvGrpSpPr/>
              <p:nvPr/>
            </p:nvGrpSpPr>
            <p:grpSpPr>
              <a:xfrm>
                <a:off x="6118882" y="34223847"/>
                <a:ext cx="4741495" cy="2131542"/>
                <a:chOff x="1504353" y="8801354"/>
                <a:chExt cx="4741495" cy="2131542"/>
              </a:xfrm>
            </p:grpSpPr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7BBDFB02-A115-42D7-A609-26AE1D862F91}"/>
                    </a:ext>
                  </a:extLst>
                </p:cNvPr>
                <p:cNvSpPr/>
                <p:nvPr/>
              </p:nvSpPr>
              <p:spPr>
                <a:xfrm>
                  <a:off x="1504353" y="8827371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Ins="365760" rtlCol="0" anchor="ctr">
                  <a:noAutofit/>
                </a:bodyPr>
                <a:lstStyle/>
                <a:p>
                  <a:pPr algn="ctr"/>
                  <a:r>
                    <a:rPr lang="zh-TW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想偷懶寫一行搞定，結果搞了整個下午都沒通過。</a:t>
                  </a:r>
                </a:p>
              </p:txBody>
            </p: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25DECF9D-E1D0-43EB-87FA-87D6FE0A7672}"/>
                    </a:ext>
                  </a:extLst>
                </p:cNvPr>
                <p:cNvGrpSpPr/>
                <p:nvPr/>
              </p:nvGrpSpPr>
              <p:grpSpPr>
                <a:xfrm>
                  <a:off x="5289112" y="8801354"/>
                  <a:ext cx="956736" cy="1301438"/>
                  <a:chOff x="-2750419" y="1399884"/>
                  <a:chExt cx="956736" cy="1301438"/>
                </a:xfrm>
              </p:grpSpPr>
              <p:pic>
                <p:nvPicPr>
                  <p:cNvPr id="186" name="Graphic 185">
                    <a:extLst>
                      <a:ext uri="{FF2B5EF4-FFF2-40B4-BE49-F238E27FC236}">
                        <a16:creationId xmlns:a16="http://schemas.microsoft.com/office/drawing/2014/main" id="{D5E9F883-C891-475B-9945-3178F6B858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750419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187" name="TextBox 186">
                    <a:extLst>
                      <a:ext uri="{FF2B5EF4-FFF2-40B4-BE49-F238E27FC236}">
                        <a16:creationId xmlns:a16="http://schemas.microsoft.com/office/drawing/2014/main" id="{0A3C3519-D1B2-4D21-B2BF-B82581B668CE}"/>
                      </a:ext>
                    </a:extLst>
                  </p:cNvPr>
                  <p:cNvSpPr txBox="1"/>
                  <p:nvPr/>
                </p:nvSpPr>
                <p:spPr>
                  <a:xfrm>
                    <a:off x="-2600468" y="23319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科宇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DA808AB2-BEBF-44D8-B24C-E24492D89290}"/>
                  </a:ext>
                </a:extLst>
              </p:cNvPr>
              <p:cNvGrpSpPr/>
              <p:nvPr/>
            </p:nvGrpSpPr>
            <p:grpSpPr>
              <a:xfrm>
                <a:off x="6096000" y="36512613"/>
                <a:ext cx="4741495" cy="2131542"/>
                <a:chOff x="1504353" y="8801354"/>
                <a:chExt cx="4741495" cy="2131542"/>
              </a:xfrm>
            </p:grpSpPr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2C55C880-45C4-4A0C-B304-8BCDE71639D7}"/>
                    </a:ext>
                  </a:extLst>
                </p:cNvPr>
                <p:cNvSpPr/>
                <p:nvPr/>
              </p:nvSpPr>
              <p:spPr>
                <a:xfrm>
                  <a:off x="1504353" y="8827371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Ins="365760" rtlCol="0" anchor="ctr">
                  <a:noAutofit/>
                </a:bodyPr>
                <a:lstStyle/>
                <a:p>
                  <a:pPr algn="ctr"/>
                  <a:r>
                    <a:rPr lang="zh-TW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中午吃飯的時候靈感湧現，回來發現剛才的想法不見了！</a:t>
                  </a:r>
                </a:p>
              </p:txBody>
            </p:sp>
            <p:grpSp>
              <p:nvGrpSpPr>
                <p:cNvPr id="181" name="Group 180">
                  <a:extLst>
                    <a:ext uri="{FF2B5EF4-FFF2-40B4-BE49-F238E27FC236}">
                      <a16:creationId xmlns:a16="http://schemas.microsoft.com/office/drawing/2014/main" id="{F103FA1A-AC41-46AA-BD55-5860C59B0069}"/>
                    </a:ext>
                  </a:extLst>
                </p:cNvPr>
                <p:cNvGrpSpPr/>
                <p:nvPr/>
              </p:nvGrpSpPr>
              <p:grpSpPr>
                <a:xfrm>
                  <a:off x="5289112" y="8801354"/>
                  <a:ext cx="956736" cy="1301438"/>
                  <a:chOff x="-2750419" y="1399884"/>
                  <a:chExt cx="956736" cy="1301438"/>
                </a:xfrm>
              </p:grpSpPr>
              <p:pic>
                <p:nvPicPr>
                  <p:cNvPr id="182" name="Graphic 181">
                    <a:extLst>
                      <a:ext uri="{FF2B5EF4-FFF2-40B4-BE49-F238E27FC236}">
                        <a16:creationId xmlns:a16="http://schemas.microsoft.com/office/drawing/2014/main" id="{455D9453-92E1-4197-9D5A-5ABCEDBC04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750419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183" name="TextBox 182">
                    <a:extLst>
                      <a:ext uri="{FF2B5EF4-FFF2-40B4-BE49-F238E27FC236}">
                        <a16:creationId xmlns:a16="http://schemas.microsoft.com/office/drawing/2014/main" id="{9257F57E-B455-4F24-BCEC-754DB681A28D}"/>
                      </a:ext>
                    </a:extLst>
                  </p:cNvPr>
                  <p:cNvSpPr txBox="1"/>
                  <p:nvPr/>
                </p:nvSpPr>
                <p:spPr>
                  <a:xfrm>
                    <a:off x="-2600468" y="23319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科宇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44D32F08-3737-42B0-BE64-6D8F0840CE3E}"/>
                  </a:ext>
                </a:extLst>
              </p:cNvPr>
              <p:cNvGrpSpPr/>
              <p:nvPr/>
            </p:nvGrpSpPr>
            <p:grpSpPr>
              <a:xfrm>
                <a:off x="6118882" y="38783165"/>
                <a:ext cx="4741495" cy="2131542"/>
                <a:chOff x="1504353" y="8801354"/>
                <a:chExt cx="4741495" cy="2131542"/>
              </a:xfrm>
            </p:grpSpPr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24A64990-6E9C-4807-8937-30DCB9CEF801}"/>
                    </a:ext>
                  </a:extLst>
                </p:cNvPr>
                <p:cNvSpPr/>
                <p:nvPr/>
              </p:nvSpPr>
              <p:spPr>
                <a:xfrm>
                  <a:off x="1504353" y="8827371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Ins="365760" rtlCol="0" anchor="ctr">
                  <a:noAutofit/>
                </a:bodyPr>
                <a:lstStyle/>
                <a:p>
                  <a:pPr algn="ctr"/>
                  <a:r>
                    <a:rPr lang="zh-TW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試了十次的</a:t>
                  </a:r>
                  <a:r>
                    <a:rPr lang="en-US" altLang="zh-TW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API</a:t>
                  </a:r>
                  <a:r>
                    <a:rPr lang="zh-TW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請求，結果發現測試伺服器掛了</a:t>
                  </a:r>
                </a:p>
              </p:txBody>
            </p: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2392E1DD-0AA0-4E70-B4E7-7C3AA1CFE8CF}"/>
                    </a:ext>
                  </a:extLst>
                </p:cNvPr>
                <p:cNvGrpSpPr/>
                <p:nvPr/>
              </p:nvGrpSpPr>
              <p:grpSpPr>
                <a:xfrm>
                  <a:off x="5289112" y="8801354"/>
                  <a:ext cx="956736" cy="1301438"/>
                  <a:chOff x="-2750419" y="1399884"/>
                  <a:chExt cx="956736" cy="1301438"/>
                </a:xfrm>
              </p:grpSpPr>
              <p:pic>
                <p:nvPicPr>
                  <p:cNvPr id="178" name="Graphic 177">
                    <a:extLst>
                      <a:ext uri="{FF2B5EF4-FFF2-40B4-BE49-F238E27FC236}">
                        <a16:creationId xmlns:a16="http://schemas.microsoft.com/office/drawing/2014/main" id="{0EF47485-8679-4824-A92E-18A28FD1FA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750419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179" name="TextBox 178">
                    <a:extLst>
                      <a:ext uri="{FF2B5EF4-FFF2-40B4-BE49-F238E27FC236}">
                        <a16:creationId xmlns:a16="http://schemas.microsoft.com/office/drawing/2014/main" id="{75972623-264C-4D09-9C7B-D53A3700F0C0}"/>
                      </a:ext>
                    </a:extLst>
                  </p:cNvPr>
                  <p:cNvSpPr txBox="1"/>
                  <p:nvPr/>
                </p:nvSpPr>
                <p:spPr>
                  <a:xfrm>
                    <a:off x="-2600468" y="23319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科宇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BCD8FC28-928E-4B97-BE49-0951DFBA5CA1}"/>
                  </a:ext>
                </a:extLst>
              </p:cNvPr>
              <p:cNvGrpSpPr/>
              <p:nvPr/>
            </p:nvGrpSpPr>
            <p:grpSpPr>
              <a:xfrm>
                <a:off x="6118882" y="41111148"/>
                <a:ext cx="4827457" cy="2131508"/>
                <a:chOff x="7523320" y="8589620"/>
                <a:chExt cx="4827457" cy="2131508"/>
              </a:xfrm>
            </p:grpSpPr>
            <p:sp>
              <p:nvSpPr>
                <p:cNvPr id="172" name="Freeform: Shape 171">
                  <a:extLst>
                    <a:ext uri="{FF2B5EF4-FFF2-40B4-BE49-F238E27FC236}">
                      <a16:creationId xmlns:a16="http://schemas.microsoft.com/office/drawing/2014/main" id="{68AB5F2B-82EB-40C2-A953-C79CC87036D4}"/>
                    </a:ext>
                  </a:extLst>
                </p:cNvPr>
                <p:cNvSpPr/>
                <p:nvPr/>
              </p:nvSpPr>
              <p:spPr>
                <a:xfrm>
                  <a:off x="7523320" y="8615603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Ins="365760" rtlCol="0" anchor="ctr">
                  <a:noAutofit/>
                </a:bodyPr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I named my variable 'temp,' and now it’s permanent in the whole program!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A376CF0C-F7FB-4EE5-A609-3CA88F43B94D}"/>
                    </a:ext>
                  </a:extLst>
                </p:cNvPr>
                <p:cNvGrpSpPr/>
                <p:nvPr/>
              </p:nvGrpSpPr>
              <p:grpSpPr>
                <a:xfrm>
                  <a:off x="11394041" y="8589620"/>
                  <a:ext cx="956736" cy="1287968"/>
                  <a:chOff x="-3862348" y="1399884"/>
                  <a:chExt cx="956736" cy="1287968"/>
                </a:xfrm>
              </p:grpSpPr>
              <p:pic>
                <p:nvPicPr>
                  <p:cNvPr id="174" name="Graphic 173">
                    <a:extLst>
                      <a:ext uri="{FF2B5EF4-FFF2-40B4-BE49-F238E27FC236}">
                        <a16:creationId xmlns:a16="http://schemas.microsoft.com/office/drawing/2014/main" id="{23FDD3F6-E366-462B-BD44-AD8039F4D1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3862348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175" name="TextBox 174">
                    <a:extLst>
                      <a:ext uri="{FF2B5EF4-FFF2-40B4-BE49-F238E27FC236}">
                        <a16:creationId xmlns:a16="http://schemas.microsoft.com/office/drawing/2014/main" id="{4ECB64CD-8FB9-47E6-80A6-C96550388E8C}"/>
                      </a:ext>
                    </a:extLst>
                  </p:cNvPr>
                  <p:cNvSpPr txBox="1"/>
                  <p:nvPr/>
                </p:nvSpPr>
                <p:spPr>
                  <a:xfrm>
                    <a:off x="-3707146" y="231852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承濬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33E22FC2-0ABB-4C7C-8D15-AC033D9D4C29}"/>
                  </a:ext>
                </a:extLst>
              </p:cNvPr>
              <p:cNvGrpSpPr/>
              <p:nvPr/>
            </p:nvGrpSpPr>
            <p:grpSpPr>
              <a:xfrm>
                <a:off x="6118882" y="43399914"/>
                <a:ext cx="4827457" cy="2131508"/>
                <a:chOff x="7523320" y="8589620"/>
                <a:chExt cx="4827457" cy="2131508"/>
              </a:xfrm>
            </p:grpSpPr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11843D23-D775-4317-8E9C-D35160492C05}"/>
                    </a:ext>
                  </a:extLst>
                </p:cNvPr>
                <p:cNvSpPr/>
                <p:nvPr/>
              </p:nvSpPr>
              <p:spPr>
                <a:xfrm>
                  <a:off x="7523320" y="8615603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Ins="365760" rtlCol="0" anchor="ctr">
                  <a:noAutofit/>
                </a:bodyPr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Running this script feels like gambling. Will it work? Place your bets!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169" name="Group 168">
                  <a:extLst>
                    <a:ext uri="{FF2B5EF4-FFF2-40B4-BE49-F238E27FC236}">
                      <a16:creationId xmlns:a16="http://schemas.microsoft.com/office/drawing/2014/main" id="{32207418-6B69-453A-8B21-072C8D6BFB7F}"/>
                    </a:ext>
                  </a:extLst>
                </p:cNvPr>
                <p:cNvGrpSpPr/>
                <p:nvPr/>
              </p:nvGrpSpPr>
              <p:grpSpPr>
                <a:xfrm>
                  <a:off x="11394041" y="8589620"/>
                  <a:ext cx="956736" cy="1287968"/>
                  <a:chOff x="-3862348" y="1399884"/>
                  <a:chExt cx="956736" cy="1287968"/>
                </a:xfrm>
              </p:grpSpPr>
              <p:pic>
                <p:nvPicPr>
                  <p:cNvPr id="170" name="Graphic 169">
                    <a:extLst>
                      <a:ext uri="{FF2B5EF4-FFF2-40B4-BE49-F238E27FC236}">
                        <a16:creationId xmlns:a16="http://schemas.microsoft.com/office/drawing/2014/main" id="{E235D6BD-36F1-4EB8-9B41-35EC190216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3862348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171" name="TextBox 170">
                    <a:extLst>
                      <a:ext uri="{FF2B5EF4-FFF2-40B4-BE49-F238E27FC236}">
                        <a16:creationId xmlns:a16="http://schemas.microsoft.com/office/drawing/2014/main" id="{BC87B503-6A76-475C-B25A-CCA010321DB9}"/>
                      </a:ext>
                    </a:extLst>
                  </p:cNvPr>
                  <p:cNvSpPr txBox="1"/>
                  <p:nvPr/>
                </p:nvSpPr>
                <p:spPr>
                  <a:xfrm>
                    <a:off x="-3707146" y="231852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承濬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18D505DF-7C44-46F5-B5E3-119AD7110B1C}"/>
                  </a:ext>
                </a:extLst>
              </p:cNvPr>
              <p:cNvGrpSpPr/>
              <p:nvPr/>
            </p:nvGrpSpPr>
            <p:grpSpPr>
              <a:xfrm>
                <a:off x="6037236" y="708409"/>
                <a:ext cx="4823141" cy="47137796"/>
                <a:chOff x="1422707" y="-36204900"/>
                <a:chExt cx="4823141" cy="47137796"/>
              </a:xfrm>
            </p:grpSpPr>
            <p:sp>
              <p:nvSpPr>
                <p:cNvPr id="164" name="Freeform: Shape 163">
                  <a:extLst>
                    <a:ext uri="{FF2B5EF4-FFF2-40B4-BE49-F238E27FC236}">
                      <a16:creationId xmlns:a16="http://schemas.microsoft.com/office/drawing/2014/main" id="{B11888C9-18C4-4C3A-8A72-44B7CFABC24E}"/>
                    </a:ext>
                  </a:extLst>
                </p:cNvPr>
                <p:cNvSpPr/>
                <p:nvPr/>
              </p:nvSpPr>
              <p:spPr>
                <a:xfrm>
                  <a:off x="1504353" y="8827371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Ins="365760" rtlCol="0" anchor="ctr">
                  <a:no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我這個運行點下去，你看是我爆炸還是它爆炸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52FE19DE-69E6-4C7E-B42D-FFFFD89771ED}"/>
                    </a:ext>
                  </a:extLst>
                </p:cNvPr>
                <p:cNvGrpSpPr/>
                <p:nvPr/>
              </p:nvGrpSpPr>
              <p:grpSpPr>
                <a:xfrm>
                  <a:off x="5207466" y="-36204900"/>
                  <a:ext cx="1038382" cy="46307692"/>
                  <a:chOff x="-2832065" y="-43606370"/>
                  <a:chExt cx="1038382" cy="46307692"/>
                </a:xfrm>
              </p:grpSpPr>
              <p:pic>
                <p:nvPicPr>
                  <p:cNvPr id="166" name="Graphic 165">
                    <a:extLst>
                      <a:ext uri="{FF2B5EF4-FFF2-40B4-BE49-F238E27FC236}">
                        <a16:creationId xmlns:a16="http://schemas.microsoft.com/office/drawing/2014/main" id="{9648E9F5-459E-4F10-B046-2755E2726C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750419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6527618F-6512-436E-BDDB-A5742050FD6F}"/>
                      </a:ext>
                    </a:extLst>
                  </p:cNvPr>
                  <p:cNvSpPr txBox="1"/>
                  <p:nvPr/>
                </p:nvSpPr>
                <p:spPr>
                  <a:xfrm>
                    <a:off x="-2600468" y="23319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科宇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  <p:pic>
                <p:nvPicPr>
                  <p:cNvPr id="967" name="Graphic 966">
                    <a:extLst>
                      <a:ext uri="{FF2B5EF4-FFF2-40B4-BE49-F238E27FC236}">
                        <a16:creationId xmlns:a16="http://schemas.microsoft.com/office/drawing/2014/main" id="{72D7B838-BBDF-4E95-92CB-96A26BB9BC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832065" y="-43606370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968" name="TextBox 967">
                    <a:extLst>
                      <a:ext uri="{FF2B5EF4-FFF2-40B4-BE49-F238E27FC236}">
                        <a16:creationId xmlns:a16="http://schemas.microsoft.com/office/drawing/2014/main" id="{BD369F26-46B0-4B9E-A81E-98B31A997344}"/>
                      </a:ext>
                    </a:extLst>
                  </p:cNvPr>
                  <p:cNvSpPr txBox="1"/>
                  <p:nvPr/>
                </p:nvSpPr>
                <p:spPr>
                  <a:xfrm>
                    <a:off x="-2682114" y="-42674264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科宇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966" name="Freeform: Shape 965">
                  <a:extLst>
                    <a:ext uri="{FF2B5EF4-FFF2-40B4-BE49-F238E27FC236}">
                      <a16:creationId xmlns:a16="http://schemas.microsoft.com/office/drawing/2014/main" id="{53FE895F-98BC-4925-9E76-89F9C711BAC9}"/>
                    </a:ext>
                  </a:extLst>
                </p:cNvPr>
                <p:cNvSpPr/>
                <p:nvPr/>
              </p:nvSpPr>
              <p:spPr>
                <a:xfrm>
                  <a:off x="1422707" y="-36178883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Ins="365760" rtlCol="0" anchor="ctr">
                  <a:no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我這個運行點下去，你看是我爆炸還是它爆炸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</p:grp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0719478A-9A9A-4637-A06C-9F9F3DA9AC8E}"/>
                </a:ext>
              </a:extLst>
            </p:cNvPr>
            <p:cNvGrpSpPr/>
            <p:nvPr/>
          </p:nvGrpSpPr>
          <p:grpSpPr>
            <a:xfrm>
              <a:off x="-11604057" y="-6806917"/>
              <a:ext cx="10426151" cy="62295240"/>
              <a:chOff x="492570" y="-969192"/>
              <a:chExt cx="10426151" cy="62295240"/>
            </a:xfrm>
          </p:grpSpPr>
          <p:sp>
            <p:nvSpPr>
              <p:cNvPr id="328" name="Rectangle: Rounded Corners 327">
                <a:extLst>
                  <a:ext uri="{FF2B5EF4-FFF2-40B4-BE49-F238E27FC236}">
                    <a16:creationId xmlns:a16="http://schemas.microsoft.com/office/drawing/2014/main" id="{0E19E8E2-4A46-41BA-ABF3-317FF2C4A5DE}"/>
                  </a:ext>
                </a:extLst>
              </p:cNvPr>
              <p:cNvSpPr/>
              <p:nvPr/>
            </p:nvSpPr>
            <p:spPr>
              <a:xfrm>
                <a:off x="492570" y="-969192"/>
                <a:ext cx="8890378" cy="2574607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 sz="35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9A3CED91-42F5-4A3B-97AA-DCAF342975E1}"/>
                  </a:ext>
                </a:extLst>
              </p:cNvPr>
              <p:cNvSpPr/>
              <p:nvPr/>
            </p:nvSpPr>
            <p:spPr>
              <a:xfrm flipH="1">
                <a:off x="2809052" y="136157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诶诶，我负责的那个排行榜在每次写入新的资料都会把之前的记录打乱欸。怎麽办</a:t>
                </a:r>
              </a:p>
            </p:txBody>
          </p:sp>
          <p:grpSp>
            <p:nvGrpSpPr>
              <p:cNvPr id="333" name="Group 332">
                <a:extLst>
                  <a:ext uri="{FF2B5EF4-FFF2-40B4-BE49-F238E27FC236}">
                    <a16:creationId xmlns:a16="http://schemas.microsoft.com/office/drawing/2014/main" id="{2EC82998-453B-4299-A450-6F89772B20E4}"/>
                  </a:ext>
                </a:extLst>
              </p:cNvPr>
              <p:cNvGrpSpPr/>
              <p:nvPr/>
            </p:nvGrpSpPr>
            <p:grpSpPr>
              <a:xfrm>
                <a:off x="1501138" y="16054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452" name="Graphic 451">
                  <a:extLst>
                    <a:ext uri="{FF2B5EF4-FFF2-40B4-BE49-F238E27FC236}">
                      <a16:creationId xmlns:a16="http://schemas.microsoft.com/office/drawing/2014/main" id="{30958404-7678-4B21-A3A4-2180434B87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53" name="TextBox 452">
                  <a:extLst>
                    <a:ext uri="{FF2B5EF4-FFF2-40B4-BE49-F238E27FC236}">
                      <a16:creationId xmlns:a16="http://schemas.microsoft.com/office/drawing/2014/main" id="{45137B54-B3B7-45BB-B195-6599DB8C2698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grpSp>
            <p:nvGrpSpPr>
              <p:cNvPr id="334" name="Group 333">
                <a:extLst>
                  <a:ext uri="{FF2B5EF4-FFF2-40B4-BE49-F238E27FC236}">
                    <a16:creationId xmlns:a16="http://schemas.microsoft.com/office/drawing/2014/main" id="{58F739D5-E25A-4A15-BA0C-4679ABF5B6F5}"/>
                  </a:ext>
                </a:extLst>
              </p:cNvPr>
              <p:cNvGrpSpPr/>
              <p:nvPr/>
            </p:nvGrpSpPr>
            <p:grpSpPr>
              <a:xfrm>
                <a:off x="5835267" y="4052087"/>
                <a:ext cx="4822721" cy="2105525"/>
                <a:chOff x="5835267" y="4052087"/>
                <a:chExt cx="4822721" cy="2105525"/>
              </a:xfrm>
            </p:grpSpPr>
            <p:sp>
              <p:nvSpPr>
                <p:cNvPr id="448" name="Freeform: Shape 447">
                  <a:extLst>
                    <a:ext uri="{FF2B5EF4-FFF2-40B4-BE49-F238E27FC236}">
                      <a16:creationId xmlns:a16="http://schemas.microsoft.com/office/drawing/2014/main" id="{E78C02E8-4C8D-4FA8-86B5-6232EC22C17C}"/>
                    </a:ext>
                  </a:extLst>
                </p:cNvPr>
                <p:cNvSpPr/>
                <p:nvPr/>
              </p:nvSpPr>
              <p:spPr>
                <a:xfrm>
                  <a:off x="5835267" y="4052087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Ins="365760" rtlCol="0" anchor="ctr">
                  <a:noAutofit/>
                </a:bodyPr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I</a:t>
                  </a:r>
                  <a:r>
                    <a:rPr lang="zh-CN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 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don’t speak Chinese.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449" name="Group 448">
                  <a:extLst>
                    <a:ext uri="{FF2B5EF4-FFF2-40B4-BE49-F238E27FC236}">
                      <a16:creationId xmlns:a16="http://schemas.microsoft.com/office/drawing/2014/main" id="{E6E8735F-EA60-4EC1-B518-8575F40122AF}"/>
                    </a:ext>
                  </a:extLst>
                </p:cNvPr>
                <p:cNvGrpSpPr/>
                <p:nvPr/>
              </p:nvGrpSpPr>
              <p:grpSpPr>
                <a:xfrm>
                  <a:off x="9701252" y="4295484"/>
                  <a:ext cx="956736" cy="1287968"/>
                  <a:chOff x="-3862348" y="1399884"/>
                  <a:chExt cx="956736" cy="1287968"/>
                </a:xfrm>
              </p:grpSpPr>
              <p:pic>
                <p:nvPicPr>
                  <p:cNvPr id="450" name="Graphic 449">
                    <a:extLst>
                      <a:ext uri="{FF2B5EF4-FFF2-40B4-BE49-F238E27FC236}">
                        <a16:creationId xmlns:a16="http://schemas.microsoft.com/office/drawing/2014/main" id="{1811616D-1777-4DA9-85ED-0D871C484E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3862348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451" name="TextBox 450">
                    <a:extLst>
                      <a:ext uri="{FF2B5EF4-FFF2-40B4-BE49-F238E27FC236}">
                        <a16:creationId xmlns:a16="http://schemas.microsoft.com/office/drawing/2014/main" id="{ABC98E50-E32C-4BB5-A8CC-51D414A415EE}"/>
                      </a:ext>
                    </a:extLst>
                  </p:cNvPr>
                  <p:cNvSpPr txBox="1"/>
                  <p:nvPr/>
                </p:nvSpPr>
                <p:spPr>
                  <a:xfrm>
                    <a:off x="-3707146" y="231852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承濬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B4F7725A-C1EC-4B16-8340-23194C76DCCC}"/>
                  </a:ext>
                </a:extLst>
              </p:cNvPr>
              <p:cNvGrpSpPr/>
              <p:nvPr/>
            </p:nvGrpSpPr>
            <p:grpSpPr>
              <a:xfrm>
                <a:off x="5916493" y="7076248"/>
                <a:ext cx="4741495" cy="2131542"/>
                <a:chOff x="1504353" y="8801354"/>
                <a:chExt cx="4741495" cy="2131542"/>
              </a:xfrm>
            </p:grpSpPr>
            <p:sp>
              <p:nvSpPr>
                <p:cNvPr id="444" name="Freeform: Shape 443">
                  <a:extLst>
                    <a:ext uri="{FF2B5EF4-FFF2-40B4-BE49-F238E27FC236}">
                      <a16:creationId xmlns:a16="http://schemas.microsoft.com/office/drawing/2014/main" id="{AEDDC38B-6221-4216-9666-956D51B56E8C}"/>
                    </a:ext>
                  </a:extLst>
                </p:cNvPr>
                <p:cNvSpPr/>
                <p:nvPr/>
              </p:nvSpPr>
              <p:spPr>
                <a:xfrm>
                  <a:off x="1504353" y="8827371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137160" rIns="365760" rtlCol="0" anchor="ctr">
                  <a:no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嘗試用不同的文件讀取模式看看？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445" name="Group 444">
                  <a:extLst>
                    <a:ext uri="{FF2B5EF4-FFF2-40B4-BE49-F238E27FC236}">
                      <a16:creationId xmlns:a16="http://schemas.microsoft.com/office/drawing/2014/main" id="{BC0956E1-B426-4107-AF54-D04B8FFFEC29}"/>
                    </a:ext>
                  </a:extLst>
                </p:cNvPr>
                <p:cNvGrpSpPr/>
                <p:nvPr/>
              </p:nvGrpSpPr>
              <p:grpSpPr>
                <a:xfrm>
                  <a:off x="5289112" y="8801354"/>
                  <a:ext cx="956736" cy="1301438"/>
                  <a:chOff x="-2750419" y="1399884"/>
                  <a:chExt cx="956736" cy="1301438"/>
                </a:xfrm>
              </p:grpSpPr>
              <p:pic>
                <p:nvPicPr>
                  <p:cNvPr id="446" name="Graphic 445">
                    <a:extLst>
                      <a:ext uri="{FF2B5EF4-FFF2-40B4-BE49-F238E27FC236}">
                        <a16:creationId xmlns:a16="http://schemas.microsoft.com/office/drawing/2014/main" id="{7134F6FD-40E1-4784-8927-E36F6DF5C6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750419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447" name="TextBox 446">
                    <a:extLst>
                      <a:ext uri="{FF2B5EF4-FFF2-40B4-BE49-F238E27FC236}">
                        <a16:creationId xmlns:a16="http://schemas.microsoft.com/office/drawing/2014/main" id="{35E977CB-53CD-4CE3-8A39-0C3200E19BEE}"/>
                      </a:ext>
                    </a:extLst>
                  </p:cNvPr>
                  <p:cNvSpPr txBox="1"/>
                  <p:nvPr/>
                </p:nvSpPr>
                <p:spPr>
                  <a:xfrm>
                    <a:off x="-2600468" y="23319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科宇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4F5E9830-B352-4F94-93B1-F3D11AB12AF4}"/>
                  </a:ext>
                </a:extLst>
              </p:cNvPr>
              <p:cNvGrpSpPr/>
              <p:nvPr/>
            </p:nvGrpSpPr>
            <p:grpSpPr>
              <a:xfrm>
                <a:off x="1494244" y="9700076"/>
                <a:ext cx="5024592" cy="2105525"/>
                <a:chOff x="1653538" y="1750435"/>
                <a:chExt cx="5024592" cy="2105525"/>
              </a:xfrm>
            </p:grpSpPr>
            <p:sp>
              <p:nvSpPr>
                <p:cNvPr id="440" name="Freeform: Shape 439">
                  <a:extLst>
                    <a:ext uri="{FF2B5EF4-FFF2-40B4-BE49-F238E27FC236}">
                      <a16:creationId xmlns:a16="http://schemas.microsoft.com/office/drawing/2014/main" id="{A4429134-0009-487E-A7F0-0D91BB15BFCC}"/>
                    </a:ext>
                  </a:extLst>
                </p:cNvPr>
                <p:cNvSpPr/>
                <p:nvPr/>
              </p:nvSpPr>
              <p:spPr>
                <a:xfrm flipH="1">
                  <a:off x="2968346" y="1750435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5760" rtlCol="0" anchor="ctr">
                  <a:norm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有料喔，我不考虑从文件的尾部写起就可以了喔，每次都重新读取后重新创建一遍就搞定了（我把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a+</a:t>
                  </a:r>
                  <a:r>
                    <a:rPr lang="zh-CN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模式换成了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w</a:t>
                  </a:r>
                  <a:r>
                    <a:rPr lang="zh-CN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模式）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441" name="Group 440">
                  <a:extLst>
                    <a:ext uri="{FF2B5EF4-FFF2-40B4-BE49-F238E27FC236}">
                      <a16:creationId xmlns:a16="http://schemas.microsoft.com/office/drawing/2014/main" id="{280F0929-2349-4B55-BE5B-953C627DE585}"/>
                    </a:ext>
                  </a:extLst>
                </p:cNvPr>
                <p:cNvGrpSpPr/>
                <p:nvPr/>
              </p:nvGrpSpPr>
              <p:grpSpPr>
                <a:xfrm>
                  <a:off x="1653538" y="1757815"/>
                  <a:ext cx="956736" cy="1301438"/>
                  <a:chOff x="-1490164" y="1399884"/>
                  <a:chExt cx="956736" cy="1301438"/>
                </a:xfrm>
              </p:grpSpPr>
              <p:pic>
                <p:nvPicPr>
                  <p:cNvPr id="442" name="Graphic 441">
                    <a:extLst>
                      <a:ext uri="{FF2B5EF4-FFF2-40B4-BE49-F238E27FC236}">
                        <a16:creationId xmlns:a16="http://schemas.microsoft.com/office/drawing/2014/main" id="{4406B54D-88BA-44CC-A4A0-70F2458605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1490164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443" name="TextBox 442">
                    <a:extLst>
                      <a:ext uri="{FF2B5EF4-FFF2-40B4-BE49-F238E27FC236}">
                        <a16:creationId xmlns:a16="http://schemas.microsoft.com/office/drawing/2014/main" id="{02142C57-14B4-45AC-AD0A-1C7C760E13E8}"/>
                      </a:ext>
                    </a:extLst>
                  </p:cNvPr>
                  <p:cNvSpPr txBox="1"/>
                  <p:nvPr/>
                </p:nvSpPr>
                <p:spPr>
                  <a:xfrm>
                    <a:off x="-1331124" y="23319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偉翔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E6AC6B89-6001-4A97-B9E0-A7E2C22D3400}"/>
                  </a:ext>
                </a:extLst>
              </p:cNvPr>
              <p:cNvGrpSpPr/>
              <p:nvPr/>
            </p:nvGrpSpPr>
            <p:grpSpPr>
              <a:xfrm>
                <a:off x="5916493" y="12134418"/>
                <a:ext cx="4741495" cy="2131542"/>
                <a:chOff x="1504353" y="8801354"/>
                <a:chExt cx="4741495" cy="2131542"/>
              </a:xfrm>
            </p:grpSpPr>
            <p:sp>
              <p:nvSpPr>
                <p:cNvPr id="436" name="Freeform: Shape 435">
                  <a:extLst>
                    <a:ext uri="{FF2B5EF4-FFF2-40B4-BE49-F238E27FC236}">
                      <a16:creationId xmlns:a16="http://schemas.microsoft.com/office/drawing/2014/main" id="{39BDB283-E884-4FC3-9CDF-9763E81B0048}"/>
                    </a:ext>
                  </a:extLst>
                </p:cNvPr>
                <p:cNvSpPr/>
                <p:nvPr/>
              </p:nvSpPr>
              <p:spPr>
                <a:xfrm>
                  <a:off x="1504353" y="8827371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137160" rIns="365760" rtlCol="0" anchor="ctr">
                  <a:no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誒誒，話說你們的小遊戲都完成了嗎？代碼同步是個問題欸。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437" name="Group 436">
                  <a:extLst>
                    <a:ext uri="{FF2B5EF4-FFF2-40B4-BE49-F238E27FC236}">
                      <a16:creationId xmlns:a16="http://schemas.microsoft.com/office/drawing/2014/main" id="{0D20726A-ACFD-4211-AB96-D9ED26728DA0}"/>
                    </a:ext>
                  </a:extLst>
                </p:cNvPr>
                <p:cNvGrpSpPr/>
                <p:nvPr/>
              </p:nvGrpSpPr>
              <p:grpSpPr>
                <a:xfrm>
                  <a:off x="5289112" y="8801354"/>
                  <a:ext cx="956736" cy="1301438"/>
                  <a:chOff x="-2750419" y="1399884"/>
                  <a:chExt cx="956736" cy="1301438"/>
                </a:xfrm>
              </p:grpSpPr>
              <p:pic>
                <p:nvPicPr>
                  <p:cNvPr id="438" name="Graphic 437">
                    <a:extLst>
                      <a:ext uri="{FF2B5EF4-FFF2-40B4-BE49-F238E27FC236}">
                        <a16:creationId xmlns:a16="http://schemas.microsoft.com/office/drawing/2014/main" id="{BC0F911D-2573-48A9-8254-AA8A33C770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750419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439" name="TextBox 438">
                    <a:extLst>
                      <a:ext uri="{FF2B5EF4-FFF2-40B4-BE49-F238E27FC236}">
                        <a16:creationId xmlns:a16="http://schemas.microsoft.com/office/drawing/2014/main" id="{DA340408-A7A7-4ECF-AA5A-841CB7848B31}"/>
                      </a:ext>
                    </a:extLst>
                  </p:cNvPr>
                  <p:cNvSpPr txBox="1"/>
                  <p:nvPr/>
                </p:nvSpPr>
                <p:spPr>
                  <a:xfrm>
                    <a:off x="-2600468" y="23319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科宇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338" name="Group 337">
                <a:extLst>
                  <a:ext uri="{FF2B5EF4-FFF2-40B4-BE49-F238E27FC236}">
                    <a16:creationId xmlns:a16="http://schemas.microsoft.com/office/drawing/2014/main" id="{1308BECC-0F7D-43B0-8439-F312A8928917}"/>
                  </a:ext>
                </a:extLst>
              </p:cNvPr>
              <p:cNvGrpSpPr/>
              <p:nvPr/>
            </p:nvGrpSpPr>
            <p:grpSpPr>
              <a:xfrm>
                <a:off x="5916493" y="14620794"/>
                <a:ext cx="4822721" cy="2105525"/>
                <a:chOff x="5835267" y="4052087"/>
                <a:chExt cx="4822721" cy="2105525"/>
              </a:xfrm>
            </p:grpSpPr>
            <p:sp>
              <p:nvSpPr>
                <p:cNvPr id="432" name="Freeform: Shape 431">
                  <a:extLst>
                    <a:ext uri="{FF2B5EF4-FFF2-40B4-BE49-F238E27FC236}">
                      <a16:creationId xmlns:a16="http://schemas.microsoft.com/office/drawing/2014/main" id="{6B5FCF08-C28D-48E2-B346-3399E2FF4964}"/>
                    </a:ext>
                  </a:extLst>
                </p:cNvPr>
                <p:cNvSpPr/>
                <p:nvPr/>
              </p:nvSpPr>
              <p:spPr>
                <a:xfrm>
                  <a:off x="5835267" y="4052087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Ins="365760" rtlCol="0" anchor="ctr">
                  <a:noAutofit/>
                </a:bodyPr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Have you guys ever heard of </a:t>
                  </a:r>
                  <a:r>
                    <a:rPr lang="en-US" altLang="zh-TW" dirty="0" err="1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GitHUB</a:t>
                  </a:r>
                  <a:r>
                    <a:rPr lang="en-US" altLang="zh-TW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?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7F3DE97D-BA89-4C81-A260-71309CC21092}"/>
                    </a:ext>
                  </a:extLst>
                </p:cNvPr>
                <p:cNvGrpSpPr/>
                <p:nvPr/>
              </p:nvGrpSpPr>
              <p:grpSpPr>
                <a:xfrm>
                  <a:off x="9701252" y="4295484"/>
                  <a:ext cx="956736" cy="1287968"/>
                  <a:chOff x="-3862348" y="1399884"/>
                  <a:chExt cx="956736" cy="1287968"/>
                </a:xfrm>
              </p:grpSpPr>
              <p:pic>
                <p:nvPicPr>
                  <p:cNvPr id="434" name="Graphic 433">
                    <a:extLst>
                      <a:ext uri="{FF2B5EF4-FFF2-40B4-BE49-F238E27FC236}">
                        <a16:creationId xmlns:a16="http://schemas.microsoft.com/office/drawing/2014/main" id="{DCF2893E-C367-4DEB-84E2-FBE2D6B102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3862348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435" name="TextBox 434">
                    <a:extLst>
                      <a:ext uri="{FF2B5EF4-FFF2-40B4-BE49-F238E27FC236}">
                        <a16:creationId xmlns:a16="http://schemas.microsoft.com/office/drawing/2014/main" id="{D2D8694E-6E0F-4B18-95CB-CCB2762AAF6E}"/>
                      </a:ext>
                    </a:extLst>
                  </p:cNvPr>
                  <p:cNvSpPr txBox="1"/>
                  <p:nvPr/>
                </p:nvSpPr>
                <p:spPr>
                  <a:xfrm>
                    <a:off x="-3707146" y="231852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承濬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339" name="Group 338">
                <a:extLst>
                  <a:ext uri="{FF2B5EF4-FFF2-40B4-BE49-F238E27FC236}">
                    <a16:creationId xmlns:a16="http://schemas.microsoft.com/office/drawing/2014/main" id="{CF6D7AAC-D3E7-4184-9EB1-27982A02BC2C}"/>
                  </a:ext>
                </a:extLst>
              </p:cNvPr>
              <p:cNvGrpSpPr/>
              <p:nvPr/>
            </p:nvGrpSpPr>
            <p:grpSpPr>
              <a:xfrm>
                <a:off x="5916493" y="17081153"/>
                <a:ext cx="4822721" cy="2105525"/>
                <a:chOff x="5835267" y="4052087"/>
                <a:chExt cx="4822721" cy="2105525"/>
              </a:xfrm>
            </p:grpSpPr>
            <p:sp>
              <p:nvSpPr>
                <p:cNvPr id="428" name="Freeform: Shape 427">
                  <a:extLst>
                    <a:ext uri="{FF2B5EF4-FFF2-40B4-BE49-F238E27FC236}">
                      <a16:creationId xmlns:a16="http://schemas.microsoft.com/office/drawing/2014/main" id="{206CBAFC-1655-403E-A16B-03914E25C9B6}"/>
                    </a:ext>
                  </a:extLst>
                </p:cNvPr>
                <p:cNvSpPr/>
                <p:nvPr/>
              </p:nvSpPr>
              <p:spPr>
                <a:xfrm>
                  <a:off x="5835267" y="4052087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Ins="365760" rtlCol="0" anchor="ctr">
                  <a:noAutofit/>
                </a:bodyPr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We can use git to sync our code easily in only one tap.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429" name="Group 428">
                  <a:extLst>
                    <a:ext uri="{FF2B5EF4-FFF2-40B4-BE49-F238E27FC236}">
                      <a16:creationId xmlns:a16="http://schemas.microsoft.com/office/drawing/2014/main" id="{938839D9-2754-42E1-8F14-1437E98808D7}"/>
                    </a:ext>
                  </a:extLst>
                </p:cNvPr>
                <p:cNvGrpSpPr/>
                <p:nvPr/>
              </p:nvGrpSpPr>
              <p:grpSpPr>
                <a:xfrm>
                  <a:off x="9701252" y="4295484"/>
                  <a:ext cx="956736" cy="1287968"/>
                  <a:chOff x="-3862348" y="1399884"/>
                  <a:chExt cx="956736" cy="1287968"/>
                </a:xfrm>
              </p:grpSpPr>
              <p:pic>
                <p:nvPicPr>
                  <p:cNvPr id="430" name="Graphic 429">
                    <a:extLst>
                      <a:ext uri="{FF2B5EF4-FFF2-40B4-BE49-F238E27FC236}">
                        <a16:creationId xmlns:a16="http://schemas.microsoft.com/office/drawing/2014/main" id="{7F226EDE-DD23-42E8-BB98-3ACB0FF94C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3862348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431" name="TextBox 430">
                    <a:extLst>
                      <a:ext uri="{FF2B5EF4-FFF2-40B4-BE49-F238E27FC236}">
                        <a16:creationId xmlns:a16="http://schemas.microsoft.com/office/drawing/2014/main" id="{5D62DA87-CD13-40F2-BD7C-A43B225A3EE2}"/>
                      </a:ext>
                    </a:extLst>
                  </p:cNvPr>
                  <p:cNvSpPr txBox="1"/>
                  <p:nvPr/>
                </p:nvSpPr>
                <p:spPr>
                  <a:xfrm>
                    <a:off x="-3707146" y="231852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承濬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340" name="Group 339">
                <a:extLst>
                  <a:ext uri="{FF2B5EF4-FFF2-40B4-BE49-F238E27FC236}">
                    <a16:creationId xmlns:a16="http://schemas.microsoft.com/office/drawing/2014/main" id="{069EB611-0E55-4655-A07D-30E6536897CB}"/>
                  </a:ext>
                </a:extLst>
              </p:cNvPr>
              <p:cNvGrpSpPr/>
              <p:nvPr/>
            </p:nvGrpSpPr>
            <p:grpSpPr>
              <a:xfrm>
                <a:off x="5916493" y="19541512"/>
                <a:ext cx="4822721" cy="2105525"/>
                <a:chOff x="5835267" y="4052087"/>
                <a:chExt cx="4822721" cy="2105525"/>
              </a:xfrm>
            </p:grpSpPr>
            <p:sp>
              <p:nvSpPr>
                <p:cNvPr id="424" name="Freeform: Shape 423">
                  <a:extLst>
                    <a:ext uri="{FF2B5EF4-FFF2-40B4-BE49-F238E27FC236}">
                      <a16:creationId xmlns:a16="http://schemas.microsoft.com/office/drawing/2014/main" id="{64FC437C-929A-43E4-AF47-50F98B0881AE}"/>
                    </a:ext>
                  </a:extLst>
                </p:cNvPr>
                <p:cNvSpPr/>
                <p:nvPr/>
              </p:nvSpPr>
              <p:spPr>
                <a:xfrm>
                  <a:off x="5835267" y="4052087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Ins="365760" rtlCol="0" anchor="ctr">
                  <a:noAutofit/>
                </a:bodyPr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I</a:t>
                  </a:r>
                  <a:r>
                    <a:rPr lang="zh-CN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 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can guide you guys to setup Git if needed.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425" name="Group 424">
                  <a:extLst>
                    <a:ext uri="{FF2B5EF4-FFF2-40B4-BE49-F238E27FC236}">
                      <a16:creationId xmlns:a16="http://schemas.microsoft.com/office/drawing/2014/main" id="{556B2697-458A-412A-9FAB-D47D72C91C27}"/>
                    </a:ext>
                  </a:extLst>
                </p:cNvPr>
                <p:cNvGrpSpPr/>
                <p:nvPr/>
              </p:nvGrpSpPr>
              <p:grpSpPr>
                <a:xfrm>
                  <a:off x="9701252" y="4295484"/>
                  <a:ext cx="956736" cy="1287968"/>
                  <a:chOff x="-3862348" y="1399884"/>
                  <a:chExt cx="956736" cy="1287968"/>
                </a:xfrm>
              </p:grpSpPr>
              <p:pic>
                <p:nvPicPr>
                  <p:cNvPr id="426" name="Graphic 425">
                    <a:extLst>
                      <a:ext uri="{FF2B5EF4-FFF2-40B4-BE49-F238E27FC236}">
                        <a16:creationId xmlns:a16="http://schemas.microsoft.com/office/drawing/2014/main" id="{1FC41E09-1D59-4FCF-A64F-BBD28147C8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3862348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427" name="TextBox 426">
                    <a:extLst>
                      <a:ext uri="{FF2B5EF4-FFF2-40B4-BE49-F238E27FC236}">
                        <a16:creationId xmlns:a16="http://schemas.microsoft.com/office/drawing/2014/main" id="{0A5C7605-9E1A-4573-8927-CDE7AF91F1E6}"/>
                      </a:ext>
                    </a:extLst>
                  </p:cNvPr>
                  <p:cNvSpPr txBox="1"/>
                  <p:nvPr/>
                </p:nvSpPr>
                <p:spPr>
                  <a:xfrm>
                    <a:off x="-3707146" y="231852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承濬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341" name="Group 340">
                <a:extLst>
                  <a:ext uri="{FF2B5EF4-FFF2-40B4-BE49-F238E27FC236}">
                    <a16:creationId xmlns:a16="http://schemas.microsoft.com/office/drawing/2014/main" id="{5DA51EEF-BC10-4815-B832-D79DE064FBEC}"/>
                  </a:ext>
                </a:extLst>
              </p:cNvPr>
              <p:cNvGrpSpPr/>
              <p:nvPr/>
            </p:nvGrpSpPr>
            <p:grpSpPr>
              <a:xfrm>
                <a:off x="1653284" y="22001871"/>
                <a:ext cx="5024592" cy="2105525"/>
                <a:chOff x="1653538" y="1750435"/>
                <a:chExt cx="5024592" cy="2105525"/>
              </a:xfrm>
            </p:grpSpPr>
            <p:sp>
              <p:nvSpPr>
                <p:cNvPr id="420" name="Freeform: Shape 419">
                  <a:extLst>
                    <a:ext uri="{FF2B5EF4-FFF2-40B4-BE49-F238E27FC236}">
                      <a16:creationId xmlns:a16="http://schemas.microsoft.com/office/drawing/2014/main" id="{EF582F67-4D20-4F8E-A456-C9927601A937}"/>
                    </a:ext>
                  </a:extLst>
                </p:cNvPr>
                <p:cNvSpPr/>
                <p:nvPr/>
              </p:nvSpPr>
              <p:spPr>
                <a:xfrm flipH="1">
                  <a:off x="2968346" y="1750435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5760" rtlCol="0" anchor="ctr">
                  <a:norm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好的，收到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421" name="Group 420">
                  <a:extLst>
                    <a:ext uri="{FF2B5EF4-FFF2-40B4-BE49-F238E27FC236}">
                      <a16:creationId xmlns:a16="http://schemas.microsoft.com/office/drawing/2014/main" id="{3185BACE-C7F5-4303-B9C1-2F6D34D6CC25}"/>
                    </a:ext>
                  </a:extLst>
                </p:cNvPr>
                <p:cNvGrpSpPr/>
                <p:nvPr/>
              </p:nvGrpSpPr>
              <p:grpSpPr>
                <a:xfrm>
                  <a:off x="1653538" y="1757815"/>
                  <a:ext cx="956736" cy="1301438"/>
                  <a:chOff x="-1490164" y="1399884"/>
                  <a:chExt cx="956736" cy="1301438"/>
                </a:xfrm>
              </p:grpSpPr>
              <p:pic>
                <p:nvPicPr>
                  <p:cNvPr id="422" name="Graphic 421">
                    <a:extLst>
                      <a:ext uri="{FF2B5EF4-FFF2-40B4-BE49-F238E27FC236}">
                        <a16:creationId xmlns:a16="http://schemas.microsoft.com/office/drawing/2014/main" id="{505F844E-6289-401B-B6EC-A138CECE15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1490164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423" name="TextBox 422">
                    <a:extLst>
                      <a:ext uri="{FF2B5EF4-FFF2-40B4-BE49-F238E27FC236}">
                        <a16:creationId xmlns:a16="http://schemas.microsoft.com/office/drawing/2014/main" id="{86147C3D-ED25-4322-AE42-AA422DAC2066}"/>
                      </a:ext>
                    </a:extLst>
                  </p:cNvPr>
                  <p:cNvSpPr txBox="1"/>
                  <p:nvPr/>
                </p:nvSpPr>
                <p:spPr>
                  <a:xfrm>
                    <a:off x="-1331124" y="23319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偉翔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342" name="Group 341">
                <a:extLst>
                  <a:ext uri="{FF2B5EF4-FFF2-40B4-BE49-F238E27FC236}">
                    <a16:creationId xmlns:a16="http://schemas.microsoft.com/office/drawing/2014/main" id="{184B88B3-0BEB-4BEF-AF79-02E94F36FE9C}"/>
                  </a:ext>
                </a:extLst>
              </p:cNvPr>
              <p:cNvGrpSpPr/>
              <p:nvPr/>
            </p:nvGrpSpPr>
            <p:grpSpPr>
              <a:xfrm>
                <a:off x="5916493" y="24462230"/>
                <a:ext cx="4741495" cy="2131542"/>
                <a:chOff x="1504353" y="8801354"/>
                <a:chExt cx="4741495" cy="2131542"/>
              </a:xfrm>
            </p:grpSpPr>
            <p:sp>
              <p:nvSpPr>
                <p:cNvPr id="416" name="Freeform: Shape 415">
                  <a:extLst>
                    <a:ext uri="{FF2B5EF4-FFF2-40B4-BE49-F238E27FC236}">
                      <a16:creationId xmlns:a16="http://schemas.microsoft.com/office/drawing/2014/main" id="{12995D90-43DD-4FF0-A217-1DA80877EAF6}"/>
                    </a:ext>
                  </a:extLst>
                </p:cNvPr>
                <p:cNvSpPr/>
                <p:nvPr/>
              </p:nvSpPr>
              <p:spPr>
                <a:xfrm>
                  <a:off x="1504353" y="8827371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137160" rIns="365760" rtlCol="0" anchor="ctr">
                  <a:no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啊對對對（已讀亂回，上班中）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417" name="Group 416">
                  <a:extLst>
                    <a:ext uri="{FF2B5EF4-FFF2-40B4-BE49-F238E27FC236}">
                      <a16:creationId xmlns:a16="http://schemas.microsoft.com/office/drawing/2014/main" id="{9A37921B-0AFE-417D-B8E7-31EE1BC73F20}"/>
                    </a:ext>
                  </a:extLst>
                </p:cNvPr>
                <p:cNvGrpSpPr/>
                <p:nvPr/>
              </p:nvGrpSpPr>
              <p:grpSpPr>
                <a:xfrm>
                  <a:off x="5289112" y="8801354"/>
                  <a:ext cx="956736" cy="1301438"/>
                  <a:chOff x="-2750419" y="1399884"/>
                  <a:chExt cx="956736" cy="1301438"/>
                </a:xfrm>
              </p:grpSpPr>
              <p:pic>
                <p:nvPicPr>
                  <p:cNvPr id="418" name="Graphic 417">
                    <a:extLst>
                      <a:ext uri="{FF2B5EF4-FFF2-40B4-BE49-F238E27FC236}">
                        <a16:creationId xmlns:a16="http://schemas.microsoft.com/office/drawing/2014/main" id="{4FEB6BC6-3D48-4D0E-9C92-6681F97DE4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750419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419" name="TextBox 418">
                    <a:extLst>
                      <a:ext uri="{FF2B5EF4-FFF2-40B4-BE49-F238E27FC236}">
                        <a16:creationId xmlns:a16="http://schemas.microsoft.com/office/drawing/2014/main" id="{74CB94A7-11EE-41F0-9D2A-25B9B254093B}"/>
                      </a:ext>
                    </a:extLst>
                  </p:cNvPr>
                  <p:cNvSpPr txBox="1"/>
                  <p:nvPr/>
                </p:nvSpPr>
                <p:spPr>
                  <a:xfrm>
                    <a:off x="-2600468" y="23319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科宇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sp>
            <p:nvSpPr>
              <p:cNvPr id="343" name="TextBox 342">
                <a:extLst>
                  <a:ext uri="{FF2B5EF4-FFF2-40B4-BE49-F238E27FC236}">
                    <a16:creationId xmlns:a16="http://schemas.microsoft.com/office/drawing/2014/main" id="{C8549864-068C-4B52-9DA5-8FB28CD0AAE2}"/>
                  </a:ext>
                </a:extLst>
              </p:cNvPr>
              <p:cNvSpPr txBox="1"/>
              <p:nvPr/>
            </p:nvSpPr>
            <p:spPr>
              <a:xfrm>
                <a:off x="5426586" y="26697624"/>
                <a:ext cx="1338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rgbClr val="FFC818"/>
                    </a:solidFill>
                  </a:rPr>
                  <a:t>一段時間後</a:t>
                </a:r>
                <a:endParaRPr lang="zh-TW" altLang="en-US" dirty="0">
                  <a:solidFill>
                    <a:srgbClr val="FFC818"/>
                  </a:solidFill>
                </a:endParaRPr>
              </a:p>
            </p:txBody>
          </p:sp>
          <p:grpSp>
            <p:nvGrpSpPr>
              <p:cNvPr id="344" name="Group 343">
                <a:extLst>
                  <a:ext uri="{FF2B5EF4-FFF2-40B4-BE49-F238E27FC236}">
                    <a16:creationId xmlns:a16="http://schemas.microsoft.com/office/drawing/2014/main" id="{F39111C2-BE7C-42F9-A608-04E2740856A1}"/>
                  </a:ext>
                </a:extLst>
              </p:cNvPr>
              <p:cNvGrpSpPr/>
              <p:nvPr/>
            </p:nvGrpSpPr>
            <p:grpSpPr>
              <a:xfrm>
                <a:off x="5916493" y="27143993"/>
                <a:ext cx="4741495" cy="2131542"/>
                <a:chOff x="1504353" y="8801354"/>
                <a:chExt cx="4741495" cy="2131542"/>
              </a:xfrm>
            </p:grpSpPr>
            <p:sp>
              <p:nvSpPr>
                <p:cNvPr id="412" name="Freeform: Shape 411">
                  <a:extLst>
                    <a:ext uri="{FF2B5EF4-FFF2-40B4-BE49-F238E27FC236}">
                      <a16:creationId xmlns:a16="http://schemas.microsoft.com/office/drawing/2014/main" id="{7810BECB-4588-4CF8-A19C-A8F9850F963A}"/>
                    </a:ext>
                  </a:extLst>
                </p:cNvPr>
                <p:cNvSpPr/>
                <p:nvPr/>
              </p:nvSpPr>
              <p:spPr>
                <a:xfrm>
                  <a:off x="1504353" y="8827371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137160" rIns="365760" rtlCol="0" anchor="ctr">
                  <a:no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為什麼我的小遊戲隨機數返回值全一樣？我在自己的</a:t>
                  </a:r>
                  <a:r>
                    <a:rPr lang="en-US" altLang="zh-CN" dirty="0" err="1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ipynb</a:t>
                  </a:r>
                  <a:r>
                    <a:rPr lang="zh-CN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做沒問題啊。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413" name="Group 412">
                  <a:extLst>
                    <a:ext uri="{FF2B5EF4-FFF2-40B4-BE49-F238E27FC236}">
                      <a16:creationId xmlns:a16="http://schemas.microsoft.com/office/drawing/2014/main" id="{B885EC6B-6675-46AF-B4B3-2C6E8F490983}"/>
                    </a:ext>
                  </a:extLst>
                </p:cNvPr>
                <p:cNvGrpSpPr/>
                <p:nvPr/>
              </p:nvGrpSpPr>
              <p:grpSpPr>
                <a:xfrm>
                  <a:off x="5289112" y="8801354"/>
                  <a:ext cx="956736" cy="1301438"/>
                  <a:chOff x="-2750419" y="1399884"/>
                  <a:chExt cx="956736" cy="1301438"/>
                </a:xfrm>
              </p:grpSpPr>
              <p:pic>
                <p:nvPicPr>
                  <p:cNvPr id="414" name="Graphic 413">
                    <a:extLst>
                      <a:ext uri="{FF2B5EF4-FFF2-40B4-BE49-F238E27FC236}">
                        <a16:creationId xmlns:a16="http://schemas.microsoft.com/office/drawing/2014/main" id="{1CAC977D-438E-42F1-BAEB-EB9489FEB0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750419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415" name="TextBox 414">
                    <a:extLst>
                      <a:ext uri="{FF2B5EF4-FFF2-40B4-BE49-F238E27FC236}">
                        <a16:creationId xmlns:a16="http://schemas.microsoft.com/office/drawing/2014/main" id="{CC8C2659-C7EA-4B22-BBEC-1F932C3D38FD}"/>
                      </a:ext>
                    </a:extLst>
                  </p:cNvPr>
                  <p:cNvSpPr txBox="1"/>
                  <p:nvPr/>
                </p:nvSpPr>
                <p:spPr>
                  <a:xfrm>
                    <a:off x="-2600468" y="23319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科宇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A5FF4E91-9650-430E-8884-DA6639639C3E}"/>
                  </a:ext>
                </a:extLst>
              </p:cNvPr>
              <p:cNvGrpSpPr/>
              <p:nvPr/>
            </p:nvGrpSpPr>
            <p:grpSpPr>
              <a:xfrm>
                <a:off x="1609989" y="29657184"/>
                <a:ext cx="5024592" cy="2105525"/>
                <a:chOff x="1653538" y="1750435"/>
                <a:chExt cx="5024592" cy="2105525"/>
              </a:xfrm>
            </p:grpSpPr>
            <p:sp>
              <p:nvSpPr>
                <p:cNvPr id="408" name="Freeform: Shape 407">
                  <a:extLst>
                    <a:ext uri="{FF2B5EF4-FFF2-40B4-BE49-F238E27FC236}">
                      <a16:creationId xmlns:a16="http://schemas.microsoft.com/office/drawing/2014/main" id="{E8077896-ED04-4340-9A3B-C42B83AAA954}"/>
                    </a:ext>
                  </a:extLst>
                </p:cNvPr>
                <p:cNvSpPr/>
                <p:nvPr/>
              </p:nvSpPr>
              <p:spPr>
                <a:xfrm flipH="1">
                  <a:off x="2968346" y="1750435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5760" rtlCol="0" anchor="ctr">
                  <a:norm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我们的方法</a:t>
                  </a:r>
                  <a:r>
                    <a:rPr lang="en-US" altLang="zh-CN" dirty="0" err="1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Rnumber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()</a:t>
                  </a:r>
                  <a:r>
                    <a:rPr lang="zh-CN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是以当前时间的作为随机种子的，所以你在呼叫这个函式设一个小小的间隔就可以了，用</a:t>
                  </a:r>
                  <a:r>
                    <a:rPr lang="en-US" altLang="zh-CN" dirty="0" err="1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time.sleep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(</a:t>
                  </a:r>
                  <a:r>
                    <a:rPr lang="zh-CN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秒数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)</a:t>
                  </a:r>
                </a:p>
              </p:txBody>
            </p:sp>
            <p:grpSp>
              <p:nvGrpSpPr>
                <p:cNvPr id="409" name="Group 408">
                  <a:extLst>
                    <a:ext uri="{FF2B5EF4-FFF2-40B4-BE49-F238E27FC236}">
                      <a16:creationId xmlns:a16="http://schemas.microsoft.com/office/drawing/2014/main" id="{26A82CD2-5703-49D5-ADCE-C885C62256DD}"/>
                    </a:ext>
                  </a:extLst>
                </p:cNvPr>
                <p:cNvGrpSpPr/>
                <p:nvPr/>
              </p:nvGrpSpPr>
              <p:grpSpPr>
                <a:xfrm>
                  <a:off x="1653538" y="1757815"/>
                  <a:ext cx="956736" cy="1301438"/>
                  <a:chOff x="-1490164" y="1399884"/>
                  <a:chExt cx="956736" cy="1301438"/>
                </a:xfrm>
              </p:grpSpPr>
              <p:pic>
                <p:nvPicPr>
                  <p:cNvPr id="410" name="Graphic 409">
                    <a:extLst>
                      <a:ext uri="{FF2B5EF4-FFF2-40B4-BE49-F238E27FC236}">
                        <a16:creationId xmlns:a16="http://schemas.microsoft.com/office/drawing/2014/main" id="{BDB20B8E-89E7-46D0-847F-646F6169F4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1490164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411" name="TextBox 410">
                    <a:extLst>
                      <a:ext uri="{FF2B5EF4-FFF2-40B4-BE49-F238E27FC236}">
                        <a16:creationId xmlns:a16="http://schemas.microsoft.com/office/drawing/2014/main" id="{F05B65D4-B2BE-49CC-BB18-05D50A4579CD}"/>
                      </a:ext>
                    </a:extLst>
                  </p:cNvPr>
                  <p:cNvSpPr txBox="1"/>
                  <p:nvPr/>
                </p:nvSpPr>
                <p:spPr>
                  <a:xfrm>
                    <a:off x="-1331124" y="23319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偉翔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346" name="Group 345">
                <a:extLst>
                  <a:ext uri="{FF2B5EF4-FFF2-40B4-BE49-F238E27FC236}">
                    <a16:creationId xmlns:a16="http://schemas.microsoft.com/office/drawing/2014/main" id="{BE17590E-0C82-40CA-BD62-F3F20C293D9D}"/>
                  </a:ext>
                </a:extLst>
              </p:cNvPr>
              <p:cNvGrpSpPr/>
              <p:nvPr/>
            </p:nvGrpSpPr>
            <p:grpSpPr>
              <a:xfrm>
                <a:off x="6068893" y="32117015"/>
                <a:ext cx="4822721" cy="2105525"/>
                <a:chOff x="5835267" y="4052087"/>
                <a:chExt cx="4822721" cy="2105525"/>
              </a:xfrm>
            </p:grpSpPr>
            <p:sp>
              <p:nvSpPr>
                <p:cNvPr id="404" name="Freeform: Shape 403">
                  <a:extLst>
                    <a:ext uri="{FF2B5EF4-FFF2-40B4-BE49-F238E27FC236}">
                      <a16:creationId xmlns:a16="http://schemas.microsoft.com/office/drawing/2014/main" id="{9F122DD6-742E-4058-9913-2A85CBB86B3C}"/>
                    </a:ext>
                  </a:extLst>
                </p:cNvPr>
                <p:cNvSpPr/>
                <p:nvPr/>
              </p:nvSpPr>
              <p:spPr>
                <a:xfrm>
                  <a:off x="5835267" y="4052087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Ins="365760" rtlCol="0" anchor="ctr">
                  <a:noAutofit/>
                </a:bodyPr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Yea, Wei Siang is right, cause I just faced the same problem before.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405" name="Group 404">
                  <a:extLst>
                    <a:ext uri="{FF2B5EF4-FFF2-40B4-BE49-F238E27FC236}">
                      <a16:creationId xmlns:a16="http://schemas.microsoft.com/office/drawing/2014/main" id="{E33ED2A3-C85C-489A-9DA7-74AB9E7C0BBF}"/>
                    </a:ext>
                  </a:extLst>
                </p:cNvPr>
                <p:cNvGrpSpPr/>
                <p:nvPr/>
              </p:nvGrpSpPr>
              <p:grpSpPr>
                <a:xfrm>
                  <a:off x="9701252" y="4295484"/>
                  <a:ext cx="956736" cy="1287968"/>
                  <a:chOff x="-3862348" y="1399884"/>
                  <a:chExt cx="956736" cy="1287968"/>
                </a:xfrm>
              </p:grpSpPr>
              <p:pic>
                <p:nvPicPr>
                  <p:cNvPr id="406" name="Graphic 405">
                    <a:extLst>
                      <a:ext uri="{FF2B5EF4-FFF2-40B4-BE49-F238E27FC236}">
                        <a16:creationId xmlns:a16="http://schemas.microsoft.com/office/drawing/2014/main" id="{C0387A5A-0CBA-44C6-AD65-85DF6DB82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3862348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407" name="TextBox 406">
                    <a:extLst>
                      <a:ext uri="{FF2B5EF4-FFF2-40B4-BE49-F238E27FC236}">
                        <a16:creationId xmlns:a16="http://schemas.microsoft.com/office/drawing/2014/main" id="{79F4D3F5-3875-484B-9051-2C47CE63EAA0}"/>
                      </a:ext>
                    </a:extLst>
                  </p:cNvPr>
                  <p:cNvSpPr txBox="1"/>
                  <p:nvPr/>
                </p:nvSpPr>
                <p:spPr>
                  <a:xfrm>
                    <a:off x="-3707146" y="231852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承濬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347" name="Group 346">
                <a:extLst>
                  <a:ext uri="{FF2B5EF4-FFF2-40B4-BE49-F238E27FC236}">
                    <a16:creationId xmlns:a16="http://schemas.microsoft.com/office/drawing/2014/main" id="{FFD13677-C93B-4861-8258-14AA6A908DEA}"/>
                  </a:ext>
                </a:extLst>
              </p:cNvPr>
              <p:cNvGrpSpPr/>
              <p:nvPr/>
            </p:nvGrpSpPr>
            <p:grpSpPr>
              <a:xfrm>
                <a:off x="5994916" y="37587954"/>
                <a:ext cx="4741495" cy="2131542"/>
                <a:chOff x="1504353" y="8801354"/>
                <a:chExt cx="4741495" cy="2131542"/>
              </a:xfrm>
            </p:grpSpPr>
            <p:sp>
              <p:nvSpPr>
                <p:cNvPr id="400" name="Freeform: Shape 399">
                  <a:extLst>
                    <a:ext uri="{FF2B5EF4-FFF2-40B4-BE49-F238E27FC236}">
                      <a16:creationId xmlns:a16="http://schemas.microsoft.com/office/drawing/2014/main" id="{11608954-17F6-46F3-B21F-E0B1FBCBF5FA}"/>
                    </a:ext>
                  </a:extLst>
                </p:cNvPr>
                <p:cNvSpPr/>
                <p:nvPr/>
              </p:nvSpPr>
              <p:spPr>
                <a:xfrm>
                  <a:off x="1504353" y="8827371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137160" rIns="365760" rtlCol="0" anchor="ctr">
                  <a:no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話說那個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Git</a:t>
                  </a:r>
                  <a:r>
                    <a:rPr lang="zh-CN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一直報錯是在說什麼？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401" name="Group 400">
                  <a:extLst>
                    <a:ext uri="{FF2B5EF4-FFF2-40B4-BE49-F238E27FC236}">
                      <a16:creationId xmlns:a16="http://schemas.microsoft.com/office/drawing/2014/main" id="{81AFA2B5-800A-4DEC-9FA4-4BD50041CF74}"/>
                    </a:ext>
                  </a:extLst>
                </p:cNvPr>
                <p:cNvGrpSpPr/>
                <p:nvPr/>
              </p:nvGrpSpPr>
              <p:grpSpPr>
                <a:xfrm>
                  <a:off x="5289112" y="8801354"/>
                  <a:ext cx="956736" cy="1301438"/>
                  <a:chOff x="-2750419" y="1399884"/>
                  <a:chExt cx="956736" cy="1301438"/>
                </a:xfrm>
              </p:grpSpPr>
              <p:pic>
                <p:nvPicPr>
                  <p:cNvPr id="402" name="Graphic 401">
                    <a:extLst>
                      <a:ext uri="{FF2B5EF4-FFF2-40B4-BE49-F238E27FC236}">
                        <a16:creationId xmlns:a16="http://schemas.microsoft.com/office/drawing/2014/main" id="{0F9DC36B-86F4-4771-811C-979EFAD5E1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750419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403" name="TextBox 402">
                    <a:extLst>
                      <a:ext uri="{FF2B5EF4-FFF2-40B4-BE49-F238E27FC236}">
                        <a16:creationId xmlns:a16="http://schemas.microsoft.com/office/drawing/2014/main" id="{EAA2802B-9BC2-4521-A28B-EC5985E23E53}"/>
                      </a:ext>
                    </a:extLst>
                  </p:cNvPr>
                  <p:cNvSpPr txBox="1"/>
                  <p:nvPr/>
                </p:nvSpPr>
                <p:spPr>
                  <a:xfrm>
                    <a:off x="-2600468" y="23319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科宇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sp>
            <p:nvSpPr>
              <p:cNvPr id="348" name="TextBox 347">
                <a:extLst>
                  <a:ext uri="{FF2B5EF4-FFF2-40B4-BE49-F238E27FC236}">
                    <a16:creationId xmlns:a16="http://schemas.microsoft.com/office/drawing/2014/main" id="{DA2FC96D-0C4A-4ECC-84C7-858ACE26F7F5}"/>
                  </a:ext>
                </a:extLst>
              </p:cNvPr>
              <p:cNvSpPr txBox="1"/>
              <p:nvPr/>
            </p:nvSpPr>
            <p:spPr>
              <a:xfrm>
                <a:off x="5435765" y="37046929"/>
                <a:ext cx="1338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rgbClr val="FFC818"/>
                    </a:solidFill>
                  </a:rPr>
                  <a:t>一段時間後</a:t>
                </a:r>
                <a:endParaRPr lang="zh-TW" altLang="en-US" dirty="0">
                  <a:solidFill>
                    <a:srgbClr val="FFC818"/>
                  </a:solidFill>
                </a:endParaRPr>
              </a:p>
            </p:txBody>
          </p:sp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CE803BFE-46F1-4A3A-8AE0-6580AA992DF7}"/>
                  </a:ext>
                </a:extLst>
              </p:cNvPr>
              <p:cNvGrpSpPr/>
              <p:nvPr/>
            </p:nvGrpSpPr>
            <p:grpSpPr>
              <a:xfrm>
                <a:off x="6096000" y="34798778"/>
                <a:ext cx="4741495" cy="2131542"/>
                <a:chOff x="1504353" y="8801354"/>
                <a:chExt cx="4741495" cy="2131542"/>
              </a:xfrm>
            </p:grpSpPr>
            <p:sp>
              <p:nvSpPr>
                <p:cNvPr id="396" name="Freeform: Shape 395">
                  <a:extLst>
                    <a:ext uri="{FF2B5EF4-FFF2-40B4-BE49-F238E27FC236}">
                      <a16:creationId xmlns:a16="http://schemas.microsoft.com/office/drawing/2014/main" id="{77DF058C-7E7A-4015-A4F2-FD1F1329DB94}"/>
                    </a:ext>
                  </a:extLst>
                </p:cNvPr>
                <p:cNvSpPr/>
                <p:nvPr/>
              </p:nvSpPr>
              <p:spPr>
                <a:xfrm>
                  <a:off x="1504353" y="8827371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137160" rIns="365760" rtlCol="0" anchor="ctr">
                  <a:no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好，我等等就試試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397" name="Group 396">
                  <a:extLst>
                    <a:ext uri="{FF2B5EF4-FFF2-40B4-BE49-F238E27FC236}">
                      <a16:creationId xmlns:a16="http://schemas.microsoft.com/office/drawing/2014/main" id="{51680D71-3FF6-4B91-B550-89BC8DA55391}"/>
                    </a:ext>
                  </a:extLst>
                </p:cNvPr>
                <p:cNvGrpSpPr/>
                <p:nvPr/>
              </p:nvGrpSpPr>
              <p:grpSpPr>
                <a:xfrm>
                  <a:off x="5289112" y="8801354"/>
                  <a:ext cx="956736" cy="1301438"/>
                  <a:chOff x="-2750419" y="1399884"/>
                  <a:chExt cx="956736" cy="1301438"/>
                </a:xfrm>
              </p:grpSpPr>
              <p:pic>
                <p:nvPicPr>
                  <p:cNvPr id="398" name="Graphic 397">
                    <a:extLst>
                      <a:ext uri="{FF2B5EF4-FFF2-40B4-BE49-F238E27FC236}">
                        <a16:creationId xmlns:a16="http://schemas.microsoft.com/office/drawing/2014/main" id="{9E5CDFBC-19F7-4A23-826C-F22E6AFA27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750419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399" name="TextBox 398">
                    <a:extLst>
                      <a:ext uri="{FF2B5EF4-FFF2-40B4-BE49-F238E27FC236}">
                        <a16:creationId xmlns:a16="http://schemas.microsoft.com/office/drawing/2014/main" id="{564F9E0E-AC6F-40A3-A160-B04930C78C68}"/>
                      </a:ext>
                    </a:extLst>
                  </p:cNvPr>
                  <p:cNvSpPr txBox="1"/>
                  <p:nvPr/>
                </p:nvSpPr>
                <p:spPr>
                  <a:xfrm>
                    <a:off x="-2600468" y="23319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科宇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350" name="Group 349">
                <a:extLst>
                  <a:ext uri="{FF2B5EF4-FFF2-40B4-BE49-F238E27FC236}">
                    <a16:creationId xmlns:a16="http://schemas.microsoft.com/office/drawing/2014/main" id="{D1963B27-C4FE-42CF-92FE-8A7106680F4E}"/>
                  </a:ext>
                </a:extLst>
              </p:cNvPr>
              <p:cNvGrpSpPr/>
              <p:nvPr/>
            </p:nvGrpSpPr>
            <p:grpSpPr>
              <a:xfrm>
                <a:off x="1653284" y="39894656"/>
                <a:ext cx="5024592" cy="2105525"/>
                <a:chOff x="1653538" y="1750435"/>
                <a:chExt cx="5024592" cy="2105525"/>
              </a:xfrm>
            </p:grpSpPr>
            <p:sp>
              <p:nvSpPr>
                <p:cNvPr id="392" name="Freeform: Shape 391">
                  <a:extLst>
                    <a:ext uri="{FF2B5EF4-FFF2-40B4-BE49-F238E27FC236}">
                      <a16:creationId xmlns:a16="http://schemas.microsoft.com/office/drawing/2014/main" id="{897308E3-F49E-4C33-943E-24B153D0EA13}"/>
                    </a:ext>
                  </a:extLst>
                </p:cNvPr>
                <p:cNvSpPr/>
                <p:nvPr/>
              </p:nvSpPr>
              <p:spPr>
                <a:xfrm flipH="1">
                  <a:off x="2968346" y="1750435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5760" rtlCol="0" anchor="ctr">
                  <a:norm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我也有遇到，我看哪个是亮色的我就点，或者是往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yes</a:t>
                  </a:r>
                  <a:r>
                    <a:rPr lang="zh-CN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点，全是英文字，拜托不要</a:t>
                  </a:r>
                  <a:endPara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393" name="Group 392">
                  <a:extLst>
                    <a:ext uri="{FF2B5EF4-FFF2-40B4-BE49-F238E27FC236}">
                      <a16:creationId xmlns:a16="http://schemas.microsoft.com/office/drawing/2014/main" id="{BF581CA5-A4A9-410E-8591-9360102C3659}"/>
                    </a:ext>
                  </a:extLst>
                </p:cNvPr>
                <p:cNvGrpSpPr/>
                <p:nvPr/>
              </p:nvGrpSpPr>
              <p:grpSpPr>
                <a:xfrm>
                  <a:off x="1653538" y="1757815"/>
                  <a:ext cx="956736" cy="1301438"/>
                  <a:chOff x="-1490164" y="1399884"/>
                  <a:chExt cx="956736" cy="1301438"/>
                </a:xfrm>
              </p:grpSpPr>
              <p:pic>
                <p:nvPicPr>
                  <p:cNvPr id="394" name="Graphic 393">
                    <a:extLst>
                      <a:ext uri="{FF2B5EF4-FFF2-40B4-BE49-F238E27FC236}">
                        <a16:creationId xmlns:a16="http://schemas.microsoft.com/office/drawing/2014/main" id="{5BCE6EBF-A767-4D0B-8A42-06DA8F88E60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1490164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395" name="TextBox 394">
                    <a:extLst>
                      <a:ext uri="{FF2B5EF4-FFF2-40B4-BE49-F238E27FC236}">
                        <a16:creationId xmlns:a16="http://schemas.microsoft.com/office/drawing/2014/main" id="{E2FDB939-D16A-47AC-BFC9-4F6CC02EACFF}"/>
                      </a:ext>
                    </a:extLst>
                  </p:cNvPr>
                  <p:cNvSpPr txBox="1"/>
                  <p:nvPr/>
                </p:nvSpPr>
                <p:spPr>
                  <a:xfrm>
                    <a:off x="-1331124" y="23319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偉翔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351" name="Group 350">
                <a:extLst>
                  <a:ext uri="{FF2B5EF4-FFF2-40B4-BE49-F238E27FC236}">
                    <a16:creationId xmlns:a16="http://schemas.microsoft.com/office/drawing/2014/main" id="{E3928A95-96DC-44D9-88ED-62AC317F9201}"/>
                  </a:ext>
                </a:extLst>
              </p:cNvPr>
              <p:cNvGrpSpPr/>
              <p:nvPr/>
            </p:nvGrpSpPr>
            <p:grpSpPr>
              <a:xfrm>
                <a:off x="6014774" y="42175341"/>
                <a:ext cx="4822721" cy="2105525"/>
                <a:chOff x="5835267" y="4052087"/>
                <a:chExt cx="4822721" cy="2105525"/>
              </a:xfrm>
            </p:grpSpPr>
            <p:sp>
              <p:nvSpPr>
                <p:cNvPr id="388" name="Freeform: Shape 387">
                  <a:extLst>
                    <a:ext uri="{FF2B5EF4-FFF2-40B4-BE49-F238E27FC236}">
                      <a16:creationId xmlns:a16="http://schemas.microsoft.com/office/drawing/2014/main" id="{215B1737-08F2-4DAA-AE45-67377257FD85}"/>
                    </a:ext>
                  </a:extLst>
                </p:cNvPr>
                <p:cNvSpPr/>
                <p:nvPr/>
              </p:nvSpPr>
              <p:spPr>
                <a:xfrm>
                  <a:off x="5835267" y="4052087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Ins="365760" rtlCol="0" anchor="ctr">
                  <a:noAutofit/>
                </a:bodyPr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It must be a conflict error, check your local file and save that file on the cloud for it to be the latest one and click accept or deny the changes.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688DA27C-F293-498C-8F24-671C95BE14B2}"/>
                    </a:ext>
                  </a:extLst>
                </p:cNvPr>
                <p:cNvGrpSpPr/>
                <p:nvPr/>
              </p:nvGrpSpPr>
              <p:grpSpPr>
                <a:xfrm>
                  <a:off x="9701252" y="4295484"/>
                  <a:ext cx="956736" cy="1287968"/>
                  <a:chOff x="-3862348" y="1399884"/>
                  <a:chExt cx="956736" cy="1287968"/>
                </a:xfrm>
              </p:grpSpPr>
              <p:pic>
                <p:nvPicPr>
                  <p:cNvPr id="390" name="Graphic 389">
                    <a:extLst>
                      <a:ext uri="{FF2B5EF4-FFF2-40B4-BE49-F238E27FC236}">
                        <a16:creationId xmlns:a16="http://schemas.microsoft.com/office/drawing/2014/main" id="{A498BC12-DD7A-431B-84A7-A3D02EEDFF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3862348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391" name="TextBox 390">
                    <a:extLst>
                      <a:ext uri="{FF2B5EF4-FFF2-40B4-BE49-F238E27FC236}">
                        <a16:creationId xmlns:a16="http://schemas.microsoft.com/office/drawing/2014/main" id="{A959876F-0A5C-4942-8EDB-76696818A0B1}"/>
                      </a:ext>
                    </a:extLst>
                  </p:cNvPr>
                  <p:cNvSpPr txBox="1"/>
                  <p:nvPr/>
                </p:nvSpPr>
                <p:spPr>
                  <a:xfrm>
                    <a:off x="-3707146" y="231852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承濬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sp>
            <p:nvSpPr>
              <p:cNvPr id="352" name="TextBox 351">
                <a:extLst>
                  <a:ext uri="{FF2B5EF4-FFF2-40B4-BE49-F238E27FC236}">
                    <a16:creationId xmlns:a16="http://schemas.microsoft.com/office/drawing/2014/main" id="{51E88272-32D3-4B50-B177-71A5B3055DA5}"/>
                  </a:ext>
                </a:extLst>
              </p:cNvPr>
              <p:cNvSpPr txBox="1"/>
              <p:nvPr/>
            </p:nvSpPr>
            <p:spPr>
              <a:xfrm>
                <a:off x="5089516" y="44477345"/>
                <a:ext cx="20313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rgbClr val="FFC818"/>
                    </a:solidFill>
                  </a:rPr>
                  <a:t>又双叒一段時間後</a:t>
                </a:r>
                <a:endParaRPr lang="zh-TW" altLang="en-US" dirty="0">
                  <a:solidFill>
                    <a:srgbClr val="FFC818"/>
                  </a:solidFill>
                </a:endParaRPr>
              </a:p>
            </p:txBody>
          </p:sp>
          <p:grpSp>
            <p:nvGrpSpPr>
              <p:cNvPr id="353" name="Group 352">
                <a:extLst>
                  <a:ext uri="{FF2B5EF4-FFF2-40B4-BE49-F238E27FC236}">
                    <a16:creationId xmlns:a16="http://schemas.microsoft.com/office/drawing/2014/main" id="{896D9AE0-D5F1-412A-BEA6-FC1EC514A5D8}"/>
                  </a:ext>
                </a:extLst>
              </p:cNvPr>
              <p:cNvGrpSpPr/>
              <p:nvPr/>
            </p:nvGrpSpPr>
            <p:grpSpPr>
              <a:xfrm>
                <a:off x="6002911" y="45040054"/>
                <a:ext cx="4822721" cy="2105525"/>
                <a:chOff x="5835267" y="4052087"/>
                <a:chExt cx="4822721" cy="2105525"/>
              </a:xfrm>
            </p:grpSpPr>
            <p:sp>
              <p:nvSpPr>
                <p:cNvPr id="384" name="Freeform: Shape 383">
                  <a:extLst>
                    <a:ext uri="{FF2B5EF4-FFF2-40B4-BE49-F238E27FC236}">
                      <a16:creationId xmlns:a16="http://schemas.microsoft.com/office/drawing/2014/main" id="{BF23A895-2B43-42F4-B6DC-5203B5029A6A}"/>
                    </a:ext>
                  </a:extLst>
                </p:cNvPr>
                <p:cNvSpPr/>
                <p:nvPr/>
              </p:nvSpPr>
              <p:spPr>
                <a:xfrm>
                  <a:off x="5835267" y="4052087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Ins="365760" rtlCol="0" anchor="ctr">
                  <a:noAutofit/>
                </a:bodyPr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Should we put our source code to the ppt?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385" name="Group 384">
                  <a:extLst>
                    <a:ext uri="{FF2B5EF4-FFF2-40B4-BE49-F238E27FC236}">
                      <a16:creationId xmlns:a16="http://schemas.microsoft.com/office/drawing/2014/main" id="{78F6296D-CC50-4196-956F-46EB1B59854E}"/>
                    </a:ext>
                  </a:extLst>
                </p:cNvPr>
                <p:cNvGrpSpPr/>
                <p:nvPr/>
              </p:nvGrpSpPr>
              <p:grpSpPr>
                <a:xfrm>
                  <a:off x="9701252" y="4295484"/>
                  <a:ext cx="956736" cy="1287968"/>
                  <a:chOff x="-3862348" y="1399884"/>
                  <a:chExt cx="956736" cy="1287968"/>
                </a:xfrm>
              </p:grpSpPr>
              <p:pic>
                <p:nvPicPr>
                  <p:cNvPr id="386" name="Graphic 385">
                    <a:extLst>
                      <a:ext uri="{FF2B5EF4-FFF2-40B4-BE49-F238E27FC236}">
                        <a16:creationId xmlns:a16="http://schemas.microsoft.com/office/drawing/2014/main" id="{A02B9080-751E-439C-8AF9-52EDBA2A24E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3862348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387" name="TextBox 386">
                    <a:extLst>
                      <a:ext uri="{FF2B5EF4-FFF2-40B4-BE49-F238E27FC236}">
                        <a16:creationId xmlns:a16="http://schemas.microsoft.com/office/drawing/2014/main" id="{F067D2C3-6901-4F4E-9B5A-35907889BED1}"/>
                      </a:ext>
                    </a:extLst>
                  </p:cNvPr>
                  <p:cNvSpPr txBox="1"/>
                  <p:nvPr/>
                </p:nvSpPr>
                <p:spPr>
                  <a:xfrm>
                    <a:off x="-3707146" y="231852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承濬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354" name="Group 353">
                <a:extLst>
                  <a:ext uri="{FF2B5EF4-FFF2-40B4-BE49-F238E27FC236}">
                    <a16:creationId xmlns:a16="http://schemas.microsoft.com/office/drawing/2014/main" id="{12C2BAD6-6F34-4554-8993-25FDD366D0BA}"/>
                  </a:ext>
                </a:extLst>
              </p:cNvPr>
              <p:cNvGrpSpPr/>
              <p:nvPr/>
            </p:nvGrpSpPr>
            <p:grpSpPr>
              <a:xfrm>
                <a:off x="1609989" y="47323841"/>
                <a:ext cx="5024592" cy="2105525"/>
                <a:chOff x="1653538" y="1750435"/>
                <a:chExt cx="5024592" cy="2105525"/>
              </a:xfrm>
            </p:grpSpPr>
            <p:sp>
              <p:nvSpPr>
                <p:cNvPr id="380" name="Freeform: Shape 379">
                  <a:extLst>
                    <a:ext uri="{FF2B5EF4-FFF2-40B4-BE49-F238E27FC236}">
                      <a16:creationId xmlns:a16="http://schemas.microsoft.com/office/drawing/2014/main" id="{56F7E040-81A7-4AA3-BCE5-4D7429EB0791}"/>
                    </a:ext>
                  </a:extLst>
                </p:cNvPr>
                <p:cNvSpPr/>
                <p:nvPr/>
              </p:nvSpPr>
              <p:spPr>
                <a:xfrm flipH="1">
                  <a:off x="2968346" y="1750435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5760" rtlCol="0" anchor="ctr">
                  <a:normAutofit/>
                </a:bodyPr>
                <a:lstStyle/>
                <a:p>
                  <a:pPr algn="ctr"/>
                  <a:r>
                    <a:rPr lang="en-US" altLang="zh-CN" dirty="0" err="1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VScode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 </a:t>
                  </a:r>
                  <a:r>
                    <a:rPr lang="zh-CN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崩溃了，代码无了，我也无了。</a:t>
                  </a:r>
                  <a:endPara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381" name="Group 380">
                  <a:extLst>
                    <a:ext uri="{FF2B5EF4-FFF2-40B4-BE49-F238E27FC236}">
                      <a16:creationId xmlns:a16="http://schemas.microsoft.com/office/drawing/2014/main" id="{27E18405-6AF8-4969-AAF9-62CB2741CB98}"/>
                    </a:ext>
                  </a:extLst>
                </p:cNvPr>
                <p:cNvGrpSpPr/>
                <p:nvPr/>
              </p:nvGrpSpPr>
              <p:grpSpPr>
                <a:xfrm>
                  <a:off x="1653538" y="1757815"/>
                  <a:ext cx="956736" cy="1301438"/>
                  <a:chOff x="-1490164" y="1399884"/>
                  <a:chExt cx="956736" cy="1301438"/>
                </a:xfrm>
              </p:grpSpPr>
              <p:pic>
                <p:nvPicPr>
                  <p:cNvPr id="382" name="Graphic 381">
                    <a:extLst>
                      <a:ext uri="{FF2B5EF4-FFF2-40B4-BE49-F238E27FC236}">
                        <a16:creationId xmlns:a16="http://schemas.microsoft.com/office/drawing/2014/main" id="{FB7477E7-97E7-409A-94ED-A60ABEF240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1490164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383" name="TextBox 382">
                    <a:extLst>
                      <a:ext uri="{FF2B5EF4-FFF2-40B4-BE49-F238E27FC236}">
                        <a16:creationId xmlns:a16="http://schemas.microsoft.com/office/drawing/2014/main" id="{B7B3FFC7-BA52-4F06-8439-D968C85FCAE1}"/>
                      </a:ext>
                    </a:extLst>
                  </p:cNvPr>
                  <p:cNvSpPr txBox="1"/>
                  <p:nvPr/>
                </p:nvSpPr>
                <p:spPr>
                  <a:xfrm>
                    <a:off x="-1331124" y="23319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偉翔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355" name="Group 354">
                <a:extLst>
                  <a:ext uri="{FF2B5EF4-FFF2-40B4-BE49-F238E27FC236}">
                    <a16:creationId xmlns:a16="http://schemas.microsoft.com/office/drawing/2014/main" id="{64A53466-5075-476B-8AA3-79851A0422F2}"/>
                  </a:ext>
                </a:extLst>
              </p:cNvPr>
              <p:cNvGrpSpPr/>
              <p:nvPr/>
            </p:nvGrpSpPr>
            <p:grpSpPr>
              <a:xfrm>
                <a:off x="6147316" y="49696254"/>
                <a:ext cx="4741495" cy="2131542"/>
                <a:chOff x="1504353" y="8801354"/>
                <a:chExt cx="4741495" cy="2131542"/>
              </a:xfrm>
            </p:grpSpPr>
            <p:sp>
              <p:nvSpPr>
                <p:cNvPr id="376" name="Freeform: Shape 375">
                  <a:extLst>
                    <a:ext uri="{FF2B5EF4-FFF2-40B4-BE49-F238E27FC236}">
                      <a16:creationId xmlns:a16="http://schemas.microsoft.com/office/drawing/2014/main" id="{B4CAE47D-ED63-4C4C-A242-0D6DB78B1D11}"/>
                    </a:ext>
                  </a:extLst>
                </p:cNvPr>
                <p:cNvSpPr/>
                <p:nvPr/>
              </p:nvSpPr>
              <p:spPr>
                <a:xfrm>
                  <a:off x="1504353" y="8827371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137160" rIns="365760" rtlCol="0" anchor="ctr">
                  <a:no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上交代碼又報錯，你們是不是有人沒有更新代碼庫就直接開寫？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377" name="Group 376">
                  <a:extLst>
                    <a:ext uri="{FF2B5EF4-FFF2-40B4-BE49-F238E27FC236}">
                      <a16:creationId xmlns:a16="http://schemas.microsoft.com/office/drawing/2014/main" id="{8AE6E787-26AD-40D3-A218-DFE08109FA1C}"/>
                    </a:ext>
                  </a:extLst>
                </p:cNvPr>
                <p:cNvGrpSpPr/>
                <p:nvPr/>
              </p:nvGrpSpPr>
              <p:grpSpPr>
                <a:xfrm>
                  <a:off x="5289112" y="8801354"/>
                  <a:ext cx="956736" cy="1301438"/>
                  <a:chOff x="-2750419" y="1399884"/>
                  <a:chExt cx="956736" cy="1301438"/>
                </a:xfrm>
              </p:grpSpPr>
              <p:pic>
                <p:nvPicPr>
                  <p:cNvPr id="378" name="Graphic 377">
                    <a:extLst>
                      <a:ext uri="{FF2B5EF4-FFF2-40B4-BE49-F238E27FC236}">
                        <a16:creationId xmlns:a16="http://schemas.microsoft.com/office/drawing/2014/main" id="{C93D5EA7-5235-44CF-9CFE-55849BD752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750419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379" name="TextBox 378">
                    <a:extLst>
                      <a:ext uri="{FF2B5EF4-FFF2-40B4-BE49-F238E27FC236}">
                        <a16:creationId xmlns:a16="http://schemas.microsoft.com/office/drawing/2014/main" id="{889E28AA-2568-496A-BF6F-9F2CB95442C9}"/>
                      </a:ext>
                    </a:extLst>
                  </p:cNvPr>
                  <p:cNvSpPr txBox="1"/>
                  <p:nvPr/>
                </p:nvSpPr>
                <p:spPr>
                  <a:xfrm>
                    <a:off x="-2600468" y="23319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科宇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356" name="Group 355">
                <a:extLst>
                  <a:ext uri="{FF2B5EF4-FFF2-40B4-BE49-F238E27FC236}">
                    <a16:creationId xmlns:a16="http://schemas.microsoft.com/office/drawing/2014/main" id="{A60FA71E-48BB-49CF-9736-CA8A758E3850}"/>
                  </a:ext>
                </a:extLst>
              </p:cNvPr>
              <p:cNvGrpSpPr/>
              <p:nvPr/>
            </p:nvGrpSpPr>
            <p:grpSpPr>
              <a:xfrm>
                <a:off x="6096000" y="52120701"/>
                <a:ext cx="4822721" cy="2105525"/>
                <a:chOff x="5835267" y="4052087"/>
                <a:chExt cx="4822721" cy="2105525"/>
              </a:xfrm>
            </p:grpSpPr>
            <p:sp>
              <p:nvSpPr>
                <p:cNvPr id="372" name="Freeform: Shape 371">
                  <a:extLst>
                    <a:ext uri="{FF2B5EF4-FFF2-40B4-BE49-F238E27FC236}">
                      <a16:creationId xmlns:a16="http://schemas.microsoft.com/office/drawing/2014/main" id="{6D6CA6D0-76BB-4C17-8555-1039C1D2B0F0}"/>
                    </a:ext>
                  </a:extLst>
                </p:cNvPr>
                <p:cNvSpPr/>
                <p:nvPr/>
              </p:nvSpPr>
              <p:spPr>
                <a:xfrm>
                  <a:off x="5835267" y="4052087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Ins="365760" rtlCol="0" anchor="ctr">
                  <a:noAutofit/>
                </a:bodyPr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OMG, who </a:t>
                  </a:r>
                  <a:r>
                    <a:rPr lang="en-US" altLang="zh-TW" dirty="0" err="1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tf</a:t>
                  </a:r>
                  <a:r>
                    <a:rPr lang="en-US" altLang="zh-TW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 overwrite my code, WTH!!!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373" name="Group 372">
                  <a:extLst>
                    <a:ext uri="{FF2B5EF4-FFF2-40B4-BE49-F238E27FC236}">
                      <a16:creationId xmlns:a16="http://schemas.microsoft.com/office/drawing/2014/main" id="{BB2142CC-BFF8-4850-AEEC-B4B2540997B8}"/>
                    </a:ext>
                  </a:extLst>
                </p:cNvPr>
                <p:cNvGrpSpPr/>
                <p:nvPr/>
              </p:nvGrpSpPr>
              <p:grpSpPr>
                <a:xfrm>
                  <a:off x="9701252" y="4295484"/>
                  <a:ext cx="956736" cy="1287968"/>
                  <a:chOff x="-3862348" y="1399884"/>
                  <a:chExt cx="956736" cy="1287968"/>
                </a:xfrm>
              </p:grpSpPr>
              <p:pic>
                <p:nvPicPr>
                  <p:cNvPr id="374" name="Graphic 373">
                    <a:extLst>
                      <a:ext uri="{FF2B5EF4-FFF2-40B4-BE49-F238E27FC236}">
                        <a16:creationId xmlns:a16="http://schemas.microsoft.com/office/drawing/2014/main" id="{1BE8F194-22EC-4C43-B935-9A2502DDDF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3862348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375" name="TextBox 374">
                    <a:extLst>
                      <a:ext uri="{FF2B5EF4-FFF2-40B4-BE49-F238E27FC236}">
                        <a16:creationId xmlns:a16="http://schemas.microsoft.com/office/drawing/2014/main" id="{3AE3257E-F921-4509-B71F-61BB36141B09}"/>
                      </a:ext>
                    </a:extLst>
                  </p:cNvPr>
                  <p:cNvSpPr txBox="1"/>
                  <p:nvPr/>
                </p:nvSpPr>
                <p:spPr>
                  <a:xfrm>
                    <a:off x="-3707146" y="231852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承濬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357" name="Group 356">
                <a:extLst>
                  <a:ext uri="{FF2B5EF4-FFF2-40B4-BE49-F238E27FC236}">
                    <a16:creationId xmlns:a16="http://schemas.microsoft.com/office/drawing/2014/main" id="{3641C85D-6638-461B-90D6-003011EB939B}"/>
                  </a:ext>
                </a:extLst>
              </p:cNvPr>
              <p:cNvGrpSpPr/>
              <p:nvPr/>
            </p:nvGrpSpPr>
            <p:grpSpPr>
              <a:xfrm>
                <a:off x="1494244" y="54519131"/>
                <a:ext cx="5024592" cy="2105525"/>
                <a:chOff x="1653538" y="1750435"/>
                <a:chExt cx="5024592" cy="2105525"/>
              </a:xfrm>
            </p:grpSpPr>
            <p:sp>
              <p:nvSpPr>
                <p:cNvPr id="368" name="Freeform: Shape 367">
                  <a:extLst>
                    <a:ext uri="{FF2B5EF4-FFF2-40B4-BE49-F238E27FC236}">
                      <a16:creationId xmlns:a16="http://schemas.microsoft.com/office/drawing/2014/main" id="{3A15FD5C-7535-499E-84B6-198F3C4B4137}"/>
                    </a:ext>
                  </a:extLst>
                </p:cNvPr>
                <p:cNvSpPr/>
                <p:nvPr/>
              </p:nvSpPr>
              <p:spPr>
                <a:xfrm flipH="1">
                  <a:off x="2968346" y="1750435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5760" rtlCol="0" anchor="ctr">
                  <a:norm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（已读不敢回，亮哪点哪，好像是在说我）</a:t>
                  </a:r>
                  <a:endPara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26BF7BDE-D8C0-488E-BDEA-F0C6037E1D24}"/>
                    </a:ext>
                  </a:extLst>
                </p:cNvPr>
                <p:cNvGrpSpPr/>
                <p:nvPr/>
              </p:nvGrpSpPr>
              <p:grpSpPr>
                <a:xfrm>
                  <a:off x="1653538" y="1757815"/>
                  <a:ext cx="956736" cy="1301438"/>
                  <a:chOff x="-1490164" y="1399884"/>
                  <a:chExt cx="956736" cy="1301438"/>
                </a:xfrm>
              </p:grpSpPr>
              <p:pic>
                <p:nvPicPr>
                  <p:cNvPr id="370" name="Graphic 369">
                    <a:extLst>
                      <a:ext uri="{FF2B5EF4-FFF2-40B4-BE49-F238E27FC236}">
                        <a16:creationId xmlns:a16="http://schemas.microsoft.com/office/drawing/2014/main" id="{47726E47-ACCF-4576-BDBA-01D2ABD54B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1490164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371" name="TextBox 370">
                    <a:extLst>
                      <a:ext uri="{FF2B5EF4-FFF2-40B4-BE49-F238E27FC236}">
                        <a16:creationId xmlns:a16="http://schemas.microsoft.com/office/drawing/2014/main" id="{1248EC64-6982-4054-A4FE-FFC4D81E6AE7}"/>
                      </a:ext>
                    </a:extLst>
                  </p:cNvPr>
                  <p:cNvSpPr txBox="1"/>
                  <p:nvPr/>
                </p:nvSpPr>
                <p:spPr>
                  <a:xfrm>
                    <a:off x="-1331124" y="23319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偉翔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9293E866-A312-41AA-A709-6B3DB8CA4BC1}"/>
                  </a:ext>
                </a:extLst>
              </p:cNvPr>
              <p:cNvGrpSpPr/>
              <p:nvPr/>
            </p:nvGrpSpPr>
            <p:grpSpPr>
              <a:xfrm>
                <a:off x="6084137" y="56790697"/>
                <a:ext cx="4741495" cy="2131542"/>
                <a:chOff x="1504353" y="8801354"/>
                <a:chExt cx="4741495" cy="2131542"/>
              </a:xfrm>
            </p:grpSpPr>
            <p:sp>
              <p:nvSpPr>
                <p:cNvPr id="364" name="Freeform: Shape 363">
                  <a:extLst>
                    <a:ext uri="{FF2B5EF4-FFF2-40B4-BE49-F238E27FC236}">
                      <a16:creationId xmlns:a16="http://schemas.microsoft.com/office/drawing/2014/main" id="{2A4D147A-389B-4FE4-B79C-17596FCF2B9F}"/>
                    </a:ext>
                  </a:extLst>
                </p:cNvPr>
                <p:cNvSpPr/>
                <p:nvPr/>
              </p:nvSpPr>
              <p:spPr>
                <a:xfrm>
                  <a:off x="1504353" y="8827371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137160" rIns="365760" rtlCol="0" anchor="ctr">
                  <a:no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教我装</a:t>
                  </a:r>
                  <a:r>
                    <a:rPr lang="en-US" altLang="zh-CN" dirty="0" err="1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VScode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365" name="Group 364">
                  <a:extLst>
                    <a:ext uri="{FF2B5EF4-FFF2-40B4-BE49-F238E27FC236}">
                      <a16:creationId xmlns:a16="http://schemas.microsoft.com/office/drawing/2014/main" id="{E0E00B52-4E2F-474D-9A09-AF6DE34C039F}"/>
                    </a:ext>
                  </a:extLst>
                </p:cNvPr>
                <p:cNvGrpSpPr/>
                <p:nvPr/>
              </p:nvGrpSpPr>
              <p:grpSpPr>
                <a:xfrm>
                  <a:off x="5289112" y="8801354"/>
                  <a:ext cx="956736" cy="1301438"/>
                  <a:chOff x="-2750419" y="1399884"/>
                  <a:chExt cx="956736" cy="1301438"/>
                </a:xfrm>
              </p:grpSpPr>
              <p:pic>
                <p:nvPicPr>
                  <p:cNvPr id="366" name="Graphic 365">
                    <a:extLst>
                      <a:ext uri="{FF2B5EF4-FFF2-40B4-BE49-F238E27FC236}">
                        <a16:creationId xmlns:a16="http://schemas.microsoft.com/office/drawing/2014/main" id="{F32A67B2-4498-4618-84A5-4012DDA580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750419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367" name="TextBox 366">
                    <a:extLst>
                      <a:ext uri="{FF2B5EF4-FFF2-40B4-BE49-F238E27FC236}">
                        <a16:creationId xmlns:a16="http://schemas.microsoft.com/office/drawing/2014/main" id="{698C6574-93E4-42F3-8158-850CFBD28851}"/>
                      </a:ext>
                    </a:extLst>
                  </p:cNvPr>
                  <p:cNvSpPr txBox="1"/>
                  <p:nvPr/>
                </p:nvSpPr>
                <p:spPr>
                  <a:xfrm>
                    <a:off x="-2600468" y="23319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科宇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C047EB9B-97E9-4361-A529-6E96AE257CD1}"/>
                  </a:ext>
                </a:extLst>
              </p:cNvPr>
              <p:cNvGrpSpPr/>
              <p:nvPr/>
            </p:nvGrpSpPr>
            <p:grpSpPr>
              <a:xfrm>
                <a:off x="6068893" y="59220523"/>
                <a:ext cx="4822721" cy="2105525"/>
                <a:chOff x="5835267" y="4052087"/>
                <a:chExt cx="4822721" cy="2105525"/>
              </a:xfrm>
            </p:grpSpPr>
            <p:sp>
              <p:nvSpPr>
                <p:cNvPr id="360" name="Freeform: Shape 359">
                  <a:extLst>
                    <a:ext uri="{FF2B5EF4-FFF2-40B4-BE49-F238E27FC236}">
                      <a16:creationId xmlns:a16="http://schemas.microsoft.com/office/drawing/2014/main" id="{C06D3EFE-FC11-425A-B104-051CCFD61408}"/>
                    </a:ext>
                  </a:extLst>
                </p:cNvPr>
                <p:cNvSpPr/>
                <p:nvPr/>
              </p:nvSpPr>
              <p:spPr>
                <a:xfrm>
                  <a:off x="5835267" y="4052087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Ins="365760" rtlCol="0" anchor="ctr">
                  <a:noAutofit/>
                </a:bodyPr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I have done my mini games code part, where should I place the codes?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361" name="Group 360">
                  <a:extLst>
                    <a:ext uri="{FF2B5EF4-FFF2-40B4-BE49-F238E27FC236}">
                      <a16:creationId xmlns:a16="http://schemas.microsoft.com/office/drawing/2014/main" id="{54827CAB-4A3C-4655-BF7D-F7B4C98A53F0}"/>
                    </a:ext>
                  </a:extLst>
                </p:cNvPr>
                <p:cNvGrpSpPr/>
                <p:nvPr/>
              </p:nvGrpSpPr>
              <p:grpSpPr>
                <a:xfrm>
                  <a:off x="9701252" y="4295484"/>
                  <a:ext cx="956736" cy="1287968"/>
                  <a:chOff x="-3862348" y="1399884"/>
                  <a:chExt cx="956736" cy="1287968"/>
                </a:xfrm>
              </p:grpSpPr>
              <p:pic>
                <p:nvPicPr>
                  <p:cNvPr id="362" name="Graphic 361">
                    <a:extLst>
                      <a:ext uri="{FF2B5EF4-FFF2-40B4-BE49-F238E27FC236}">
                        <a16:creationId xmlns:a16="http://schemas.microsoft.com/office/drawing/2014/main" id="{FD942976-EBA3-45D9-A6C2-1012F633E0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3862348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363" name="TextBox 362">
                    <a:extLst>
                      <a:ext uri="{FF2B5EF4-FFF2-40B4-BE49-F238E27FC236}">
                        <a16:creationId xmlns:a16="http://schemas.microsoft.com/office/drawing/2014/main" id="{04F14BD4-47EA-4AC5-A107-CE3B243D86A8}"/>
                      </a:ext>
                    </a:extLst>
                  </p:cNvPr>
                  <p:cNvSpPr txBox="1"/>
                  <p:nvPr/>
                </p:nvSpPr>
                <p:spPr>
                  <a:xfrm>
                    <a:off x="-3707146" y="231852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承濬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56" name="Group 455">
              <a:extLst>
                <a:ext uri="{FF2B5EF4-FFF2-40B4-BE49-F238E27FC236}">
                  <a16:creationId xmlns:a16="http://schemas.microsoft.com/office/drawing/2014/main" id="{FCC4505A-45FE-4266-98DE-E12EB33EEB94}"/>
                </a:ext>
              </a:extLst>
            </p:cNvPr>
            <p:cNvGrpSpPr/>
            <p:nvPr/>
          </p:nvGrpSpPr>
          <p:grpSpPr>
            <a:xfrm>
              <a:off x="-11508814" y="-48497754"/>
              <a:ext cx="9857515" cy="40578396"/>
              <a:chOff x="1088824" y="7267809"/>
              <a:chExt cx="9857515" cy="40578396"/>
            </a:xfrm>
          </p:grpSpPr>
          <p:grpSp>
            <p:nvGrpSpPr>
              <p:cNvPr id="457" name="Group 456">
                <a:extLst>
                  <a:ext uri="{FF2B5EF4-FFF2-40B4-BE49-F238E27FC236}">
                    <a16:creationId xmlns:a16="http://schemas.microsoft.com/office/drawing/2014/main" id="{E92B19CD-E401-4D7B-99C4-F3394C4FE706}"/>
                  </a:ext>
                </a:extLst>
              </p:cNvPr>
              <p:cNvGrpSpPr/>
              <p:nvPr/>
            </p:nvGrpSpPr>
            <p:grpSpPr>
              <a:xfrm>
                <a:off x="6118882" y="14058697"/>
                <a:ext cx="4741495" cy="2131542"/>
                <a:chOff x="1504353" y="8801354"/>
                <a:chExt cx="4741495" cy="2131542"/>
              </a:xfrm>
            </p:grpSpPr>
            <p:sp>
              <p:nvSpPr>
                <p:cNvPr id="543" name="Freeform: Shape 542">
                  <a:extLst>
                    <a:ext uri="{FF2B5EF4-FFF2-40B4-BE49-F238E27FC236}">
                      <a16:creationId xmlns:a16="http://schemas.microsoft.com/office/drawing/2014/main" id="{AC58F1B6-753F-4DCB-9FAD-467FB7ABE466}"/>
                    </a:ext>
                  </a:extLst>
                </p:cNvPr>
                <p:cNvSpPr/>
                <p:nvPr/>
              </p:nvSpPr>
              <p:spPr>
                <a:xfrm>
                  <a:off x="1504353" y="8827371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Ins="365760" rtlCol="0" anchor="ctr">
                  <a:no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？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544" name="Group 543">
                  <a:extLst>
                    <a:ext uri="{FF2B5EF4-FFF2-40B4-BE49-F238E27FC236}">
                      <a16:creationId xmlns:a16="http://schemas.microsoft.com/office/drawing/2014/main" id="{DB07FB9E-B5D2-4917-9984-025BB195C57E}"/>
                    </a:ext>
                  </a:extLst>
                </p:cNvPr>
                <p:cNvGrpSpPr/>
                <p:nvPr/>
              </p:nvGrpSpPr>
              <p:grpSpPr>
                <a:xfrm>
                  <a:off x="5289112" y="8801354"/>
                  <a:ext cx="956736" cy="1301438"/>
                  <a:chOff x="-2750419" y="1399884"/>
                  <a:chExt cx="956736" cy="1301438"/>
                </a:xfrm>
              </p:grpSpPr>
              <p:pic>
                <p:nvPicPr>
                  <p:cNvPr id="545" name="Graphic 544">
                    <a:extLst>
                      <a:ext uri="{FF2B5EF4-FFF2-40B4-BE49-F238E27FC236}">
                        <a16:creationId xmlns:a16="http://schemas.microsoft.com/office/drawing/2014/main" id="{277D2074-F24B-4FE2-ADEB-81F6B999F4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750419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546" name="TextBox 545">
                    <a:extLst>
                      <a:ext uri="{FF2B5EF4-FFF2-40B4-BE49-F238E27FC236}">
                        <a16:creationId xmlns:a16="http://schemas.microsoft.com/office/drawing/2014/main" id="{62530C48-467F-4CE6-BD7F-1034FF38D289}"/>
                      </a:ext>
                    </a:extLst>
                  </p:cNvPr>
                  <p:cNvSpPr txBox="1"/>
                  <p:nvPr/>
                </p:nvSpPr>
                <p:spPr>
                  <a:xfrm>
                    <a:off x="-2600468" y="23319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科宇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458" name="Group 457">
                <a:extLst>
                  <a:ext uri="{FF2B5EF4-FFF2-40B4-BE49-F238E27FC236}">
                    <a16:creationId xmlns:a16="http://schemas.microsoft.com/office/drawing/2014/main" id="{19E2CA65-EF1C-4A66-AC68-DC537A8DF792}"/>
                  </a:ext>
                </a:extLst>
              </p:cNvPr>
              <p:cNvGrpSpPr/>
              <p:nvPr/>
            </p:nvGrpSpPr>
            <p:grpSpPr>
              <a:xfrm>
                <a:off x="6112211" y="9524245"/>
                <a:ext cx="4827457" cy="2131508"/>
                <a:chOff x="7523320" y="8589620"/>
                <a:chExt cx="4827457" cy="2131508"/>
              </a:xfrm>
            </p:grpSpPr>
            <p:sp>
              <p:nvSpPr>
                <p:cNvPr id="539" name="Freeform: Shape 538">
                  <a:extLst>
                    <a:ext uri="{FF2B5EF4-FFF2-40B4-BE49-F238E27FC236}">
                      <a16:creationId xmlns:a16="http://schemas.microsoft.com/office/drawing/2014/main" id="{04E3AC93-BEE5-4805-965E-45BABE68D478}"/>
                    </a:ext>
                  </a:extLst>
                </p:cNvPr>
                <p:cNvSpPr/>
                <p:nvPr/>
              </p:nvSpPr>
              <p:spPr>
                <a:xfrm>
                  <a:off x="7523320" y="8615603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Ins="365760" rtlCol="0" anchor="ctr">
                  <a:noAutofit/>
                </a:bodyPr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The code worked fine yesterday, but today it’s throwing errors. Did it evolve overnight?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540" name="Group 539">
                  <a:extLst>
                    <a:ext uri="{FF2B5EF4-FFF2-40B4-BE49-F238E27FC236}">
                      <a16:creationId xmlns:a16="http://schemas.microsoft.com/office/drawing/2014/main" id="{B9AF0568-6A92-42ED-BBCF-263111164BB2}"/>
                    </a:ext>
                  </a:extLst>
                </p:cNvPr>
                <p:cNvGrpSpPr/>
                <p:nvPr/>
              </p:nvGrpSpPr>
              <p:grpSpPr>
                <a:xfrm>
                  <a:off x="11394041" y="8589620"/>
                  <a:ext cx="956736" cy="1287968"/>
                  <a:chOff x="-3862348" y="1399884"/>
                  <a:chExt cx="956736" cy="1287968"/>
                </a:xfrm>
              </p:grpSpPr>
              <p:pic>
                <p:nvPicPr>
                  <p:cNvPr id="541" name="Graphic 540">
                    <a:extLst>
                      <a:ext uri="{FF2B5EF4-FFF2-40B4-BE49-F238E27FC236}">
                        <a16:creationId xmlns:a16="http://schemas.microsoft.com/office/drawing/2014/main" id="{70E3819C-FD60-464B-A664-B5ABF7D702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3862348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542" name="TextBox 541">
                    <a:extLst>
                      <a:ext uri="{FF2B5EF4-FFF2-40B4-BE49-F238E27FC236}">
                        <a16:creationId xmlns:a16="http://schemas.microsoft.com/office/drawing/2014/main" id="{77B9FB1F-1014-41F5-8973-969BED49BC31}"/>
                      </a:ext>
                    </a:extLst>
                  </p:cNvPr>
                  <p:cNvSpPr txBox="1"/>
                  <p:nvPr/>
                </p:nvSpPr>
                <p:spPr>
                  <a:xfrm>
                    <a:off x="-3707146" y="231852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承濬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459" name="Group 458">
                <a:extLst>
                  <a:ext uri="{FF2B5EF4-FFF2-40B4-BE49-F238E27FC236}">
                    <a16:creationId xmlns:a16="http://schemas.microsoft.com/office/drawing/2014/main" id="{51BE7D58-322B-4319-9F1E-236098AA2EB6}"/>
                  </a:ext>
                </a:extLst>
              </p:cNvPr>
              <p:cNvGrpSpPr/>
              <p:nvPr/>
            </p:nvGrpSpPr>
            <p:grpSpPr>
              <a:xfrm>
                <a:off x="1088824" y="7267809"/>
                <a:ext cx="5024592" cy="2105525"/>
                <a:chOff x="1653538" y="1750435"/>
                <a:chExt cx="5024592" cy="2105525"/>
              </a:xfrm>
            </p:grpSpPr>
            <p:sp>
              <p:nvSpPr>
                <p:cNvPr id="535" name="Freeform: Shape 534">
                  <a:extLst>
                    <a:ext uri="{FF2B5EF4-FFF2-40B4-BE49-F238E27FC236}">
                      <a16:creationId xmlns:a16="http://schemas.microsoft.com/office/drawing/2014/main" id="{C08CDA6D-46C4-4FC3-9BE5-316E11F90E9D}"/>
                    </a:ext>
                  </a:extLst>
                </p:cNvPr>
                <p:cNvSpPr/>
                <p:nvPr/>
              </p:nvSpPr>
              <p:spPr>
                <a:xfrm flipH="1">
                  <a:off x="2968346" y="1750435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5760" rtlCol="0" anchor="ctr">
                  <a:norm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1"/>
                      </a:solidFill>
                    </a:rPr>
                    <a:t>运行半小时，才发现</a:t>
                  </a:r>
                  <a:r>
                    <a:rPr lang="en-US" altLang="zh-CN" dirty="0">
                      <a:solidFill>
                        <a:schemeClr val="tx1"/>
                      </a:solidFill>
                    </a:rPr>
                    <a:t>while</a:t>
                  </a:r>
                  <a:r>
                    <a:rPr lang="zh-CN" altLang="en-US" dirty="0">
                      <a:solidFill>
                        <a:schemeClr val="tx1"/>
                      </a:solidFill>
                    </a:rPr>
                    <a:t>循环没加退出条件 </a:t>
                  </a:r>
                  <a:r>
                    <a:rPr lang="en-US" altLang="zh-CN" dirty="0">
                      <a:solidFill>
                        <a:schemeClr val="tx1"/>
                      </a:solidFill>
                    </a:rPr>
                    <a:t>= =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536" name="Group 535">
                  <a:extLst>
                    <a:ext uri="{FF2B5EF4-FFF2-40B4-BE49-F238E27FC236}">
                      <a16:creationId xmlns:a16="http://schemas.microsoft.com/office/drawing/2014/main" id="{2C990E4C-5ABB-40A0-9E88-9CB11F3895D5}"/>
                    </a:ext>
                  </a:extLst>
                </p:cNvPr>
                <p:cNvGrpSpPr/>
                <p:nvPr/>
              </p:nvGrpSpPr>
              <p:grpSpPr>
                <a:xfrm>
                  <a:off x="1653538" y="1757815"/>
                  <a:ext cx="956736" cy="1301438"/>
                  <a:chOff x="-1490164" y="1399884"/>
                  <a:chExt cx="956736" cy="1301438"/>
                </a:xfrm>
              </p:grpSpPr>
              <p:pic>
                <p:nvPicPr>
                  <p:cNvPr id="537" name="Graphic 536">
                    <a:extLst>
                      <a:ext uri="{FF2B5EF4-FFF2-40B4-BE49-F238E27FC236}">
                        <a16:creationId xmlns:a16="http://schemas.microsoft.com/office/drawing/2014/main" id="{8BFE5125-1967-4715-8D59-8B9DD8DBEF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1490164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538" name="TextBox 537">
                    <a:extLst>
                      <a:ext uri="{FF2B5EF4-FFF2-40B4-BE49-F238E27FC236}">
                        <a16:creationId xmlns:a16="http://schemas.microsoft.com/office/drawing/2014/main" id="{468BCA75-828A-4F45-8E48-B8116BE6AF7B}"/>
                      </a:ext>
                    </a:extLst>
                  </p:cNvPr>
                  <p:cNvSpPr txBox="1"/>
                  <p:nvPr/>
                </p:nvSpPr>
                <p:spPr>
                  <a:xfrm>
                    <a:off x="-1331124" y="23319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偉翔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460" name="Group 459">
                <a:extLst>
                  <a:ext uri="{FF2B5EF4-FFF2-40B4-BE49-F238E27FC236}">
                    <a16:creationId xmlns:a16="http://schemas.microsoft.com/office/drawing/2014/main" id="{A1FB5BDF-46E2-4A8E-9E81-E69728484E29}"/>
                  </a:ext>
                </a:extLst>
              </p:cNvPr>
              <p:cNvGrpSpPr/>
              <p:nvPr/>
            </p:nvGrpSpPr>
            <p:grpSpPr>
              <a:xfrm>
                <a:off x="6118882" y="11780647"/>
                <a:ext cx="4741495" cy="2131542"/>
                <a:chOff x="1504353" y="8801354"/>
                <a:chExt cx="4741495" cy="2131542"/>
              </a:xfrm>
            </p:grpSpPr>
            <p:sp>
              <p:nvSpPr>
                <p:cNvPr id="531" name="Freeform: Shape 530">
                  <a:extLst>
                    <a:ext uri="{FF2B5EF4-FFF2-40B4-BE49-F238E27FC236}">
                      <a16:creationId xmlns:a16="http://schemas.microsoft.com/office/drawing/2014/main" id="{7AE1D04D-55E1-48C1-A35B-395C111DD802}"/>
                    </a:ext>
                  </a:extLst>
                </p:cNvPr>
                <p:cNvSpPr/>
                <p:nvPr/>
              </p:nvSpPr>
              <p:spPr>
                <a:xfrm>
                  <a:off x="1504353" y="8827371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Ins="365760" rtlCol="0" anchor="ctr">
                  <a:no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下午吃啥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532" name="Group 531">
                  <a:extLst>
                    <a:ext uri="{FF2B5EF4-FFF2-40B4-BE49-F238E27FC236}">
                      <a16:creationId xmlns:a16="http://schemas.microsoft.com/office/drawing/2014/main" id="{40AEF72A-2316-45FE-886C-E44F35C04E75}"/>
                    </a:ext>
                  </a:extLst>
                </p:cNvPr>
                <p:cNvGrpSpPr/>
                <p:nvPr/>
              </p:nvGrpSpPr>
              <p:grpSpPr>
                <a:xfrm>
                  <a:off x="5289112" y="8801354"/>
                  <a:ext cx="956736" cy="1301438"/>
                  <a:chOff x="-2750419" y="1399884"/>
                  <a:chExt cx="956736" cy="1301438"/>
                </a:xfrm>
              </p:grpSpPr>
              <p:pic>
                <p:nvPicPr>
                  <p:cNvPr id="533" name="Graphic 532">
                    <a:extLst>
                      <a:ext uri="{FF2B5EF4-FFF2-40B4-BE49-F238E27FC236}">
                        <a16:creationId xmlns:a16="http://schemas.microsoft.com/office/drawing/2014/main" id="{98C44E9E-6266-47B0-9B47-CBF116A888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750419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534" name="TextBox 533">
                    <a:extLst>
                      <a:ext uri="{FF2B5EF4-FFF2-40B4-BE49-F238E27FC236}">
                        <a16:creationId xmlns:a16="http://schemas.microsoft.com/office/drawing/2014/main" id="{C87C78D1-CE0A-41BA-8B1E-45BBF4A3D198}"/>
                      </a:ext>
                    </a:extLst>
                  </p:cNvPr>
                  <p:cNvSpPr txBox="1"/>
                  <p:nvPr/>
                </p:nvSpPr>
                <p:spPr>
                  <a:xfrm>
                    <a:off x="-2600468" y="23319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科宇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461" name="Group 460">
                <a:extLst>
                  <a:ext uri="{FF2B5EF4-FFF2-40B4-BE49-F238E27FC236}">
                    <a16:creationId xmlns:a16="http://schemas.microsoft.com/office/drawing/2014/main" id="{83944B82-D774-4918-B655-682BC0FA2335}"/>
                  </a:ext>
                </a:extLst>
              </p:cNvPr>
              <p:cNvGrpSpPr/>
              <p:nvPr/>
            </p:nvGrpSpPr>
            <p:grpSpPr>
              <a:xfrm>
                <a:off x="1133672" y="16362764"/>
                <a:ext cx="5024592" cy="2105525"/>
                <a:chOff x="1653538" y="1750435"/>
                <a:chExt cx="5024592" cy="2105525"/>
              </a:xfrm>
            </p:grpSpPr>
            <p:sp>
              <p:nvSpPr>
                <p:cNvPr id="527" name="Freeform: Shape 526">
                  <a:extLst>
                    <a:ext uri="{FF2B5EF4-FFF2-40B4-BE49-F238E27FC236}">
                      <a16:creationId xmlns:a16="http://schemas.microsoft.com/office/drawing/2014/main" id="{5003E6E7-7347-42AD-99E4-B279B1E66CDF}"/>
                    </a:ext>
                  </a:extLst>
                </p:cNvPr>
                <p:cNvSpPr/>
                <p:nvPr/>
              </p:nvSpPr>
              <p:spPr>
                <a:xfrm flipH="1">
                  <a:off x="2968346" y="1750435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5760" rtlCol="0" anchor="ctr">
                  <a:norm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1"/>
                      </a:solidFill>
                    </a:rPr>
                    <a:t>代码写到一半，</a:t>
                  </a:r>
                  <a:r>
                    <a:rPr lang="en-US" altLang="zh-CN" dirty="0" err="1">
                      <a:solidFill>
                        <a:schemeClr val="tx1"/>
                      </a:solidFill>
                    </a:rPr>
                    <a:t>VSCode</a:t>
                  </a:r>
                  <a:r>
                    <a:rPr lang="zh-CN" altLang="en-US" dirty="0">
                      <a:solidFill>
                        <a:schemeClr val="tx1"/>
                      </a:solidFill>
                    </a:rPr>
                    <a:t>又崩，很好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528" name="Group 527">
                  <a:extLst>
                    <a:ext uri="{FF2B5EF4-FFF2-40B4-BE49-F238E27FC236}">
                      <a16:creationId xmlns:a16="http://schemas.microsoft.com/office/drawing/2014/main" id="{649DE0EF-C432-43D7-8BE4-B6481F80E6D2}"/>
                    </a:ext>
                  </a:extLst>
                </p:cNvPr>
                <p:cNvGrpSpPr/>
                <p:nvPr/>
              </p:nvGrpSpPr>
              <p:grpSpPr>
                <a:xfrm>
                  <a:off x="1653538" y="1757815"/>
                  <a:ext cx="956736" cy="1301438"/>
                  <a:chOff x="-1490164" y="1399884"/>
                  <a:chExt cx="956736" cy="1301438"/>
                </a:xfrm>
              </p:grpSpPr>
              <p:pic>
                <p:nvPicPr>
                  <p:cNvPr id="529" name="Graphic 528">
                    <a:extLst>
                      <a:ext uri="{FF2B5EF4-FFF2-40B4-BE49-F238E27FC236}">
                        <a16:creationId xmlns:a16="http://schemas.microsoft.com/office/drawing/2014/main" id="{F0D092F9-9CE6-4857-9EC0-7EF36F8682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1490164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530" name="TextBox 529">
                    <a:extLst>
                      <a:ext uri="{FF2B5EF4-FFF2-40B4-BE49-F238E27FC236}">
                        <a16:creationId xmlns:a16="http://schemas.microsoft.com/office/drawing/2014/main" id="{51072B1E-0752-4FC2-B19B-98873DDCC087}"/>
                      </a:ext>
                    </a:extLst>
                  </p:cNvPr>
                  <p:cNvSpPr txBox="1"/>
                  <p:nvPr/>
                </p:nvSpPr>
                <p:spPr>
                  <a:xfrm>
                    <a:off x="-1331124" y="23319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偉翔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462" name="Group 461">
                <a:extLst>
                  <a:ext uri="{FF2B5EF4-FFF2-40B4-BE49-F238E27FC236}">
                    <a16:creationId xmlns:a16="http://schemas.microsoft.com/office/drawing/2014/main" id="{9EA25031-C5E4-4091-A0CD-F31B8F672FCE}"/>
                  </a:ext>
                </a:extLst>
              </p:cNvPr>
              <p:cNvGrpSpPr/>
              <p:nvPr/>
            </p:nvGrpSpPr>
            <p:grpSpPr>
              <a:xfrm>
                <a:off x="1136574" y="18640814"/>
                <a:ext cx="5024592" cy="2105525"/>
                <a:chOff x="1653538" y="1750435"/>
                <a:chExt cx="5024592" cy="2105525"/>
              </a:xfrm>
            </p:grpSpPr>
            <p:sp>
              <p:nvSpPr>
                <p:cNvPr id="523" name="Freeform: Shape 522">
                  <a:extLst>
                    <a:ext uri="{FF2B5EF4-FFF2-40B4-BE49-F238E27FC236}">
                      <a16:creationId xmlns:a16="http://schemas.microsoft.com/office/drawing/2014/main" id="{187A2DB4-3138-4E5B-B2F8-02A41D1405EF}"/>
                    </a:ext>
                  </a:extLst>
                </p:cNvPr>
                <p:cNvSpPr/>
                <p:nvPr/>
              </p:nvSpPr>
              <p:spPr>
                <a:xfrm flipH="1">
                  <a:off x="2968346" y="1750435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5760" rtlCol="0" anchor="ctr">
                  <a:norm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1"/>
                      </a:solidFill>
                    </a:rPr>
                    <a:t>刚才还好好的代码，保存一下就报错了，它有情绪？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524" name="Group 523">
                  <a:extLst>
                    <a:ext uri="{FF2B5EF4-FFF2-40B4-BE49-F238E27FC236}">
                      <a16:creationId xmlns:a16="http://schemas.microsoft.com/office/drawing/2014/main" id="{1A6E722A-2DB4-45D3-8E5E-119193AB91BA}"/>
                    </a:ext>
                  </a:extLst>
                </p:cNvPr>
                <p:cNvGrpSpPr/>
                <p:nvPr/>
              </p:nvGrpSpPr>
              <p:grpSpPr>
                <a:xfrm>
                  <a:off x="1653538" y="1757815"/>
                  <a:ext cx="956736" cy="1301438"/>
                  <a:chOff x="-1490164" y="1399884"/>
                  <a:chExt cx="956736" cy="1301438"/>
                </a:xfrm>
              </p:grpSpPr>
              <p:pic>
                <p:nvPicPr>
                  <p:cNvPr id="525" name="Graphic 524">
                    <a:extLst>
                      <a:ext uri="{FF2B5EF4-FFF2-40B4-BE49-F238E27FC236}">
                        <a16:creationId xmlns:a16="http://schemas.microsoft.com/office/drawing/2014/main" id="{CC8D375C-4E3E-46FF-9FFD-E97DB875EF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1490164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526" name="TextBox 525">
                    <a:extLst>
                      <a:ext uri="{FF2B5EF4-FFF2-40B4-BE49-F238E27FC236}">
                        <a16:creationId xmlns:a16="http://schemas.microsoft.com/office/drawing/2014/main" id="{08D9E26E-958F-4383-B862-0D933828579C}"/>
                      </a:ext>
                    </a:extLst>
                  </p:cNvPr>
                  <p:cNvSpPr txBox="1"/>
                  <p:nvPr/>
                </p:nvSpPr>
                <p:spPr>
                  <a:xfrm>
                    <a:off x="-1331124" y="23319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偉翔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463" name="Group 462">
                <a:extLst>
                  <a:ext uri="{FF2B5EF4-FFF2-40B4-BE49-F238E27FC236}">
                    <a16:creationId xmlns:a16="http://schemas.microsoft.com/office/drawing/2014/main" id="{CC1764AC-770E-46A6-8FDE-A35479324DFC}"/>
                  </a:ext>
                </a:extLst>
              </p:cNvPr>
              <p:cNvGrpSpPr/>
              <p:nvPr/>
            </p:nvGrpSpPr>
            <p:grpSpPr>
              <a:xfrm>
                <a:off x="6032920" y="20466633"/>
                <a:ext cx="4827457" cy="2131508"/>
                <a:chOff x="7523320" y="8589620"/>
                <a:chExt cx="4827457" cy="2131508"/>
              </a:xfrm>
            </p:grpSpPr>
            <p:sp>
              <p:nvSpPr>
                <p:cNvPr id="519" name="Freeform: Shape 518">
                  <a:extLst>
                    <a:ext uri="{FF2B5EF4-FFF2-40B4-BE49-F238E27FC236}">
                      <a16:creationId xmlns:a16="http://schemas.microsoft.com/office/drawing/2014/main" id="{5756B898-E791-4928-A263-E4079A4ABB87}"/>
                    </a:ext>
                  </a:extLst>
                </p:cNvPr>
                <p:cNvSpPr/>
                <p:nvPr/>
              </p:nvSpPr>
              <p:spPr>
                <a:xfrm>
                  <a:off x="7523320" y="8615603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Ins="365760" rtlCol="0" anchor="ctr">
                  <a:noAutofit/>
                </a:bodyPr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I thought this bug was simple, but three hours later, I’m still here.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520" name="Group 519">
                  <a:extLst>
                    <a:ext uri="{FF2B5EF4-FFF2-40B4-BE49-F238E27FC236}">
                      <a16:creationId xmlns:a16="http://schemas.microsoft.com/office/drawing/2014/main" id="{0BB19C95-A3BA-459B-B53F-878250E285E2}"/>
                    </a:ext>
                  </a:extLst>
                </p:cNvPr>
                <p:cNvGrpSpPr/>
                <p:nvPr/>
              </p:nvGrpSpPr>
              <p:grpSpPr>
                <a:xfrm>
                  <a:off x="11394041" y="8589620"/>
                  <a:ext cx="956736" cy="1287968"/>
                  <a:chOff x="-3862348" y="1399884"/>
                  <a:chExt cx="956736" cy="1287968"/>
                </a:xfrm>
              </p:grpSpPr>
              <p:pic>
                <p:nvPicPr>
                  <p:cNvPr id="521" name="Graphic 520">
                    <a:extLst>
                      <a:ext uri="{FF2B5EF4-FFF2-40B4-BE49-F238E27FC236}">
                        <a16:creationId xmlns:a16="http://schemas.microsoft.com/office/drawing/2014/main" id="{A4FB3252-F82E-4C96-BE01-6B8E9C11C3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3862348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522" name="TextBox 521">
                    <a:extLst>
                      <a:ext uri="{FF2B5EF4-FFF2-40B4-BE49-F238E27FC236}">
                        <a16:creationId xmlns:a16="http://schemas.microsoft.com/office/drawing/2014/main" id="{32A5301E-866B-4175-9297-F5455D7B7B2C}"/>
                      </a:ext>
                    </a:extLst>
                  </p:cNvPr>
                  <p:cNvSpPr txBox="1"/>
                  <p:nvPr/>
                </p:nvSpPr>
                <p:spPr>
                  <a:xfrm>
                    <a:off x="-3707146" y="231852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承濬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464" name="Group 463">
                <a:extLst>
                  <a:ext uri="{FF2B5EF4-FFF2-40B4-BE49-F238E27FC236}">
                    <a16:creationId xmlns:a16="http://schemas.microsoft.com/office/drawing/2014/main" id="{1FC29BAE-FE4E-4F1B-A000-294EBCC89C40}"/>
                  </a:ext>
                </a:extLst>
              </p:cNvPr>
              <p:cNvGrpSpPr/>
              <p:nvPr/>
            </p:nvGrpSpPr>
            <p:grpSpPr>
              <a:xfrm>
                <a:off x="6032920" y="22753903"/>
                <a:ext cx="4827457" cy="2131508"/>
                <a:chOff x="7523320" y="8589620"/>
                <a:chExt cx="4827457" cy="2131508"/>
              </a:xfrm>
            </p:grpSpPr>
            <p:sp>
              <p:nvSpPr>
                <p:cNvPr id="515" name="Freeform: Shape 514">
                  <a:extLst>
                    <a:ext uri="{FF2B5EF4-FFF2-40B4-BE49-F238E27FC236}">
                      <a16:creationId xmlns:a16="http://schemas.microsoft.com/office/drawing/2014/main" id="{8910D2E7-9187-4724-9B66-3025A5B1F3E5}"/>
                    </a:ext>
                  </a:extLst>
                </p:cNvPr>
                <p:cNvSpPr/>
                <p:nvPr/>
              </p:nvSpPr>
              <p:spPr>
                <a:xfrm>
                  <a:off x="7523320" y="8615603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Ins="365760" rtlCol="0" anchor="ctr">
                  <a:noAutofit/>
                </a:bodyPr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Tried to install a package, but pip just said 'no connection.' Story of my life!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516" name="Group 515">
                  <a:extLst>
                    <a:ext uri="{FF2B5EF4-FFF2-40B4-BE49-F238E27FC236}">
                      <a16:creationId xmlns:a16="http://schemas.microsoft.com/office/drawing/2014/main" id="{051FA34F-B8E3-4EF3-8F9A-219BBB52FD87}"/>
                    </a:ext>
                  </a:extLst>
                </p:cNvPr>
                <p:cNvGrpSpPr/>
                <p:nvPr/>
              </p:nvGrpSpPr>
              <p:grpSpPr>
                <a:xfrm>
                  <a:off x="11394041" y="8589620"/>
                  <a:ext cx="956736" cy="1287968"/>
                  <a:chOff x="-3862348" y="1399884"/>
                  <a:chExt cx="956736" cy="1287968"/>
                </a:xfrm>
              </p:grpSpPr>
              <p:pic>
                <p:nvPicPr>
                  <p:cNvPr id="517" name="Graphic 516">
                    <a:extLst>
                      <a:ext uri="{FF2B5EF4-FFF2-40B4-BE49-F238E27FC236}">
                        <a16:creationId xmlns:a16="http://schemas.microsoft.com/office/drawing/2014/main" id="{BDB286F4-9219-4111-ADA0-760A48D534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3862348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518" name="TextBox 517">
                    <a:extLst>
                      <a:ext uri="{FF2B5EF4-FFF2-40B4-BE49-F238E27FC236}">
                        <a16:creationId xmlns:a16="http://schemas.microsoft.com/office/drawing/2014/main" id="{B6DB3266-071A-40D9-B88C-5314E17EED94}"/>
                      </a:ext>
                    </a:extLst>
                  </p:cNvPr>
                  <p:cNvSpPr txBox="1"/>
                  <p:nvPr/>
                </p:nvSpPr>
                <p:spPr>
                  <a:xfrm>
                    <a:off x="-3707146" y="231852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承濬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465" name="Group 464">
                <a:extLst>
                  <a:ext uri="{FF2B5EF4-FFF2-40B4-BE49-F238E27FC236}">
                    <a16:creationId xmlns:a16="http://schemas.microsoft.com/office/drawing/2014/main" id="{8FDCA2C2-3853-45EE-B22A-1C03E44B517B}"/>
                  </a:ext>
                </a:extLst>
              </p:cNvPr>
              <p:cNvGrpSpPr/>
              <p:nvPr/>
            </p:nvGrpSpPr>
            <p:grpSpPr>
              <a:xfrm>
                <a:off x="6096000" y="25041173"/>
                <a:ext cx="4741495" cy="2131542"/>
                <a:chOff x="1504353" y="8801354"/>
                <a:chExt cx="4741495" cy="2131542"/>
              </a:xfrm>
            </p:grpSpPr>
            <p:sp>
              <p:nvSpPr>
                <p:cNvPr id="511" name="Freeform: Shape 510">
                  <a:extLst>
                    <a:ext uri="{FF2B5EF4-FFF2-40B4-BE49-F238E27FC236}">
                      <a16:creationId xmlns:a16="http://schemas.microsoft.com/office/drawing/2014/main" id="{1A2E13B5-34CF-40D7-8A1D-95AB95279ED2}"/>
                    </a:ext>
                  </a:extLst>
                </p:cNvPr>
                <p:cNvSpPr/>
                <p:nvPr/>
              </p:nvSpPr>
              <p:spPr>
                <a:xfrm>
                  <a:off x="1504353" y="8827371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Ins="365760" rtlCol="0" anchor="ctr">
                  <a:noAutofit/>
                </a:bodyPr>
                <a:lstStyle/>
                <a:p>
                  <a:pPr algn="ctr"/>
                  <a:r>
                    <a:rPr lang="zh-TW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複製了一段別人的程式碼，貼上後報錯，難道它是</a:t>
                  </a:r>
                  <a:r>
                    <a:rPr lang="en-US" altLang="zh-TW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VIP</a:t>
                  </a:r>
                  <a:r>
                    <a:rPr lang="zh-TW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版？</a:t>
                  </a:r>
                </a:p>
              </p:txBody>
            </p:sp>
            <p:grpSp>
              <p:nvGrpSpPr>
                <p:cNvPr id="512" name="Group 511">
                  <a:extLst>
                    <a:ext uri="{FF2B5EF4-FFF2-40B4-BE49-F238E27FC236}">
                      <a16:creationId xmlns:a16="http://schemas.microsoft.com/office/drawing/2014/main" id="{37A378FE-96CF-4FEE-BC4D-62EE2579B6EB}"/>
                    </a:ext>
                  </a:extLst>
                </p:cNvPr>
                <p:cNvGrpSpPr/>
                <p:nvPr/>
              </p:nvGrpSpPr>
              <p:grpSpPr>
                <a:xfrm>
                  <a:off x="5289112" y="8801354"/>
                  <a:ext cx="956736" cy="1301438"/>
                  <a:chOff x="-2750419" y="1399884"/>
                  <a:chExt cx="956736" cy="1301438"/>
                </a:xfrm>
              </p:grpSpPr>
              <p:pic>
                <p:nvPicPr>
                  <p:cNvPr id="513" name="Graphic 512">
                    <a:extLst>
                      <a:ext uri="{FF2B5EF4-FFF2-40B4-BE49-F238E27FC236}">
                        <a16:creationId xmlns:a16="http://schemas.microsoft.com/office/drawing/2014/main" id="{EB689A51-CCCB-4B93-9280-D71F6F3003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750419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514" name="TextBox 513">
                    <a:extLst>
                      <a:ext uri="{FF2B5EF4-FFF2-40B4-BE49-F238E27FC236}">
                        <a16:creationId xmlns:a16="http://schemas.microsoft.com/office/drawing/2014/main" id="{670C0D73-210D-431E-BF78-DDBCC9CF3062}"/>
                      </a:ext>
                    </a:extLst>
                  </p:cNvPr>
                  <p:cNvSpPr txBox="1"/>
                  <p:nvPr/>
                </p:nvSpPr>
                <p:spPr>
                  <a:xfrm>
                    <a:off x="-2600468" y="23319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科宇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466" name="Group 465">
                <a:extLst>
                  <a:ext uri="{FF2B5EF4-FFF2-40B4-BE49-F238E27FC236}">
                    <a16:creationId xmlns:a16="http://schemas.microsoft.com/office/drawing/2014/main" id="{934A4218-EBF9-4DBF-B6B8-BE8DD9ED4E96}"/>
                  </a:ext>
                </a:extLst>
              </p:cNvPr>
              <p:cNvGrpSpPr/>
              <p:nvPr/>
            </p:nvGrpSpPr>
            <p:grpSpPr>
              <a:xfrm>
                <a:off x="6112211" y="27345240"/>
                <a:ext cx="4827457" cy="2131508"/>
                <a:chOff x="7523320" y="8589620"/>
                <a:chExt cx="4827457" cy="2131508"/>
              </a:xfrm>
            </p:grpSpPr>
            <p:sp>
              <p:nvSpPr>
                <p:cNvPr id="507" name="Freeform: Shape 506">
                  <a:extLst>
                    <a:ext uri="{FF2B5EF4-FFF2-40B4-BE49-F238E27FC236}">
                      <a16:creationId xmlns:a16="http://schemas.microsoft.com/office/drawing/2014/main" id="{68E23E67-CB43-43C1-830F-3AF5C09DA042}"/>
                    </a:ext>
                  </a:extLst>
                </p:cNvPr>
                <p:cNvSpPr/>
                <p:nvPr/>
              </p:nvSpPr>
              <p:spPr>
                <a:xfrm>
                  <a:off x="7523320" y="8615603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Ins="365760" rtlCol="0" anchor="ctr">
                  <a:noAutofit/>
                </a:bodyPr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I added one zero to my calculation, and now I’m a billionaire in my output!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508" name="Group 507">
                  <a:extLst>
                    <a:ext uri="{FF2B5EF4-FFF2-40B4-BE49-F238E27FC236}">
                      <a16:creationId xmlns:a16="http://schemas.microsoft.com/office/drawing/2014/main" id="{617F9899-2124-4263-AECD-A250373861C6}"/>
                    </a:ext>
                  </a:extLst>
                </p:cNvPr>
                <p:cNvGrpSpPr/>
                <p:nvPr/>
              </p:nvGrpSpPr>
              <p:grpSpPr>
                <a:xfrm>
                  <a:off x="11394041" y="8589620"/>
                  <a:ext cx="956736" cy="1287968"/>
                  <a:chOff x="-3862348" y="1399884"/>
                  <a:chExt cx="956736" cy="1287968"/>
                </a:xfrm>
              </p:grpSpPr>
              <p:pic>
                <p:nvPicPr>
                  <p:cNvPr id="509" name="Graphic 508">
                    <a:extLst>
                      <a:ext uri="{FF2B5EF4-FFF2-40B4-BE49-F238E27FC236}">
                        <a16:creationId xmlns:a16="http://schemas.microsoft.com/office/drawing/2014/main" id="{7D5A85CF-DC2A-43B4-A166-55CCA5C7B8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3862348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510" name="TextBox 509">
                    <a:extLst>
                      <a:ext uri="{FF2B5EF4-FFF2-40B4-BE49-F238E27FC236}">
                        <a16:creationId xmlns:a16="http://schemas.microsoft.com/office/drawing/2014/main" id="{2ABDB08E-FED3-409C-86D4-9CCB128086D5}"/>
                      </a:ext>
                    </a:extLst>
                  </p:cNvPr>
                  <p:cNvSpPr txBox="1"/>
                  <p:nvPr/>
                </p:nvSpPr>
                <p:spPr>
                  <a:xfrm>
                    <a:off x="-3707146" y="231852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承濬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467" name="Group 466">
                <a:extLst>
                  <a:ext uri="{FF2B5EF4-FFF2-40B4-BE49-F238E27FC236}">
                    <a16:creationId xmlns:a16="http://schemas.microsoft.com/office/drawing/2014/main" id="{7FE11780-1680-4C2A-8D3C-1795B25E49D0}"/>
                  </a:ext>
                </a:extLst>
              </p:cNvPr>
              <p:cNvGrpSpPr/>
              <p:nvPr/>
            </p:nvGrpSpPr>
            <p:grpSpPr>
              <a:xfrm>
                <a:off x="6112211" y="29615713"/>
                <a:ext cx="4827457" cy="2131508"/>
                <a:chOff x="7523320" y="8589620"/>
                <a:chExt cx="4827457" cy="2131508"/>
              </a:xfrm>
            </p:grpSpPr>
            <p:sp>
              <p:nvSpPr>
                <p:cNvPr id="503" name="Freeform: Shape 502">
                  <a:extLst>
                    <a:ext uri="{FF2B5EF4-FFF2-40B4-BE49-F238E27FC236}">
                      <a16:creationId xmlns:a16="http://schemas.microsoft.com/office/drawing/2014/main" id="{D76BE1B8-8F40-4282-A497-E651C2FFBF1B}"/>
                    </a:ext>
                  </a:extLst>
                </p:cNvPr>
                <p:cNvSpPr/>
                <p:nvPr/>
              </p:nvSpPr>
              <p:spPr>
                <a:xfrm>
                  <a:off x="7523320" y="8615603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Ins="365760" rtlCol="0" anchor="ctr">
                  <a:noAutofit/>
                </a:bodyPr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Debugging feels like playing detective, except I’m both the culprit and the victim.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504" name="Group 503">
                  <a:extLst>
                    <a:ext uri="{FF2B5EF4-FFF2-40B4-BE49-F238E27FC236}">
                      <a16:creationId xmlns:a16="http://schemas.microsoft.com/office/drawing/2014/main" id="{0C9291DE-F4D9-42F2-8E43-63147EDF4DF0}"/>
                    </a:ext>
                  </a:extLst>
                </p:cNvPr>
                <p:cNvGrpSpPr/>
                <p:nvPr/>
              </p:nvGrpSpPr>
              <p:grpSpPr>
                <a:xfrm>
                  <a:off x="11394041" y="8589620"/>
                  <a:ext cx="956736" cy="1287968"/>
                  <a:chOff x="-3862348" y="1399884"/>
                  <a:chExt cx="956736" cy="1287968"/>
                </a:xfrm>
              </p:grpSpPr>
              <p:pic>
                <p:nvPicPr>
                  <p:cNvPr id="505" name="Graphic 504">
                    <a:extLst>
                      <a:ext uri="{FF2B5EF4-FFF2-40B4-BE49-F238E27FC236}">
                        <a16:creationId xmlns:a16="http://schemas.microsoft.com/office/drawing/2014/main" id="{F7893C10-8466-4DA6-98C0-DF91AEAFC2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3862348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506" name="TextBox 505">
                    <a:extLst>
                      <a:ext uri="{FF2B5EF4-FFF2-40B4-BE49-F238E27FC236}">
                        <a16:creationId xmlns:a16="http://schemas.microsoft.com/office/drawing/2014/main" id="{8BD88252-5545-4C62-8BD7-C9CCD8441412}"/>
                      </a:ext>
                    </a:extLst>
                  </p:cNvPr>
                  <p:cNvSpPr txBox="1"/>
                  <p:nvPr/>
                </p:nvSpPr>
                <p:spPr>
                  <a:xfrm>
                    <a:off x="-3707146" y="231852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承濬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468" name="Group 467">
                <a:extLst>
                  <a:ext uri="{FF2B5EF4-FFF2-40B4-BE49-F238E27FC236}">
                    <a16:creationId xmlns:a16="http://schemas.microsoft.com/office/drawing/2014/main" id="{3808629B-154B-4D95-B764-96E6613B26F7}"/>
                  </a:ext>
                </a:extLst>
              </p:cNvPr>
              <p:cNvGrpSpPr/>
              <p:nvPr/>
            </p:nvGrpSpPr>
            <p:grpSpPr>
              <a:xfrm>
                <a:off x="6096000" y="31912169"/>
                <a:ext cx="4741495" cy="2131542"/>
                <a:chOff x="1504353" y="8801354"/>
                <a:chExt cx="4741495" cy="2131542"/>
              </a:xfrm>
            </p:grpSpPr>
            <p:sp>
              <p:nvSpPr>
                <p:cNvPr id="499" name="Freeform: Shape 498">
                  <a:extLst>
                    <a:ext uri="{FF2B5EF4-FFF2-40B4-BE49-F238E27FC236}">
                      <a16:creationId xmlns:a16="http://schemas.microsoft.com/office/drawing/2014/main" id="{93B89715-CBDC-49EB-B5E4-05CDCC704BE4}"/>
                    </a:ext>
                  </a:extLst>
                </p:cNvPr>
                <p:cNvSpPr/>
                <p:nvPr/>
              </p:nvSpPr>
              <p:spPr>
                <a:xfrm>
                  <a:off x="1504353" y="8827371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Ins="365760" rtlCol="0" anchor="ctr">
                  <a:noAutofit/>
                </a:bodyPr>
                <a:lstStyle/>
                <a:p>
                  <a:pPr algn="ctr"/>
                  <a:r>
                    <a:rPr lang="zh-TW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文檔上說很簡單，結果一寫就炸了，差點相信官方了！</a:t>
                  </a:r>
                </a:p>
              </p:txBody>
            </p:sp>
            <p:grpSp>
              <p:nvGrpSpPr>
                <p:cNvPr id="500" name="Group 499">
                  <a:extLst>
                    <a:ext uri="{FF2B5EF4-FFF2-40B4-BE49-F238E27FC236}">
                      <a16:creationId xmlns:a16="http://schemas.microsoft.com/office/drawing/2014/main" id="{6BD8D5C8-B9AF-4DA2-95B7-EACBBD46B51A}"/>
                    </a:ext>
                  </a:extLst>
                </p:cNvPr>
                <p:cNvGrpSpPr/>
                <p:nvPr/>
              </p:nvGrpSpPr>
              <p:grpSpPr>
                <a:xfrm>
                  <a:off x="5289112" y="8801354"/>
                  <a:ext cx="956736" cy="1301438"/>
                  <a:chOff x="-2750419" y="1399884"/>
                  <a:chExt cx="956736" cy="1301438"/>
                </a:xfrm>
              </p:grpSpPr>
              <p:pic>
                <p:nvPicPr>
                  <p:cNvPr id="501" name="Graphic 500">
                    <a:extLst>
                      <a:ext uri="{FF2B5EF4-FFF2-40B4-BE49-F238E27FC236}">
                        <a16:creationId xmlns:a16="http://schemas.microsoft.com/office/drawing/2014/main" id="{8B62E98D-594D-403F-AE85-F1FA1D968D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750419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502" name="TextBox 501">
                    <a:extLst>
                      <a:ext uri="{FF2B5EF4-FFF2-40B4-BE49-F238E27FC236}">
                        <a16:creationId xmlns:a16="http://schemas.microsoft.com/office/drawing/2014/main" id="{907E7F20-742D-4DBA-8C1F-9A1006FCEA5C}"/>
                      </a:ext>
                    </a:extLst>
                  </p:cNvPr>
                  <p:cNvSpPr txBox="1"/>
                  <p:nvPr/>
                </p:nvSpPr>
                <p:spPr>
                  <a:xfrm>
                    <a:off x="-2600468" y="23319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科宇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469" name="Group 468">
                <a:extLst>
                  <a:ext uri="{FF2B5EF4-FFF2-40B4-BE49-F238E27FC236}">
                    <a16:creationId xmlns:a16="http://schemas.microsoft.com/office/drawing/2014/main" id="{AEA26176-B9B2-4CC2-853E-D7505491AC36}"/>
                  </a:ext>
                </a:extLst>
              </p:cNvPr>
              <p:cNvGrpSpPr/>
              <p:nvPr/>
            </p:nvGrpSpPr>
            <p:grpSpPr>
              <a:xfrm>
                <a:off x="6118882" y="34223847"/>
                <a:ext cx="4741495" cy="2131542"/>
                <a:chOff x="1504353" y="8801354"/>
                <a:chExt cx="4741495" cy="2131542"/>
              </a:xfrm>
            </p:grpSpPr>
            <p:sp>
              <p:nvSpPr>
                <p:cNvPr id="495" name="Freeform: Shape 494">
                  <a:extLst>
                    <a:ext uri="{FF2B5EF4-FFF2-40B4-BE49-F238E27FC236}">
                      <a16:creationId xmlns:a16="http://schemas.microsoft.com/office/drawing/2014/main" id="{808F484E-4459-4F6A-9475-751B945FC123}"/>
                    </a:ext>
                  </a:extLst>
                </p:cNvPr>
                <p:cNvSpPr/>
                <p:nvPr/>
              </p:nvSpPr>
              <p:spPr>
                <a:xfrm>
                  <a:off x="1504353" y="8827371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Ins="365760" rtlCol="0" anchor="ctr">
                  <a:noAutofit/>
                </a:bodyPr>
                <a:lstStyle/>
                <a:p>
                  <a:pPr algn="ctr"/>
                  <a:r>
                    <a:rPr lang="zh-TW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想偷懶寫一行搞定，結果搞了整個下午都沒通過。</a:t>
                  </a:r>
                </a:p>
              </p:txBody>
            </p:sp>
            <p:grpSp>
              <p:nvGrpSpPr>
                <p:cNvPr id="496" name="Group 495">
                  <a:extLst>
                    <a:ext uri="{FF2B5EF4-FFF2-40B4-BE49-F238E27FC236}">
                      <a16:creationId xmlns:a16="http://schemas.microsoft.com/office/drawing/2014/main" id="{454185E3-6E65-4078-9864-A61682B4FCF3}"/>
                    </a:ext>
                  </a:extLst>
                </p:cNvPr>
                <p:cNvGrpSpPr/>
                <p:nvPr/>
              </p:nvGrpSpPr>
              <p:grpSpPr>
                <a:xfrm>
                  <a:off x="5289112" y="8801354"/>
                  <a:ext cx="956736" cy="1301438"/>
                  <a:chOff x="-2750419" y="1399884"/>
                  <a:chExt cx="956736" cy="1301438"/>
                </a:xfrm>
              </p:grpSpPr>
              <p:pic>
                <p:nvPicPr>
                  <p:cNvPr id="497" name="Graphic 496">
                    <a:extLst>
                      <a:ext uri="{FF2B5EF4-FFF2-40B4-BE49-F238E27FC236}">
                        <a16:creationId xmlns:a16="http://schemas.microsoft.com/office/drawing/2014/main" id="{427ECD79-6476-42A2-AF7A-D03414666C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750419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498" name="TextBox 497">
                    <a:extLst>
                      <a:ext uri="{FF2B5EF4-FFF2-40B4-BE49-F238E27FC236}">
                        <a16:creationId xmlns:a16="http://schemas.microsoft.com/office/drawing/2014/main" id="{55F4C302-5C82-4791-8DA1-9D484B0AEE19}"/>
                      </a:ext>
                    </a:extLst>
                  </p:cNvPr>
                  <p:cNvSpPr txBox="1"/>
                  <p:nvPr/>
                </p:nvSpPr>
                <p:spPr>
                  <a:xfrm>
                    <a:off x="-2600468" y="23319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科宇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470" name="Group 469">
                <a:extLst>
                  <a:ext uri="{FF2B5EF4-FFF2-40B4-BE49-F238E27FC236}">
                    <a16:creationId xmlns:a16="http://schemas.microsoft.com/office/drawing/2014/main" id="{58553C07-B1DC-44A5-89F8-105D215080CB}"/>
                  </a:ext>
                </a:extLst>
              </p:cNvPr>
              <p:cNvGrpSpPr/>
              <p:nvPr/>
            </p:nvGrpSpPr>
            <p:grpSpPr>
              <a:xfrm>
                <a:off x="6096000" y="36512613"/>
                <a:ext cx="4741495" cy="2131542"/>
                <a:chOff x="1504353" y="8801354"/>
                <a:chExt cx="4741495" cy="2131542"/>
              </a:xfrm>
            </p:grpSpPr>
            <p:sp>
              <p:nvSpPr>
                <p:cNvPr id="491" name="Freeform: Shape 490">
                  <a:extLst>
                    <a:ext uri="{FF2B5EF4-FFF2-40B4-BE49-F238E27FC236}">
                      <a16:creationId xmlns:a16="http://schemas.microsoft.com/office/drawing/2014/main" id="{487605DB-A5F5-4373-A5AB-05C951B3BC78}"/>
                    </a:ext>
                  </a:extLst>
                </p:cNvPr>
                <p:cNvSpPr/>
                <p:nvPr/>
              </p:nvSpPr>
              <p:spPr>
                <a:xfrm>
                  <a:off x="1504353" y="8827371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Ins="365760" rtlCol="0" anchor="ctr">
                  <a:noAutofit/>
                </a:bodyPr>
                <a:lstStyle/>
                <a:p>
                  <a:pPr algn="ctr"/>
                  <a:r>
                    <a:rPr lang="zh-TW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中午吃飯的時候靈感湧現，回來發現剛才的想法不見了！</a:t>
                  </a:r>
                </a:p>
              </p:txBody>
            </p:sp>
            <p:grpSp>
              <p:nvGrpSpPr>
                <p:cNvPr id="492" name="Group 491">
                  <a:extLst>
                    <a:ext uri="{FF2B5EF4-FFF2-40B4-BE49-F238E27FC236}">
                      <a16:creationId xmlns:a16="http://schemas.microsoft.com/office/drawing/2014/main" id="{099EB449-5D42-48AB-97ED-D3DD8240AA5D}"/>
                    </a:ext>
                  </a:extLst>
                </p:cNvPr>
                <p:cNvGrpSpPr/>
                <p:nvPr/>
              </p:nvGrpSpPr>
              <p:grpSpPr>
                <a:xfrm>
                  <a:off x="5289112" y="8801354"/>
                  <a:ext cx="956736" cy="1301438"/>
                  <a:chOff x="-2750419" y="1399884"/>
                  <a:chExt cx="956736" cy="1301438"/>
                </a:xfrm>
              </p:grpSpPr>
              <p:pic>
                <p:nvPicPr>
                  <p:cNvPr id="493" name="Graphic 492">
                    <a:extLst>
                      <a:ext uri="{FF2B5EF4-FFF2-40B4-BE49-F238E27FC236}">
                        <a16:creationId xmlns:a16="http://schemas.microsoft.com/office/drawing/2014/main" id="{1E637F05-9FD7-46B0-BB0F-11C18735CA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750419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494" name="TextBox 493">
                    <a:extLst>
                      <a:ext uri="{FF2B5EF4-FFF2-40B4-BE49-F238E27FC236}">
                        <a16:creationId xmlns:a16="http://schemas.microsoft.com/office/drawing/2014/main" id="{F212404D-3605-4834-AD9E-4CBDF94F711B}"/>
                      </a:ext>
                    </a:extLst>
                  </p:cNvPr>
                  <p:cNvSpPr txBox="1"/>
                  <p:nvPr/>
                </p:nvSpPr>
                <p:spPr>
                  <a:xfrm>
                    <a:off x="-2600468" y="23319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科宇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471" name="Group 470">
                <a:extLst>
                  <a:ext uri="{FF2B5EF4-FFF2-40B4-BE49-F238E27FC236}">
                    <a16:creationId xmlns:a16="http://schemas.microsoft.com/office/drawing/2014/main" id="{A433CE5D-13FD-4EDA-AE4B-8D984AA59B8A}"/>
                  </a:ext>
                </a:extLst>
              </p:cNvPr>
              <p:cNvGrpSpPr/>
              <p:nvPr/>
            </p:nvGrpSpPr>
            <p:grpSpPr>
              <a:xfrm>
                <a:off x="6118882" y="38783165"/>
                <a:ext cx="4741495" cy="2131542"/>
                <a:chOff x="1504353" y="8801354"/>
                <a:chExt cx="4741495" cy="2131542"/>
              </a:xfrm>
            </p:grpSpPr>
            <p:sp>
              <p:nvSpPr>
                <p:cNvPr id="487" name="Freeform: Shape 486">
                  <a:extLst>
                    <a:ext uri="{FF2B5EF4-FFF2-40B4-BE49-F238E27FC236}">
                      <a16:creationId xmlns:a16="http://schemas.microsoft.com/office/drawing/2014/main" id="{E1C16FD0-C3D8-4BB9-B2AF-C5E1A793DE59}"/>
                    </a:ext>
                  </a:extLst>
                </p:cNvPr>
                <p:cNvSpPr/>
                <p:nvPr/>
              </p:nvSpPr>
              <p:spPr>
                <a:xfrm>
                  <a:off x="1504353" y="8827371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Ins="365760" rtlCol="0" anchor="ctr">
                  <a:noAutofit/>
                </a:bodyPr>
                <a:lstStyle/>
                <a:p>
                  <a:pPr algn="ctr"/>
                  <a:r>
                    <a:rPr lang="zh-TW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試了十次的</a:t>
                  </a:r>
                  <a:r>
                    <a:rPr lang="en-US" altLang="zh-TW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API</a:t>
                  </a:r>
                  <a:r>
                    <a:rPr lang="zh-TW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請求，結果發現測試伺服器掛了</a:t>
                  </a:r>
                </a:p>
              </p:txBody>
            </p:sp>
            <p:grpSp>
              <p:nvGrpSpPr>
                <p:cNvPr id="488" name="Group 487">
                  <a:extLst>
                    <a:ext uri="{FF2B5EF4-FFF2-40B4-BE49-F238E27FC236}">
                      <a16:creationId xmlns:a16="http://schemas.microsoft.com/office/drawing/2014/main" id="{D3D96876-1C24-4852-A0F8-2B63780A90C1}"/>
                    </a:ext>
                  </a:extLst>
                </p:cNvPr>
                <p:cNvGrpSpPr/>
                <p:nvPr/>
              </p:nvGrpSpPr>
              <p:grpSpPr>
                <a:xfrm>
                  <a:off x="5289112" y="8801354"/>
                  <a:ext cx="956736" cy="1301438"/>
                  <a:chOff x="-2750419" y="1399884"/>
                  <a:chExt cx="956736" cy="1301438"/>
                </a:xfrm>
              </p:grpSpPr>
              <p:pic>
                <p:nvPicPr>
                  <p:cNvPr id="489" name="Graphic 488">
                    <a:extLst>
                      <a:ext uri="{FF2B5EF4-FFF2-40B4-BE49-F238E27FC236}">
                        <a16:creationId xmlns:a16="http://schemas.microsoft.com/office/drawing/2014/main" id="{80A26396-7802-4B0D-AEB8-94EE377433A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750419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490" name="TextBox 489">
                    <a:extLst>
                      <a:ext uri="{FF2B5EF4-FFF2-40B4-BE49-F238E27FC236}">
                        <a16:creationId xmlns:a16="http://schemas.microsoft.com/office/drawing/2014/main" id="{61249D9B-B154-4DD6-9166-CBB1EED126FB}"/>
                      </a:ext>
                    </a:extLst>
                  </p:cNvPr>
                  <p:cNvSpPr txBox="1"/>
                  <p:nvPr/>
                </p:nvSpPr>
                <p:spPr>
                  <a:xfrm>
                    <a:off x="-2600468" y="23319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科宇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472" name="Group 471">
                <a:extLst>
                  <a:ext uri="{FF2B5EF4-FFF2-40B4-BE49-F238E27FC236}">
                    <a16:creationId xmlns:a16="http://schemas.microsoft.com/office/drawing/2014/main" id="{DC0035B8-165C-4723-A876-8E2004C47649}"/>
                  </a:ext>
                </a:extLst>
              </p:cNvPr>
              <p:cNvGrpSpPr/>
              <p:nvPr/>
            </p:nvGrpSpPr>
            <p:grpSpPr>
              <a:xfrm>
                <a:off x="6118882" y="41111148"/>
                <a:ext cx="4827457" cy="2131508"/>
                <a:chOff x="7523320" y="8589620"/>
                <a:chExt cx="4827457" cy="2131508"/>
              </a:xfrm>
            </p:grpSpPr>
            <p:sp>
              <p:nvSpPr>
                <p:cNvPr id="483" name="Freeform: Shape 482">
                  <a:extLst>
                    <a:ext uri="{FF2B5EF4-FFF2-40B4-BE49-F238E27FC236}">
                      <a16:creationId xmlns:a16="http://schemas.microsoft.com/office/drawing/2014/main" id="{81978B7A-BB4D-4C95-8A2C-46F998DBD2F1}"/>
                    </a:ext>
                  </a:extLst>
                </p:cNvPr>
                <p:cNvSpPr/>
                <p:nvPr/>
              </p:nvSpPr>
              <p:spPr>
                <a:xfrm>
                  <a:off x="7523320" y="8615603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Ins="365760" rtlCol="0" anchor="ctr">
                  <a:noAutofit/>
                </a:bodyPr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I named my variable 'temp,' and now it’s permanent in the whole program!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484" name="Group 483">
                  <a:extLst>
                    <a:ext uri="{FF2B5EF4-FFF2-40B4-BE49-F238E27FC236}">
                      <a16:creationId xmlns:a16="http://schemas.microsoft.com/office/drawing/2014/main" id="{820EF234-83CA-4A81-9F34-49DD45337E45}"/>
                    </a:ext>
                  </a:extLst>
                </p:cNvPr>
                <p:cNvGrpSpPr/>
                <p:nvPr/>
              </p:nvGrpSpPr>
              <p:grpSpPr>
                <a:xfrm>
                  <a:off x="11394041" y="8589620"/>
                  <a:ext cx="956736" cy="1287968"/>
                  <a:chOff x="-3862348" y="1399884"/>
                  <a:chExt cx="956736" cy="1287968"/>
                </a:xfrm>
              </p:grpSpPr>
              <p:pic>
                <p:nvPicPr>
                  <p:cNvPr id="485" name="Graphic 484">
                    <a:extLst>
                      <a:ext uri="{FF2B5EF4-FFF2-40B4-BE49-F238E27FC236}">
                        <a16:creationId xmlns:a16="http://schemas.microsoft.com/office/drawing/2014/main" id="{4DF0C560-661D-4385-B084-FAA74A0933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3862348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486" name="TextBox 485">
                    <a:extLst>
                      <a:ext uri="{FF2B5EF4-FFF2-40B4-BE49-F238E27FC236}">
                        <a16:creationId xmlns:a16="http://schemas.microsoft.com/office/drawing/2014/main" id="{288019CB-ED03-4DFF-B33B-A2EA5492C22B}"/>
                      </a:ext>
                    </a:extLst>
                  </p:cNvPr>
                  <p:cNvSpPr txBox="1"/>
                  <p:nvPr/>
                </p:nvSpPr>
                <p:spPr>
                  <a:xfrm>
                    <a:off x="-3707146" y="231852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承濬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473" name="Group 472">
                <a:extLst>
                  <a:ext uri="{FF2B5EF4-FFF2-40B4-BE49-F238E27FC236}">
                    <a16:creationId xmlns:a16="http://schemas.microsoft.com/office/drawing/2014/main" id="{314CE141-F727-41AA-8A0A-4DA0BC913287}"/>
                  </a:ext>
                </a:extLst>
              </p:cNvPr>
              <p:cNvGrpSpPr/>
              <p:nvPr/>
            </p:nvGrpSpPr>
            <p:grpSpPr>
              <a:xfrm>
                <a:off x="6118882" y="43399914"/>
                <a:ext cx="4827457" cy="2131508"/>
                <a:chOff x="7523320" y="8589620"/>
                <a:chExt cx="4827457" cy="2131508"/>
              </a:xfrm>
            </p:grpSpPr>
            <p:sp>
              <p:nvSpPr>
                <p:cNvPr id="479" name="Freeform: Shape 478">
                  <a:extLst>
                    <a:ext uri="{FF2B5EF4-FFF2-40B4-BE49-F238E27FC236}">
                      <a16:creationId xmlns:a16="http://schemas.microsoft.com/office/drawing/2014/main" id="{2740B57D-4C7F-4A17-A625-FBB1773047E7}"/>
                    </a:ext>
                  </a:extLst>
                </p:cNvPr>
                <p:cNvSpPr/>
                <p:nvPr/>
              </p:nvSpPr>
              <p:spPr>
                <a:xfrm>
                  <a:off x="7523320" y="8615603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Ins="365760" rtlCol="0" anchor="ctr">
                  <a:noAutofit/>
                </a:bodyPr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Running this script feels like gambling. Will it work? Place your bets!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480" name="Group 479">
                  <a:extLst>
                    <a:ext uri="{FF2B5EF4-FFF2-40B4-BE49-F238E27FC236}">
                      <a16:creationId xmlns:a16="http://schemas.microsoft.com/office/drawing/2014/main" id="{6B41BE26-EE6E-46F9-8076-FE670B631ED1}"/>
                    </a:ext>
                  </a:extLst>
                </p:cNvPr>
                <p:cNvGrpSpPr/>
                <p:nvPr/>
              </p:nvGrpSpPr>
              <p:grpSpPr>
                <a:xfrm>
                  <a:off x="11394041" y="8589620"/>
                  <a:ext cx="956736" cy="1287968"/>
                  <a:chOff x="-3862348" y="1399884"/>
                  <a:chExt cx="956736" cy="1287968"/>
                </a:xfrm>
              </p:grpSpPr>
              <p:pic>
                <p:nvPicPr>
                  <p:cNvPr id="481" name="Graphic 480">
                    <a:extLst>
                      <a:ext uri="{FF2B5EF4-FFF2-40B4-BE49-F238E27FC236}">
                        <a16:creationId xmlns:a16="http://schemas.microsoft.com/office/drawing/2014/main" id="{04990FF7-5E5A-4CEE-A307-AFBC6B9FF6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3862348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482" name="TextBox 481">
                    <a:extLst>
                      <a:ext uri="{FF2B5EF4-FFF2-40B4-BE49-F238E27FC236}">
                        <a16:creationId xmlns:a16="http://schemas.microsoft.com/office/drawing/2014/main" id="{61257766-7F10-458F-A9B9-E920332D720A}"/>
                      </a:ext>
                    </a:extLst>
                  </p:cNvPr>
                  <p:cNvSpPr txBox="1"/>
                  <p:nvPr/>
                </p:nvSpPr>
                <p:spPr>
                  <a:xfrm>
                    <a:off x="-3707146" y="231852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承濬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id="{F0D8CF4E-04C1-41D9-8BD7-75C8D5D091FC}"/>
                  </a:ext>
                </a:extLst>
              </p:cNvPr>
              <p:cNvGrpSpPr/>
              <p:nvPr/>
            </p:nvGrpSpPr>
            <p:grpSpPr>
              <a:xfrm>
                <a:off x="6118882" y="45714663"/>
                <a:ext cx="4741495" cy="2131542"/>
                <a:chOff x="1504353" y="8801354"/>
                <a:chExt cx="4741495" cy="2131542"/>
              </a:xfrm>
            </p:grpSpPr>
            <p:sp>
              <p:nvSpPr>
                <p:cNvPr id="475" name="Freeform: Shape 474">
                  <a:extLst>
                    <a:ext uri="{FF2B5EF4-FFF2-40B4-BE49-F238E27FC236}">
                      <a16:creationId xmlns:a16="http://schemas.microsoft.com/office/drawing/2014/main" id="{720C83A6-7AAE-441E-984B-282DF6B9BE23}"/>
                    </a:ext>
                  </a:extLst>
                </p:cNvPr>
                <p:cNvSpPr/>
                <p:nvPr/>
              </p:nvSpPr>
              <p:spPr>
                <a:xfrm>
                  <a:off x="1504353" y="8827371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Ins="365760" rtlCol="0" anchor="ctr">
                  <a:no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我這個運行點下去，你看是我爆炸還是它爆炸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476" name="Group 475">
                  <a:extLst>
                    <a:ext uri="{FF2B5EF4-FFF2-40B4-BE49-F238E27FC236}">
                      <a16:creationId xmlns:a16="http://schemas.microsoft.com/office/drawing/2014/main" id="{C82E3ED0-CADB-4157-8DDE-A5456843234E}"/>
                    </a:ext>
                  </a:extLst>
                </p:cNvPr>
                <p:cNvGrpSpPr/>
                <p:nvPr/>
              </p:nvGrpSpPr>
              <p:grpSpPr>
                <a:xfrm>
                  <a:off x="5289112" y="8801354"/>
                  <a:ext cx="956736" cy="1301438"/>
                  <a:chOff x="-2750419" y="1399884"/>
                  <a:chExt cx="956736" cy="1301438"/>
                </a:xfrm>
              </p:grpSpPr>
              <p:pic>
                <p:nvPicPr>
                  <p:cNvPr id="477" name="Graphic 476">
                    <a:extLst>
                      <a:ext uri="{FF2B5EF4-FFF2-40B4-BE49-F238E27FC236}">
                        <a16:creationId xmlns:a16="http://schemas.microsoft.com/office/drawing/2014/main" id="{D8FC3BF5-C39C-405C-8E6B-4FF9D520E9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750419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478" name="TextBox 477">
                    <a:extLst>
                      <a:ext uri="{FF2B5EF4-FFF2-40B4-BE49-F238E27FC236}">
                        <a16:creationId xmlns:a16="http://schemas.microsoft.com/office/drawing/2014/main" id="{CDA32BFD-7AB8-4E5B-970A-04449553D55D}"/>
                      </a:ext>
                    </a:extLst>
                  </p:cNvPr>
                  <p:cNvSpPr txBox="1"/>
                  <p:nvPr/>
                </p:nvSpPr>
                <p:spPr>
                  <a:xfrm>
                    <a:off x="-2600468" y="23319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科宇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547" name="Group 546">
              <a:extLst>
                <a:ext uri="{FF2B5EF4-FFF2-40B4-BE49-F238E27FC236}">
                  <a16:creationId xmlns:a16="http://schemas.microsoft.com/office/drawing/2014/main" id="{A9A83824-7111-43D4-9FAE-488E9B8D761A}"/>
                </a:ext>
              </a:extLst>
            </p:cNvPr>
            <p:cNvGrpSpPr/>
            <p:nvPr/>
          </p:nvGrpSpPr>
          <p:grpSpPr>
            <a:xfrm>
              <a:off x="14050047" y="-60603227"/>
              <a:ext cx="10426151" cy="62295240"/>
              <a:chOff x="492570" y="-969192"/>
              <a:chExt cx="10426151" cy="62295240"/>
            </a:xfrm>
          </p:grpSpPr>
          <p:sp>
            <p:nvSpPr>
              <p:cNvPr id="548" name="Rectangle: Rounded Corners 547">
                <a:extLst>
                  <a:ext uri="{FF2B5EF4-FFF2-40B4-BE49-F238E27FC236}">
                    <a16:creationId xmlns:a16="http://schemas.microsoft.com/office/drawing/2014/main" id="{2E571B67-7632-4F16-AB3D-F61C0A5CDF09}"/>
                  </a:ext>
                </a:extLst>
              </p:cNvPr>
              <p:cNvSpPr/>
              <p:nvPr/>
            </p:nvSpPr>
            <p:spPr>
              <a:xfrm>
                <a:off x="492570" y="-969192"/>
                <a:ext cx="8890378" cy="2574607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 sz="35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552" name="Freeform: Shape 551">
                <a:extLst>
                  <a:ext uri="{FF2B5EF4-FFF2-40B4-BE49-F238E27FC236}">
                    <a16:creationId xmlns:a16="http://schemas.microsoft.com/office/drawing/2014/main" id="{61A7ABB6-A7FC-484B-90CC-59D95BA5CF28}"/>
                  </a:ext>
                </a:extLst>
              </p:cNvPr>
              <p:cNvSpPr/>
              <p:nvPr/>
            </p:nvSpPr>
            <p:spPr>
              <a:xfrm flipH="1">
                <a:off x="2809052" y="136157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诶诶，我负责的那个排行榜在每次写入新的资料都会把之前的记录打乱欸。怎麽办</a:t>
                </a:r>
              </a:p>
            </p:txBody>
          </p:sp>
          <p:grpSp>
            <p:nvGrpSpPr>
              <p:cNvPr id="553" name="Group 552">
                <a:extLst>
                  <a:ext uri="{FF2B5EF4-FFF2-40B4-BE49-F238E27FC236}">
                    <a16:creationId xmlns:a16="http://schemas.microsoft.com/office/drawing/2014/main" id="{0B252654-D741-4023-86A7-DB5BBC8FB4F8}"/>
                  </a:ext>
                </a:extLst>
              </p:cNvPr>
              <p:cNvGrpSpPr/>
              <p:nvPr/>
            </p:nvGrpSpPr>
            <p:grpSpPr>
              <a:xfrm>
                <a:off x="1501138" y="16054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672" name="Graphic 671">
                  <a:extLst>
                    <a:ext uri="{FF2B5EF4-FFF2-40B4-BE49-F238E27FC236}">
                      <a16:creationId xmlns:a16="http://schemas.microsoft.com/office/drawing/2014/main" id="{08B5B786-BC99-45A6-8CA6-B1A62C425A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73" name="TextBox 672">
                  <a:extLst>
                    <a:ext uri="{FF2B5EF4-FFF2-40B4-BE49-F238E27FC236}">
                      <a16:creationId xmlns:a16="http://schemas.microsoft.com/office/drawing/2014/main" id="{42A57E41-247A-4F54-9688-399B1903C963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grpSp>
            <p:nvGrpSpPr>
              <p:cNvPr id="554" name="Group 553">
                <a:extLst>
                  <a:ext uri="{FF2B5EF4-FFF2-40B4-BE49-F238E27FC236}">
                    <a16:creationId xmlns:a16="http://schemas.microsoft.com/office/drawing/2014/main" id="{C7EA3E58-BA84-4A26-A623-0945153616DB}"/>
                  </a:ext>
                </a:extLst>
              </p:cNvPr>
              <p:cNvGrpSpPr/>
              <p:nvPr/>
            </p:nvGrpSpPr>
            <p:grpSpPr>
              <a:xfrm>
                <a:off x="5835267" y="4052087"/>
                <a:ext cx="4822721" cy="2105525"/>
                <a:chOff x="5835267" y="4052087"/>
                <a:chExt cx="4822721" cy="2105525"/>
              </a:xfrm>
            </p:grpSpPr>
            <p:sp>
              <p:nvSpPr>
                <p:cNvPr id="668" name="Freeform: Shape 667">
                  <a:extLst>
                    <a:ext uri="{FF2B5EF4-FFF2-40B4-BE49-F238E27FC236}">
                      <a16:creationId xmlns:a16="http://schemas.microsoft.com/office/drawing/2014/main" id="{BA6706DB-898D-4E0F-A642-BEC8ACFA5118}"/>
                    </a:ext>
                  </a:extLst>
                </p:cNvPr>
                <p:cNvSpPr/>
                <p:nvPr/>
              </p:nvSpPr>
              <p:spPr>
                <a:xfrm>
                  <a:off x="5835267" y="4052087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Ins="365760" rtlCol="0" anchor="ctr">
                  <a:noAutofit/>
                </a:bodyPr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I</a:t>
                  </a:r>
                  <a:r>
                    <a:rPr lang="zh-CN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 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don’t speak Chinese.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669" name="Group 668">
                  <a:extLst>
                    <a:ext uri="{FF2B5EF4-FFF2-40B4-BE49-F238E27FC236}">
                      <a16:creationId xmlns:a16="http://schemas.microsoft.com/office/drawing/2014/main" id="{53A5B107-A79B-4A5B-B47D-A728416A5BF6}"/>
                    </a:ext>
                  </a:extLst>
                </p:cNvPr>
                <p:cNvGrpSpPr/>
                <p:nvPr/>
              </p:nvGrpSpPr>
              <p:grpSpPr>
                <a:xfrm>
                  <a:off x="9701252" y="4295484"/>
                  <a:ext cx="956736" cy="1287968"/>
                  <a:chOff x="-3862348" y="1399884"/>
                  <a:chExt cx="956736" cy="1287968"/>
                </a:xfrm>
              </p:grpSpPr>
              <p:pic>
                <p:nvPicPr>
                  <p:cNvPr id="670" name="Graphic 669">
                    <a:extLst>
                      <a:ext uri="{FF2B5EF4-FFF2-40B4-BE49-F238E27FC236}">
                        <a16:creationId xmlns:a16="http://schemas.microsoft.com/office/drawing/2014/main" id="{840133CF-488F-418E-BED1-3925CE46AB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3862348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671" name="TextBox 670">
                    <a:extLst>
                      <a:ext uri="{FF2B5EF4-FFF2-40B4-BE49-F238E27FC236}">
                        <a16:creationId xmlns:a16="http://schemas.microsoft.com/office/drawing/2014/main" id="{72CD2894-C8CE-43D7-B53F-332BE1B0E18E}"/>
                      </a:ext>
                    </a:extLst>
                  </p:cNvPr>
                  <p:cNvSpPr txBox="1"/>
                  <p:nvPr/>
                </p:nvSpPr>
                <p:spPr>
                  <a:xfrm>
                    <a:off x="-3707146" y="231852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承濬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555" name="Group 554">
                <a:extLst>
                  <a:ext uri="{FF2B5EF4-FFF2-40B4-BE49-F238E27FC236}">
                    <a16:creationId xmlns:a16="http://schemas.microsoft.com/office/drawing/2014/main" id="{5A42546E-7ECA-45A4-ADD2-293F32BF893E}"/>
                  </a:ext>
                </a:extLst>
              </p:cNvPr>
              <p:cNvGrpSpPr/>
              <p:nvPr/>
            </p:nvGrpSpPr>
            <p:grpSpPr>
              <a:xfrm>
                <a:off x="5916493" y="7076248"/>
                <a:ext cx="4741495" cy="2131542"/>
                <a:chOff x="1504353" y="8801354"/>
                <a:chExt cx="4741495" cy="2131542"/>
              </a:xfrm>
            </p:grpSpPr>
            <p:sp>
              <p:nvSpPr>
                <p:cNvPr id="664" name="Freeform: Shape 663">
                  <a:extLst>
                    <a:ext uri="{FF2B5EF4-FFF2-40B4-BE49-F238E27FC236}">
                      <a16:creationId xmlns:a16="http://schemas.microsoft.com/office/drawing/2014/main" id="{7BE45589-4869-4682-B611-445DBF980CB3}"/>
                    </a:ext>
                  </a:extLst>
                </p:cNvPr>
                <p:cNvSpPr/>
                <p:nvPr/>
              </p:nvSpPr>
              <p:spPr>
                <a:xfrm>
                  <a:off x="1504353" y="8827371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137160" rIns="365760" rtlCol="0" anchor="ctr">
                  <a:no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嘗試用不同的文件讀取模式看看？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665" name="Group 664">
                  <a:extLst>
                    <a:ext uri="{FF2B5EF4-FFF2-40B4-BE49-F238E27FC236}">
                      <a16:creationId xmlns:a16="http://schemas.microsoft.com/office/drawing/2014/main" id="{FF462832-A294-4F66-8B0D-A20BE94212A0}"/>
                    </a:ext>
                  </a:extLst>
                </p:cNvPr>
                <p:cNvGrpSpPr/>
                <p:nvPr/>
              </p:nvGrpSpPr>
              <p:grpSpPr>
                <a:xfrm>
                  <a:off x="5289112" y="8801354"/>
                  <a:ext cx="956736" cy="1301438"/>
                  <a:chOff x="-2750419" y="1399884"/>
                  <a:chExt cx="956736" cy="1301438"/>
                </a:xfrm>
              </p:grpSpPr>
              <p:pic>
                <p:nvPicPr>
                  <p:cNvPr id="666" name="Graphic 665">
                    <a:extLst>
                      <a:ext uri="{FF2B5EF4-FFF2-40B4-BE49-F238E27FC236}">
                        <a16:creationId xmlns:a16="http://schemas.microsoft.com/office/drawing/2014/main" id="{BE6D8E9C-7C3F-47E0-BF90-3A3089A1E8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750419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667" name="TextBox 666">
                    <a:extLst>
                      <a:ext uri="{FF2B5EF4-FFF2-40B4-BE49-F238E27FC236}">
                        <a16:creationId xmlns:a16="http://schemas.microsoft.com/office/drawing/2014/main" id="{A57E4B5C-4233-4F72-B032-5BE481950EFB}"/>
                      </a:ext>
                    </a:extLst>
                  </p:cNvPr>
                  <p:cNvSpPr txBox="1"/>
                  <p:nvPr/>
                </p:nvSpPr>
                <p:spPr>
                  <a:xfrm>
                    <a:off x="-2600468" y="23319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科宇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556" name="Group 555">
                <a:extLst>
                  <a:ext uri="{FF2B5EF4-FFF2-40B4-BE49-F238E27FC236}">
                    <a16:creationId xmlns:a16="http://schemas.microsoft.com/office/drawing/2014/main" id="{07F4058F-F9E7-4860-91C4-6D742ECD8172}"/>
                  </a:ext>
                </a:extLst>
              </p:cNvPr>
              <p:cNvGrpSpPr/>
              <p:nvPr/>
            </p:nvGrpSpPr>
            <p:grpSpPr>
              <a:xfrm>
                <a:off x="1494244" y="9700076"/>
                <a:ext cx="5024592" cy="2105525"/>
                <a:chOff x="1653538" y="1750435"/>
                <a:chExt cx="5024592" cy="2105525"/>
              </a:xfrm>
            </p:grpSpPr>
            <p:sp>
              <p:nvSpPr>
                <p:cNvPr id="660" name="Freeform: Shape 659">
                  <a:extLst>
                    <a:ext uri="{FF2B5EF4-FFF2-40B4-BE49-F238E27FC236}">
                      <a16:creationId xmlns:a16="http://schemas.microsoft.com/office/drawing/2014/main" id="{8310C186-B46C-4E0E-891F-6156A24C25C9}"/>
                    </a:ext>
                  </a:extLst>
                </p:cNvPr>
                <p:cNvSpPr/>
                <p:nvPr/>
              </p:nvSpPr>
              <p:spPr>
                <a:xfrm flipH="1">
                  <a:off x="2968346" y="1750435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5760" rtlCol="0" anchor="ctr">
                  <a:norm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有料喔，我不考虑从文件的尾部写起就可以了喔，每次都重新读取后重新创建一遍就搞定了（我把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a+</a:t>
                  </a:r>
                  <a:r>
                    <a:rPr lang="zh-CN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模式换成了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w</a:t>
                  </a:r>
                  <a:r>
                    <a:rPr lang="zh-CN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模式）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661" name="Group 660">
                  <a:extLst>
                    <a:ext uri="{FF2B5EF4-FFF2-40B4-BE49-F238E27FC236}">
                      <a16:creationId xmlns:a16="http://schemas.microsoft.com/office/drawing/2014/main" id="{084D9CD9-ED4D-4FB9-AF99-EB6761A64CAA}"/>
                    </a:ext>
                  </a:extLst>
                </p:cNvPr>
                <p:cNvGrpSpPr/>
                <p:nvPr/>
              </p:nvGrpSpPr>
              <p:grpSpPr>
                <a:xfrm>
                  <a:off x="1653538" y="1757815"/>
                  <a:ext cx="956736" cy="1301438"/>
                  <a:chOff x="-1490164" y="1399884"/>
                  <a:chExt cx="956736" cy="1301438"/>
                </a:xfrm>
              </p:grpSpPr>
              <p:pic>
                <p:nvPicPr>
                  <p:cNvPr id="662" name="Graphic 661">
                    <a:extLst>
                      <a:ext uri="{FF2B5EF4-FFF2-40B4-BE49-F238E27FC236}">
                        <a16:creationId xmlns:a16="http://schemas.microsoft.com/office/drawing/2014/main" id="{FAE85F0F-4E6A-46CD-AF11-741D78F091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1490164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663" name="TextBox 662">
                    <a:extLst>
                      <a:ext uri="{FF2B5EF4-FFF2-40B4-BE49-F238E27FC236}">
                        <a16:creationId xmlns:a16="http://schemas.microsoft.com/office/drawing/2014/main" id="{7FD27557-4D75-4EEB-B666-B2E0A7DDB8FD}"/>
                      </a:ext>
                    </a:extLst>
                  </p:cNvPr>
                  <p:cNvSpPr txBox="1"/>
                  <p:nvPr/>
                </p:nvSpPr>
                <p:spPr>
                  <a:xfrm>
                    <a:off x="-1331124" y="23319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偉翔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557" name="Group 556">
                <a:extLst>
                  <a:ext uri="{FF2B5EF4-FFF2-40B4-BE49-F238E27FC236}">
                    <a16:creationId xmlns:a16="http://schemas.microsoft.com/office/drawing/2014/main" id="{CD1BEF06-4D80-472B-A33E-31A3A8229E4F}"/>
                  </a:ext>
                </a:extLst>
              </p:cNvPr>
              <p:cNvGrpSpPr/>
              <p:nvPr/>
            </p:nvGrpSpPr>
            <p:grpSpPr>
              <a:xfrm>
                <a:off x="5916493" y="12134418"/>
                <a:ext cx="4741495" cy="2131542"/>
                <a:chOff x="1504353" y="8801354"/>
                <a:chExt cx="4741495" cy="2131542"/>
              </a:xfrm>
            </p:grpSpPr>
            <p:sp>
              <p:nvSpPr>
                <p:cNvPr id="656" name="Freeform: Shape 655">
                  <a:extLst>
                    <a:ext uri="{FF2B5EF4-FFF2-40B4-BE49-F238E27FC236}">
                      <a16:creationId xmlns:a16="http://schemas.microsoft.com/office/drawing/2014/main" id="{3A87F4EF-285F-47D0-84AA-5286ACF35325}"/>
                    </a:ext>
                  </a:extLst>
                </p:cNvPr>
                <p:cNvSpPr/>
                <p:nvPr/>
              </p:nvSpPr>
              <p:spPr>
                <a:xfrm>
                  <a:off x="1504353" y="8827371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137160" rIns="365760" rtlCol="0" anchor="ctr">
                  <a:no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誒誒，話說你們的小遊戲都完成了嗎？代碼同步是個問題欸。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657" name="Group 656">
                  <a:extLst>
                    <a:ext uri="{FF2B5EF4-FFF2-40B4-BE49-F238E27FC236}">
                      <a16:creationId xmlns:a16="http://schemas.microsoft.com/office/drawing/2014/main" id="{BA75CA55-BC85-45F5-A5FF-9E6005903BC3}"/>
                    </a:ext>
                  </a:extLst>
                </p:cNvPr>
                <p:cNvGrpSpPr/>
                <p:nvPr/>
              </p:nvGrpSpPr>
              <p:grpSpPr>
                <a:xfrm>
                  <a:off x="5289112" y="8801354"/>
                  <a:ext cx="956736" cy="1301438"/>
                  <a:chOff x="-2750419" y="1399884"/>
                  <a:chExt cx="956736" cy="1301438"/>
                </a:xfrm>
              </p:grpSpPr>
              <p:pic>
                <p:nvPicPr>
                  <p:cNvPr id="658" name="Graphic 657">
                    <a:extLst>
                      <a:ext uri="{FF2B5EF4-FFF2-40B4-BE49-F238E27FC236}">
                        <a16:creationId xmlns:a16="http://schemas.microsoft.com/office/drawing/2014/main" id="{5FC2632C-0157-46E5-8FB9-CE006A554C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750419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659" name="TextBox 658">
                    <a:extLst>
                      <a:ext uri="{FF2B5EF4-FFF2-40B4-BE49-F238E27FC236}">
                        <a16:creationId xmlns:a16="http://schemas.microsoft.com/office/drawing/2014/main" id="{64C48A4D-3395-4C26-8683-58A021690510}"/>
                      </a:ext>
                    </a:extLst>
                  </p:cNvPr>
                  <p:cNvSpPr txBox="1"/>
                  <p:nvPr/>
                </p:nvSpPr>
                <p:spPr>
                  <a:xfrm>
                    <a:off x="-2600468" y="23319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科宇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558" name="Group 557">
                <a:extLst>
                  <a:ext uri="{FF2B5EF4-FFF2-40B4-BE49-F238E27FC236}">
                    <a16:creationId xmlns:a16="http://schemas.microsoft.com/office/drawing/2014/main" id="{7DA02E96-3012-4ECA-AC4D-16BE84EF06BF}"/>
                  </a:ext>
                </a:extLst>
              </p:cNvPr>
              <p:cNvGrpSpPr/>
              <p:nvPr/>
            </p:nvGrpSpPr>
            <p:grpSpPr>
              <a:xfrm>
                <a:off x="5916493" y="14620794"/>
                <a:ext cx="4822721" cy="2105525"/>
                <a:chOff x="5835267" y="4052087"/>
                <a:chExt cx="4822721" cy="2105525"/>
              </a:xfrm>
            </p:grpSpPr>
            <p:sp>
              <p:nvSpPr>
                <p:cNvPr id="652" name="Freeform: Shape 651">
                  <a:extLst>
                    <a:ext uri="{FF2B5EF4-FFF2-40B4-BE49-F238E27FC236}">
                      <a16:creationId xmlns:a16="http://schemas.microsoft.com/office/drawing/2014/main" id="{C2DA7C5F-37BD-4995-B2CD-F4AB4D1B935F}"/>
                    </a:ext>
                  </a:extLst>
                </p:cNvPr>
                <p:cNvSpPr/>
                <p:nvPr/>
              </p:nvSpPr>
              <p:spPr>
                <a:xfrm>
                  <a:off x="5835267" y="4052087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Ins="365760" rtlCol="0" anchor="ctr">
                  <a:noAutofit/>
                </a:bodyPr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Have you guys ever heard of </a:t>
                  </a:r>
                  <a:r>
                    <a:rPr lang="en-US" altLang="zh-TW" dirty="0" err="1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GitHUB</a:t>
                  </a:r>
                  <a:r>
                    <a:rPr lang="en-US" altLang="zh-TW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?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653" name="Group 652">
                  <a:extLst>
                    <a:ext uri="{FF2B5EF4-FFF2-40B4-BE49-F238E27FC236}">
                      <a16:creationId xmlns:a16="http://schemas.microsoft.com/office/drawing/2014/main" id="{50A772E6-888E-4CE1-80AC-A7A9013052B1}"/>
                    </a:ext>
                  </a:extLst>
                </p:cNvPr>
                <p:cNvGrpSpPr/>
                <p:nvPr/>
              </p:nvGrpSpPr>
              <p:grpSpPr>
                <a:xfrm>
                  <a:off x="9701252" y="4295484"/>
                  <a:ext cx="956736" cy="1287968"/>
                  <a:chOff x="-3862348" y="1399884"/>
                  <a:chExt cx="956736" cy="1287968"/>
                </a:xfrm>
              </p:grpSpPr>
              <p:pic>
                <p:nvPicPr>
                  <p:cNvPr id="654" name="Graphic 653">
                    <a:extLst>
                      <a:ext uri="{FF2B5EF4-FFF2-40B4-BE49-F238E27FC236}">
                        <a16:creationId xmlns:a16="http://schemas.microsoft.com/office/drawing/2014/main" id="{DE2959A7-70B2-4877-899F-B153D6B1DA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3862348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655" name="TextBox 654">
                    <a:extLst>
                      <a:ext uri="{FF2B5EF4-FFF2-40B4-BE49-F238E27FC236}">
                        <a16:creationId xmlns:a16="http://schemas.microsoft.com/office/drawing/2014/main" id="{FC9E1CBC-8656-4681-9FCF-082D12695F3C}"/>
                      </a:ext>
                    </a:extLst>
                  </p:cNvPr>
                  <p:cNvSpPr txBox="1"/>
                  <p:nvPr/>
                </p:nvSpPr>
                <p:spPr>
                  <a:xfrm>
                    <a:off x="-3707146" y="231852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承濬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559" name="Group 558">
                <a:extLst>
                  <a:ext uri="{FF2B5EF4-FFF2-40B4-BE49-F238E27FC236}">
                    <a16:creationId xmlns:a16="http://schemas.microsoft.com/office/drawing/2014/main" id="{3C580FA7-E0AA-4D47-B5E9-DB63378505B9}"/>
                  </a:ext>
                </a:extLst>
              </p:cNvPr>
              <p:cNvGrpSpPr/>
              <p:nvPr/>
            </p:nvGrpSpPr>
            <p:grpSpPr>
              <a:xfrm>
                <a:off x="5916493" y="17081153"/>
                <a:ext cx="4822721" cy="2105525"/>
                <a:chOff x="5835267" y="4052087"/>
                <a:chExt cx="4822721" cy="2105525"/>
              </a:xfrm>
            </p:grpSpPr>
            <p:sp>
              <p:nvSpPr>
                <p:cNvPr id="648" name="Freeform: Shape 647">
                  <a:extLst>
                    <a:ext uri="{FF2B5EF4-FFF2-40B4-BE49-F238E27FC236}">
                      <a16:creationId xmlns:a16="http://schemas.microsoft.com/office/drawing/2014/main" id="{3180AF70-3536-4494-9585-DD7F1BC602B9}"/>
                    </a:ext>
                  </a:extLst>
                </p:cNvPr>
                <p:cNvSpPr/>
                <p:nvPr/>
              </p:nvSpPr>
              <p:spPr>
                <a:xfrm>
                  <a:off x="5835267" y="4052087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Ins="365760" rtlCol="0" anchor="ctr">
                  <a:noAutofit/>
                </a:bodyPr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We can use git to sync our code easily in only one tap.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649" name="Group 648">
                  <a:extLst>
                    <a:ext uri="{FF2B5EF4-FFF2-40B4-BE49-F238E27FC236}">
                      <a16:creationId xmlns:a16="http://schemas.microsoft.com/office/drawing/2014/main" id="{5937F2FB-5E3C-4F9F-B8CB-78DEFBC14BD0}"/>
                    </a:ext>
                  </a:extLst>
                </p:cNvPr>
                <p:cNvGrpSpPr/>
                <p:nvPr/>
              </p:nvGrpSpPr>
              <p:grpSpPr>
                <a:xfrm>
                  <a:off x="9701252" y="4295484"/>
                  <a:ext cx="956736" cy="1287968"/>
                  <a:chOff x="-3862348" y="1399884"/>
                  <a:chExt cx="956736" cy="1287968"/>
                </a:xfrm>
              </p:grpSpPr>
              <p:pic>
                <p:nvPicPr>
                  <p:cNvPr id="650" name="Graphic 649">
                    <a:extLst>
                      <a:ext uri="{FF2B5EF4-FFF2-40B4-BE49-F238E27FC236}">
                        <a16:creationId xmlns:a16="http://schemas.microsoft.com/office/drawing/2014/main" id="{F40D5065-A240-471B-95AC-FF54BE7A5F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3862348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651" name="TextBox 650">
                    <a:extLst>
                      <a:ext uri="{FF2B5EF4-FFF2-40B4-BE49-F238E27FC236}">
                        <a16:creationId xmlns:a16="http://schemas.microsoft.com/office/drawing/2014/main" id="{69206205-9965-40BF-9253-78A41FA67399}"/>
                      </a:ext>
                    </a:extLst>
                  </p:cNvPr>
                  <p:cNvSpPr txBox="1"/>
                  <p:nvPr/>
                </p:nvSpPr>
                <p:spPr>
                  <a:xfrm>
                    <a:off x="-3707146" y="231852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承濬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560" name="Group 559">
                <a:extLst>
                  <a:ext uri="{FF2B5EF4-FFF2-40B4-BE49-F238E27FC236}">
                    <a16:creationId xmlns:a16="http://schemas.microsoft.com/office/drawing/2014/main" id="{8D781BC6-E737-4FD1-A016-DA862BD8287A}"/>
                  </a:ext>
                </a:extLst>
              </p:cNvPr>
              <p:cNvGrpSpPr/>
              <p:nvPr/>
            </p:nvGrpSpPr>
            <p:grpSpPr>
              <a:xfrm>
                <a:off x="5916493" y="19541512"/>
                <a:ext cx="4822721" cy="2105525"/>
                <a:chOff x="5835267" y="4052087"/>
                <a:chExt cx="4822721" cy="2105525"/>
              </a:xfrm>
            </p:grpSpPr>
            <p:sp>
              <p:nvSpPr>
                <p:cNvPr id="644" name="Freeform: Shape 643">
                  <a:extLst>
                    <a:ext uri="{FF2B5EF4-FFF2-40B4-BE49-F238E27FC236}">
                      <a16:creationId xmlns:a16="http://schemas.microsoft.com/office/drawing/2014/main" id="{60BF59FA-6BD0-4C83-A768-481B04D86756}"/>
                    </a:ext>
                  </a:extLst>
                </p:cNvPr>
                <p:cNvSpPr/>
                <p:nvPr/>
              </p:nvSpPr>
              <p:spPr>
                <a:xfrm>
                  <a:off x="5835267" y="4052087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Ins="365760" rtlCol="0" anchor="ctr">
                  <a:noAutofit/>
                </a:bodyPr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I</a:t>
                  </a:r>
                  <a:r>
                    <a:rPr lang="zh-CN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 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can guide you guys to setup Git if needed.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645" name="Group 644">
                  <a:extLst>
                    <a:ext uri="{FF2B5EF4-FFF2-40B4-BE49-F238E27FC236}">
                      <a16:creationId xmlns:a16="http://schemas.microsoft.com/office/drawing/2014/main" id="{7C06DE46-971A-4306-B22B-468BB754723E}"/>
                    </a:ext>
                  </a:extLst>
                </p:cNvPr>
                <p:cNvGrpSpPr/>
                <p:nvPr/>
              </p:nvGrpSpPr>
              <p:grpSpPr>
                <a:xfrm>
                  <a:off x="9701252" y="4295484"/>
                  <a:ext cx="956736" cy="1287968"/>
                  <a:chOff x="-3862348" y="1399884"/>
                  <a:chExt cx="956736" cy="1287968"/>
                </a:xfrm>
              </p:grpSpPr>
              <p:pic>
                <p:nvPicPr>
                  <p:cNvPr id="646" name="Graphic 645">
                    <a:extLst>
                      <a:ext uri="{FF2B5EF4-FFF2-40B4-BE49-F238E27FC236}">
                        <a16:creationId xmlns:a16="http://schemas.microsoft.com/office/drawing/2014/main" id="{B1FDEF8A-B2FC-4684-AA3A-54A8AC6FB3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3862348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647" name="TextBox 646">
                    <a:extLst>
                      <a:ext uri="{FF2B5EF4-FFF2-40B4-BE49-F238E27FC236}">
                        <a16:creationId xmlns:a16="http://schemas.microsoft.com/office/drawing/2014/main" id="{B5586ED1-2599-4AB6-894B-755A9C175862}"/>
                      </a:ext>
                    </a:extLst>
                  </p:cNvPr>
                  <p:cNvSpPr txBox="1"/>
                  <p:nvPr/>
                </p:nvSpPr>
                <p:spPr>
                  <a:xfrm>
                    <a:off x="-3707146" y="231852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承濬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561" name="Group 560">
                <a:extLst>
                  <a:ext uri="{FF2B5EF4-FFF2-40B4-BE49-F238E27FC236}">
                    <a16:creationId xmlns:a16="http://schemas.microsoft.com/office/drawing/2014/main" id="{154ABFD5-B648-4641-925E-08F1890A2D72}"/>
                  </a:ext>
                </a:extLst>
              </p:cNvPr>
              <p:cNvGrpSpPr/>
              <p:nvPr/>
            </p:nvGrpSpPr>
            <p:grpSpPr>
              <a:xfrm>
                <a:off x="1653284" y="22001871"/>
                <a:ext cx="5024592" cy="2105525"/>
                <a:chOff x="1653538" y="1750435"/>
                <a:chExt cx="5024592" cy="2105525"/>
              </a:xfrm>
            </p:grpSpPr>
            <p:sp>
              <p:nvSpPr>
                <p:cNvPr id="640" name="Freeform: Shape 639">
                  <a:extLst>
                    <a:ext uri="{FF2B5EF4-FFF2-40B4-BE49-F238E27FC236}">
                      <a16:creationId xmlns:a16="http://schemas.microsoft.com/office/drawing/2014/main" id="{B2A0B194-AC90-41D3-8517-AFEDE00E78D3}"/>
                    </a:ext>
                  </a:extLst>
                </p:cNvPr>
                <p:cNvSpPr/>
                <p:nvPr/>
              </p:nvSpPr>
              <p:spPr>
                <a:xfrm flipH="1">
                  <a:off x="2968346" y="1750435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5760" rtlCol="0" anchor="ctr">
                  <a:norm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好的，收到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641" name="Group 640">
                  <a:extLst>
                    <a:ext uri="{FF2B5EF4-FFF2-40B4-BE49-F238E27FC236}">
                      <a16:creationId xmlns:a16="http://schemas.microsoft.com/office/drawing/2014/main" id="{747F706F-BAF9-4034-9376-22D73B428990}"/>
                    </a:ext>
                  </a:extLst>
                </p:cNvPr>
                <p:cNvGrpSpPr/>
                <p:nvPr/>
              </p:nvGrpSpPr>
              <p:grpSpPr>
                <a:xfrm>
                  <a:off x="1653538" y="1757815"/>
                  <a:ext cx="956736" cy="1301438"/>
                  <a:chOff x="-1490164" y="1399884"/>
                  <a:chExt cx="956736" cy="1301438"/>
                </a:xfrm>
              </p:grpSpPr>
              <p:pic>
                <p:nvPicPr>
                  <p:cNvPr id="642" name="Graphic 641">
                    <a:extLst>
                      <a:ext uri="{FF2B5EF4-FFF2-40B4-BE49-F238E27FC236}">
                        <a16:creationId xmlns:a16="http://schemas.microsoft.com/office/drawing/2014/main" id="{D32299B1-1D3D-4787-B79A-6293893413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1490164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643" name="TextBox 642">
                    <a:extLst>
                      <a:ext uri="{FF2B5EF4-FFF2-40B4-BE49-F238E27FC236}">
                        <a16:creationId xmlns:a16="http://schemas.microsoft.com/office/drawing/2014/main" id="{1022CB58-6E24-408C-86A8-209A0B52F5CE}"/>
                      </a:ext>
                    </a:extLst>
                  </p:cNvPr>
                  <p:cNvSpPr txBox="1"/>
                  <p:nvPr/>
                </p:nvSpPr>
                <p:spPr>
                  <a:xfrm>
                    <a:off x="-1331124" y="23319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偉翔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562" name="Group 561">
                <a:extLst>
                  <a:ext uri="{FF2B5EF4-FFF2-40B4-BE49-F238E27FC236}">
                    <a16:creationId xmlns:a16="http://schemas.microsoft.com/office/drawing/2014/main" id="{316B930E-6B3F-4F45-8D58-8FFE335460FF}"/>
                  </a:ext>
                </a:extLst>
              </p:cNvPr>
              <p:cNvGrpSpPr/>
              <p:nvPr/>
            </p:nvGrpSpPr>
            <p:grpSpPr>
              <a:xfrm>
                <a:off x="5916493" y="24462230"/>
                <a:ext cx="4741495" cy="2131542"/>
                <a:chOff x="1504353" y="8801354"/>
                <a:chExt cx="4741495" cy="2131542"/>
              </a:xfrm>
            </p:grpSpPr>
            <p:sp>
              <p:nvSpPr>
                <p:cNvPr id="636" name="Freeform: Shape 635">
                  <a:extLst>
                    <a:ext uri="{FF2B5EF4-FFF2-40B4-BE49-F238E27FC236}">
                      <a16:creationId xmlns:a16="http://schemas.microsoft.com/office/drawing/2014/main" id="{0A7A1972-91D8-42CF-8A2C-46688E18E8BF}"/>
                    </a:ext>
                  </a:extLst>
                </p:cNvPr>
                <p:cNvSpPr/>
                <p:nvPr/>
              </p:nvSpPr>
              <p:spPr>
                <a:xfrm>
                  <a:off x="1504353" y="8827371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137160" rIns="365760" rtlCol="0" anchor="ctr">
                  <a:no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啊對對對（已讀亂回，上班中）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637" name="Group 636">
                  <a:extLst>
                    <a:ext uri="{FF2B5EF4-FFF2-40B4-BE49-F238E27FC236}">
                      <a16:creationId xmlns:a16="http://schemas.microsoft.com/office/drawing/2014/main" id="{F371970A-C0DE-4FC1-AA09-53D277EDD4D1}"/>
                    </a:ext>
                  </a:extLst>
                </p:cNvPr>
                <p:cNvGrpSpPr/>
                <p:nvPr/>
              </p:nvGrpSpPr>
              <p:grpSpPr>
                <a:xfrm>
                  <a:off x="5289112" y="8801354"/>
                  <a:ext cx="956736" cy="1301438"/>
                  <a:chOff x="-2750419" y="1399884"/>
                  <a:chExt cx="956736" cy="1301438"/>
                </a:xfrm>
              </p:grpSpPr>
              <p:pic>
                <p:nvPicPr>
                  <p:cNvPr id="638" name="Graphic 637">
                    <a:extLst>
                      <a:ext uri="{FF2B5EF4-FFF2-40B4-BE49-F238E27FC236}">
                        <a16:creationId xmlns:a16="http://schemas.microsoft.com/office/drawing/2014/main" id="{549F02D5-DF5C-4D88-AC5C-319601412E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750419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639" name="TextBox 638">
                    <a:extLst>
                      <a:ext uri="{FF2B5EF4-FFF2-40B4-BE49-F238E27FC236}">
                        <a16:creationId xmlns:a16="http://schemas.microsoft.com/office/drawing/2014/main" id="{F2BF869B-811F-4A0A-BF71-880A675ED275}"/>
                      </a:ext>
                    </a:extLst>
                  </p:cNvPr>
                  <p:cNvSpPr txBox="1"/>
                  <p:nvPr/>
                </p:nvSpPr>
                <p:spPr>
                  <a:xfrm>
                    <a:off x="-2600468" y="23319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科宇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2927A7A8-62AF-4CDE-946E-567765C50D4D}"/>
                  </a:ext>
                </a:extLst>
              </p:cNvPr>
              <p:cNvGrpSpPr/>
              <p:nvPr/>
            </p:nvGrpSpPr>
            <p:grpSpPr>
              <a:xfrm>
                <a:off x="5916493" y="27143993"/>
                <a:ext cx="4741495" cy="2131542"/>
                <a:chOff x="1504353" y="8801354"/>
                <a:chExt cx="4741495" cy="2131542"/>
              </a:xfrm>
            </p:grpSpPr>
            <p:sp>
              <p:nvSpPr>
                <p:cNvPr id="632" name="Freeform: Shape 631">
                  <a:extLst>
                    <a:ext uri="{FF2B5EF4-FFF2-40B4-BE49-F238E27FC236}">
                      <a16:creationId xmlns:a16="http://schemas.microsoft.com/office/drawing/2014/main" id="{61B34553-635B-49DA-A6F1-11E5513054E6}"/>
                    </a:ext>
                  </a:extLst>
                </p:cNvPr>
                <p:cNvSpPr/>
                <p:nvPr/>
              </p:nvSpPr>
              <p:spPr>
                <a:xfrm>
                  <a:off x="1504353" y="8827371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137160" rIns="365760" rtlCol="0" anchor="ctr">
                  <a:no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為什麼我的小遊戲隨機數返回值全一樣？我在自己的</a:t>
                  </a:r>
                  <a:r>
                    <a:rPr lang="en-US" altLang="zh-CN" dirty="0" err="1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ipynb</a:t>
                  </a:r>
                  <a:r>
                    <a:rPr lang="zh-CN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做沒問題啊。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633" name="Group 632">
                  <a:extLst>
                    <a:ext uri="{FF2B5EF4-FFF2-40B4-BE49-F238E27FC236}">
                      <a16:creationId xmlns:a16="http://schemas.microsoft.com/office/drawing/2014/main" id="{146BF297-FF52-4B3B-BF9A-3D047585C89E}"/>
                    </a:ext>
                  </a:extLst>
                </p:cNvPr>
                <p:cNvGrpSpPr/>
                <p:nvPr/>
              </p:nvGrpSpPr>
              <p:grpSpPr>
                <a:xfrm>
                  <a:off x="5289112" y="8801354"/>
                  <a:ext cx="956736" cy="1301438"/>
                  <a:chOff x="-2750419" y="1399884"/>
                  <a:chExt cx="956736" cy="1301438"/>
                </a:xfrm>
              </p:grpSpPr>
              <p:pic>
                <p:nvPicPr>
                  <p:cNvPr id="634" name="Graphic 633">
                    <a:extLst>
                      <a:ext uri="{FF2B5EF4-FFF2-40B4-BE49-F238E27FC236}">
                        <a16:creationId xmlns:a16="http://schemas.microsoft.com/office/drawing/2014/main" id="{82A9C62D-5235-49AA-9113-6737224B34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750419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635" name="TextBox 634">
                    <a:extLst>
                      <a:ext uri="{FF2B5EF4-FFF2-40B4-BE49-F238E27FC236}">
                        <a16:creationId xmlns:a16="http://schemas.microsoft.com/office/drawing/2014/main" id="{65389D96-0058-465D-9F5B-D00987FD1ECA}"/>
                      </a:ext>
                    </a:extLst>
                  </p:cNvPr>
                  <p:cNvSpPr txBox="1"/>
                  <p:nvPr/>
                </p:nvSpPr>
                <p:spPr>
                  <a:xfrm>
                    <a:off x="-2600468" y="23319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科宇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565" name="Group 564">
                <a:extLst>
                  <a:ext uri="{FF2B5EF4-FFF2-40B4-BE49-F238E27FC236}">
                    <a16:creationId xmlns:a16="http://schemas.microsoft.com/office/drawing/2014/main" id="{844D7890-3573-468B-82FB-40D9FA079FA5}"/>
                  </a:ext>
                </a:extLst>
              </p:cNvPr>
              <p:cNvGrpSpPr/>
              <p:nvPr/>
            </p:nvGrpSpPr>
            <p:grpSpPr>
              <a:xfrm>
                <a:off x="1609989" y="29657184"/>
                <a:ext cx="5024592" cy="2105525"/>
                <a:chOff x="1653538" y="1750435"/>
                <a:chExt cx="5024592" cy="2105525"/>
              </a:xfrm>
            </p:grpSpPr>
            <p:sp>
              <p:nvSpPr>
                <p:cNvPr id="628" name="Freeform: Shape 627">
                  <a:extLst>
                    <a:ext uri="{FF2B5EF4-FFF2-40B4-BE49-F238E27FC236}">
                      <a16:creationId xmlns:a16="http://schemas.microsoft.com/office/drawing/2014/main" id="{9F579C63-EA61-486C-B717-3DA3099157EC}"/>
                    </a:ext>
                  </a:extLst>
                </p:cNvPr>
                <p:cNvSpPr/>
                <p:nvPr/>
              </p:nvSpPr>
              <p:spPr>
                <a:xfrm flipH="1">
                  <a:off x="2968346" y="1750435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5760" rtlCol="0" anchor="ctr">
                  <a:norm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我们的方法</a:t>
                  </a:r>
                  <a:r>
                    <a:rPr lang="en-US" altLang="zh-CN" dirty="0" err="1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Rnumber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()</a:t>
                  </a:r>
                  <a:r>
                    <a:rPr lang="zh-CN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是以当前时间的作为随机种子的，所以你在呼叫这个函式设一个小小的间隔就可以了，用</a:t>
                  </a:r>
                  <a:r>
                    <a:rPr lang="en-US" altLang="zh-CN" dirty="0" err="1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time.sleep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(</a:t>
                  </a:r>
                  <a:r>
                    <a:rPr lang="zh-CN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秒数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)</a:t>
                  </a:r>
                </a:p>
              </p:txBody>
            </p:sp>
            <p:grpSp>
              <p:nvGrpSpPr>
                <p:cNvPr id="629" name="Group 628">
                  <a:extLst>
                    <a:ext uri="{FF2B5EF4-FFF2-40B4-BE49-F238E27FC236}">
                      <a16:creationId xmlns:a16="http://schemas.microsoft.com/office/drawing/2014/main" id="{A5EB5611-4D8D-49A6-B5F2-8CB289434BCE}"/>
                    </a:ext>
                  </a:extLst>
                </p:cNvPr>
                <p:cNvGrpSpPr/>
                <p:nvPr/>
              </p:nvGrpSpPr>
              <p:grpSpPr>
                <a:xfrm>
                  <a:off x="1653538" y="1757815"/>
                  <a:ext cx="956736" cy="1301438"/>
                  <a:chOff x="-1490164" y="1399884"/>
                  <a:chExt cx="956736" cy="1301438"/>
                </a:xfrm>
              </p:grpSpPr>
              <p:pic>
                <p:nvPicPr>
                  <p:cNvPr id="630" name="Graphic 629">
                    <a:extLst>
                      <a:ext uri="{FF2B5EF4-FFF2-40B4-BE49-F238E27FC236}">
                        <a16:creationId xmlns:a16="http://schemas.microsoft.com/office/drawing/2014/main" id="{A494582B-69E2-434E-89F3-60F153148E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1490164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631" name="TextBox 630">
                    <a:extLst>
                      <a:ext uri="{FF2B5EF4-FFF2-40B4-BE49-F238E27FC236}">
                        <a16:creationId xmlns:a16="http://schemas.microsoft.com/office/drawing/2014/main" id="{5A2517AC-D197-46D0-948B-02EC4D967D87}"/>
                      </a:ext>
                    </a:extLst>
                  </p:cNvPr>
                  <p:cNvSpPr txBox="1"/>
                  <p:nvPr/>
                </p:nvSpPr>
                <p:spPr>
                  <a:xfrm>
                    <a:off x="-1331124" y="23319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偉翔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566" name="Group 565">
                <a:extLst>
                  <a:ext uri="{FF2B5EF4-FFF2-40B4-BE49-F238E27FC236}">
                    <a16:creationId xmlns:a16="http://schemas.microsoft.com/office/drawing/2014/main" id="{9FD88F2D-784B-40B7-AA50-1880C9095781}"/>
                  </a:ext>
                </a:extLst>
              </p:cNvPr>
              <p:cNvGrpSpPr/>
              <p:nvPr/>
            </p:nvGrpSpPr>
            <p:grpSpPr>
              <a:xfrm>
                <a:off x="6068893" y="32117015"/>
                <a:ext cx="4822721" cy="2105525"/>
                <a:chOff x="5835267" y="4052087"/>
                <a:chExt cx="4822721" cy="2105525"/>
              </a:xfrm>
            </p:grpSpPr>
            <p:sp>
              <p:nvSpPr>
                <p:cNvPr id="624" name="Freeform: Shape 623">
                  <a:extLst>
                    <a:ext uri="{FF2B5EF4-FFF2-40B4-BE49-F238E27FC236}">
                      <a16:creationId xmlns:a16="http://schemas.microsoft.com/office/drawing/2014/main" id="{1FC1E49D-0884-401F-AFCF-2E60AE4266B5}"/>
                    </a:ext>
                  </a:extLst>
                </p:cNvPr>
                <p:cNvSpPr/>
                <p:nvPr/>
              </p:nvSpPr>
              <p:spPr>
                <a:xfrm>
                  <a:off x="5835267" y="4052087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Ins="365760" rtlCol="0" anchor="ctr">
                  <a:noAutofit/>
                </a:bodyPr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Yea, Wei Siang is right, cause I just faced the same problem before.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625" name="Group 624">
                  <a:extLst>
                    <a:ext uri="{FF2B5EF4-FFF2-40B4-BE49-F238E27FC236}">
                      <a16:creationId xmlns:a16="http://schemas.microsoft.com/office/drawing/2014/main" id="{FC935340-6306-42C4-96BA-DD96CAFD9A75}"/>
                    </a:ext>
                  </a:extLst>
                </p:cNvPr>
                <p:cNvGrpSpPr/>
                <p:nvPr/>
              </p:nvGrpSpPr>
              <p:grpSpPr>
                <a:xfrm>
                  <a:off x="9701252" y="4295484"/>
                  <a:ext cx="956736" cy="1287968"/>
                  <a:chOff x="-3862348" y="1399884"/>
                  <a:chExt cx="956736" cy="1287968"/>
                </a:xfrm>
              </p:grpSpPr>
              <p:pic>
                <p:nvPicPr>
                  <p:cNvPr id="626" name="Graphic 625">
                    <a:extLst>
                      <a:ext uri="{FF2B5EF4-FFF2-40B4-BE49-F238E27FC236}">
                        <a16:creationId xmlns:a16="http://schemas.microsoft.com/office/drawing/2014/main" id="{2FA6D00A-412A-42A6-A3FD-28A67BA437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3862348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627" name="TextBox 626">
                    <a:extLst>
                      <a:ext uri="{FF2B5EF4-FFF2-40B4-BE49-F238E27FC236}">
                        <a16:creationId xmlns:a16="http://schemas.microsoft.com/office/drawing/2014/main" id="{D0C1F161-4780-4CCD-ACEE-CB6CB09B81F8}"/>
                      </a:ext>
                    </a:extLst>
                  </p:cNvPr>
                  <p:cNvSpPr txBox="1"/>
                  <p:nvPr/>
                </p:nvSpPr>
                <p:spPr>
                  <a:xfrm>
                    <a:off x="-3707146" y="231852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承濬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567" name="Group 566">
                <a:extLst>
                  <a:ext uri="{FF2B5EF4-FFF2-40B4-BE49-F238E27FC236}">
                    <a16:creationId xmlns:a16="http://schemas.microsoft.com/office/drawing/2014/main" id="{F528C820-117A-4E55-8AF5-4FE234A7C811}"/>
                  </a:ext>
                </a:extLst>
              </p:cNvPr>
              <p:cNvGrpSpPr/>
              <p:nvPr/>
            </p:nvGrpSpPr>
            <p:grpSpPr>
              <a:xfrm>
                <a:off x="5994916" y="37587954"/>
                <a:ext cx="4741495" cy="2131542"/>
                <a:chOff x="1504353" y="8801354"/>
                <a:chExt cx="4741495" cy="2131542"/>
              </a:xfrm>
            </p:grpSpPr>
            <p:sp>
              <p:nvSpPr>
                <p:cNvPr id="620" name="Freeform: Shape 619">
                  <a:extLst>
                    <a:ext uri="{FF2B5EF4-FFF2-40B4-BE49-F238E27FC236}">
                      <a16:creationId xmlns:a16="http://schemas.microsoft.com/office/drawing/2014/main" id="{F9D8A110-4DFB-480D-9588-E4BD8FC3269B}"/>
                    </a:ext>
                  </a:extLst>
                </p:cNvPr>
                <p:cNvSpPr/>
                <p:nvPr/>
              </p:nvSpPr>
              <p:spPr>
                <a:xfrm>
                  <a:off x="1504353" y="8827371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137160" rIns="365760" rtlCol="0" anchor="ctr">
                  <a:no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話說那個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Git</a:t>
                  </a:r>
                  <a:r>
                    <a:rPr lang="zh-CN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一直報錯是在說什麼？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621" name="Group 620">
                  <a:extLst>
                    <a:ext uri="{FF2B5EF4-FFF2-40B4-BE49-F238E27FC236}">
                      <a16:creationId xmlns:a16="http://schemas.microsoft.com/office/drawing/2014/main" id="{27E3CCFD-46E1-4665-BC1B-2B42B4EC806F}"/>
                    </a:ext>
                  </a:extLst>
                </p:cNvPr>
                <p:cNvGrpSpPr/>
                <p:nvPr/>
              </p:nvGrpSpPr>
              <p:grpSpPr>
                <a:xfrm>
                  <a:off x="5289112" y="8801354"/>
                  <a:ext cx="956736" cy="1301438"/>
                  <a:chOff x="-2750419" y="1399884"/>
                  <a:chExt cx="956736" cy="1301438"/>
                </a:xfrm>
              </p:grpSpPr>
              <p:pic>
                <p:nvPicPr>
                  <p:cNvPr id="622" name="Graphic 621">
                    <a:extLst>
                      <a:ext uri="{FF2B5EF4-FFF2-40B4-BE49-F238E27FC236}">
                        <a16:creationId xmlns:a16="http://schemas.microsoft.com/office/drawing/2014/main" id="{0D4AD190-98A4-44E9-AC67-85B7F4D6DA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750419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623" name="TextBox 622">
                    <a:extLst>
                      <a:ext uri="{FF2B5EF4-FFF2-40B4-BE49-F238E27FC236}">
                        <a16:creationId xmlns:a16="http://schemas.microsoft.com/office/drawing/2014/main" id="{246AC4AA-65F1-421C-8770-2F22E4286C95}"/>
                      </a:ext>
                    </a:extLst>
                  </p:cNvPr>
                  <p:cNvSpPr txBox="1"/>
                  <p:nvPr/>
                </p:nvSpPr>
                <p:spPr>
                  <a:xfrm>
                    <a:off x="-2600468" y="23319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科宇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569" name="Group 568">
                <a:extLst>
                  <a:ext uri="{FF2B5EF4-FFF2-40B4-BE49-F238E27FC236}">
                    <a16:creationId xmlns:a16="http://schemas.microsoft.com/office/drawing/2014/main" id="{5FB69FD5-F387-460C-B532-6B43EC4EF892}"/>
                  </a:ext>
                </a:extLst>
              </p:cNvPr>
              <p:cNvGrpSpPr/>
              <p:nvPr/>
            </p:nvGrpSpPr>
            <p:grpSpPr>
              <a:xfrm>
                <a:off x="6096000" y="34798778"/>
                <a:ext cx="4741495" cy="2131542"/>
                <a:chOff x="1504353" y="8801354"/>
                <a:chExt cx="4741495" cy="2131542"/>
              </a:xfrm>
            </p:grpSpPr>
            <p:sp>
              <p:nvSpPr>
                <p:cNvPr id="616" name="Freeform: Shape 615">
                  <a:extLst>
                    <a:ext uri="{FF2B5EF4-FFF2-40B4-BE49-F238E27FC236}">
                      <a16:creationId xmlns:a16="http://schemas.microsoft.com/office/drawing/2014/main" id="{628604C2-CB3C-4715-B24B-B97F205338ED}"/>
                    </a:ext>
                  </a:extLst>
                </p:cNvPr>
                <p:cNvSpPr/>
                <p:nvPr/>
              </p:nvSpPr>
              <p:spPr>
                <a:xfrm>
                  <a:off x="1504353" y="8827371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137160" rIns="365760" rtlCol="0" anchor="ctr">
                  <a:no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好，我等等就試試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617" name="Group 616">
                  <a:extLst>
                    <a:ext uri="{FF2B5EF4-FFF2-40B4-BE49-F238E27FC236}">
                      <a16:creationId xmlns:a16="http://schemas.microsoft.com/office/drawing/2014/main" id="{383B2AC1-0B48-485C-BEB4-EA50B341D5B9}"/>
                    </a:ext>
                  </a:extLst>
                </p:cNvPr>
                <p:cNvGrpSpPr/>
                <p:nvPr/>
              </p:nvGrpSpPr>
              <p:grpSpPr>
                <a:xfrm>
                  <a:off x="5289112" y="8801354"/>
                  <a:ext cx="956736" cy="1301438"/>
                  <a:chOff x="-2750419" y="1399884"/>
                  <a:chExt cx="956736" cy="1301438"/>
                </a:xfrm>
              </p:grpSpPr>
              <p:pic>
                <p:nvPicPr>
                  <p:cNvPr id="618" name="Graphic 617">
                    <a:extLst>
                      <a:ext uri="{FF2B5EF4-FFF2-40B4-BE49-F238E27FC236}">
                        <a16:creationId xmlns:a16="http://schemas.microsoft.com/office/drawing/2014/main" id="{3D34815D-8352-4629-A28C-EE400E75E5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750419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619" name="TextBox 618">
                    <a:extLst>
                      <a:ext uri="{FF2B5EF4-FFF2-40B4-BE49-F238E27FC236}">
                        <a16:creationId xmlns:a16="http://schemas.microsoft.com/office/drawing/2014/main" id="{5E406589-7541-47AD-8228-10CCA3317EAF}"/>
                      </a:ext>
                    </a:extLst>
                  </p:cNvPr>
                  <p:cNvSpPr txBox="1"/>
                  <p:nvPr/>
                </p:nvSpPr>
                <p:spPr>
                  <a:xfrm>
                    <a:off x="-2600468" y="23319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科宇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570" name="Group 569">
                <a:extLst>
                  <a:ext uri="{FF2B5EF4-FFF2-40B4-BE49-F238E27FC236}">
                    <a16:creationId xmlns:a16="http://schemas.microsoft.com/office/drawing/2014/main" id="{175C9CF2-0387-4903-957D-22819DC6240A}"/>
                  </a:ext>
                </a:extLst>
              </p:cNvPr>
              <p:cNvGrpSpPr/>
              <p:nvPr/>
            </p:nvGrpSpPr>
            <p:grpSpPr>
              <a:xfrm>
                <a:off x="1653284" y="39894656"/>
                <a:ext cx="5024592" cy="2105525"/>
                <a:chOff x="1653538" y="1750435"/>
                <a:chExt cx="5024592" cy="2105525"/>
              </a:xfrm>
            </p:grpSpPr>
            <p:sp>
              <p:nvSpPr>
                <p:cNvPr id="612" name="Freeform: Shape 611">
                  <a:extLst>
                    <a:ext uri="{FF2B5EF4-FFF2-40B4-BE49-F238E27FC236}">
                      <a16:creationId xmlns:a16="http://schemas.microsoft.com/office/drawing/2014/main" id="{390D10E3-2F69-451C-8C66-F2AF4E308705}"/>
                    </a:ext>
                  </a:extLst>
                </p:cNvPr>
                <p:cNvSpPr/>
                <p:nvPr/>
              </p:nvSpPr>
              <p:spPr>
                <a:xfrm flipH="1">
                  <a:off x="2968346" y="1750435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5760" rtlCol="0" anchor="ctr">
                  <a:norm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我也有遇到，我看哪个是亮色的我就点，或者是往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yes</a:t>
                  </a:r>
                  <a:r>
                    <a:rPr lang="zh-CN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点，全是英文字，拜托不要</a:t>
                  </a:r>
                  <a:endPara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613" name="Group 612">
                  <a:extLst>
                    <a:ext uri="{FF2B5EF4-FFF2-40B4-BE49-F238E27FC236}">
                      <a16:creationId xmlns:a16="http://schemas.microsoft.com/office/drawing/2014/main" id="{9D8ECCA8-32DE-4ABE-8B25-C65DCDC2CA6A}"/>
                    </a:ext>
                  </a:extLst>
                </p:cNvPr>
                <p:cNvGrpSpPr/>
                <p:nvPr/>
              </p:nvGrpSpPr>
              <p:grpSpPr>
                <a:xfrm>
                  <a:off x="1653538" y="1757815"/>
                  <a:ext cx="956736" cy="1301438"/>
                  <a:chOff x="-1490164" y="1399884"/>
                  <a:chExt cx="956736" cy="1301438"/>
                </a:xfrm>
              </p:grpSpPr>
              <p:pic>
                <p:nvPicPr>
                  <p:cNvPr id="614" name="Graphic 613">
                    <a:extLst>
                      <a:ext uri="{FF2B5EF4-FFF2-40B4-BE49-F238E27FC236}">
                        <a16:creationId xmlns:a16="http://schemas.microsoft.com/office/drawing/2014/main" id="{F5DA0D47-CCA5-4A7A-8777-40DF7B00D4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1490164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615" name="TextBox 614">
                    <a:extLst>
                      <a:ext uri="{FF2B5EF4-FFF2-40B4-BE49-F238E27FC236}">
                        <a16:creationId xmlns:a16="http://schemas.microsoft.com/office/drawing/2014/main" id="{8F964120-CA7B-4B79-B2E8-470E1ED5B9EC}"/>
                      </a:ext>
                    </a:extLst>
                  </p:cNvPr>
                  <p:cNvSpPr txBox="1"/>
                  <p:nvPr/>
                </p:nvSpPr>
                <p:spPr>
                  <a:xfrm>
                    <a:off x="-1331124" y="23319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偉翔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571" name="Group 570">
                <a:extLst>
                  <a:ext uri="{FF2B5EF4-FFF2-40B4-BE49-F238E27FC236}">
                    <a16:creationId xmlns:a16="http://schemas.microsoft.com/office/drawing/2014/main" id="{71BE107E-E63F-41B3-A64E-727B8EEFCB5F}"/>
                  </a:ext>
                </a:extLst>
              </p:cNvPr>
              <p:cNvGrpSpPr/>
              <p:nvPr/>
            </p:nvGrpSpPr>
            <p:grpSpPr>
              <a:xfrm>
                <a:off x="6014774" y="42175341"/>
                <a:ext cx="4822721" cy="2105525"/>
                <a:chOff x="5835267" y="4052087"/>
                <a:chExt cx="4822721" cy="2105525"/>
              </a:xfrm>
            </p:grpSpPr>
            <p:sp>
              <p:nvSpPr>
                <p:cNvPr id="608" name="Freeform: Shape 607">
                  <a:extLst>
                    <a:ext uri="{FF2B5EF4-FFF2-40B4-BE49-F238E27FC236}">
                      <a16:creationId xmlns:a16="http://schemas.microsoft.com/office/drawing/2014/main" id="{12D81DF7-9904-415A-8667-F8446B085987}"/>
                    </a:ext>
                  </a:extLst>
                </p:cNvPr>
                <p:cNvSpPr/>
                <p:nvPr/>
              </p:nvSpPr>
              <p:spPr>
                <a:xfrm>
                  <a:off x="5835267" y="4052087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Ins="365760" rtlCol="0" anchor="ctr">
                  <a:noAutofit/>
                </a:bodyPr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It must be a conflict error, check your local file and save that file on the cloud for it to be the latest one and click accept or deny the changes.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609" name="Group 608">
                  <a:extLst>
                    <a:ext uri="{FF2B5EF4-FFF2-40B4-BE49-F238E27FC236}">
                      <a16:creationId xmlns:a16="http://schemas.microsoft.com/office/drawing/2014/main" id="{43AF563F-D8DC-4667-B799-AF1F068AF5E7}"/>
                    </a:ext>
                  </a:extLst>
                </p:cNvPr>
                <p:cNvGrpSpPr/>
                <p:nvPr/>
              </p:nvGrpSpPr>
              <p:grpSpPr>
                <a:xfrm>
                  <a:off x="9701252" y="4295484"/>
                  <a:ext cx="956736" cy="1287968"/>
                  <a:chOff x="-3862348" y="1399884"/>
                  <a:chExt cx="956736" cy="1287968"/>
                </a:xfrm>
              </p:grpSpPr>
              <p:pic>
                <p:nvPicPr>
                  <p:cNvPr id="610" name="Graphic 609">
                    <a:extLst>
                      <a:ext uri="{FF2B5EF4-FFF2-40B4-BE49-F238E27FC236}">
                        <a16:creationId xmlns:a16="http://schemas.microsoft.com/office/drawing/2014/main" id="{4FE802E3-EECA-4D80-B178-C8CCB07653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3862348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611" name="TextBox 610">
                    <a:extLst>
                      <a:ext uri="{FF2B5EF4-FFF2-40B4-BE49-F238E27FC236}">
                        <a16:creationId xmlns:a16="http://schemas.microsoft.com/office/drawing/2014/main" id="{E89E4D68-ADB8-4FFF-8484-156C0598C9CE}"/>
                      </a:ext>
                    </a:extLst>
                  </p:cNvPr>
                  <p:cNvSpPr txBox="1"/>
                  <p:nvPr/>
                </p:nvSpPr>
                <p:spPr>
                  <a:xfrm>
                    <a:off x="-3707146" y="231852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承濬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573" name="Group 572">
                <a:extLst>
                  <a:ext uri="{FF2B5EF4-FFF2-40B4-BE49-F238E27FC236}">
                    <a16:creationId xmlns:a16="http://schemas.microsoft.com/office/drawing/2014/main" id="{B8611100-AB39-437D-9D22-644CBC24753A}"/>
                  </a:ext>
                </a:extLst>
              </p:cNvPr>
              <p:cNvGrpSpPr/>
              <p:nvPr/>
            </p:nvGrpSpPr>
            <p:grpSpPr>
              <a:xfrm>
                <a:off x="6002911" y="45040054"/>
                <a:ext cx="4822721" cy="2105525"/>
                <a:chOff x="5835267" y="4052087"/>
                <a:chExt cx="4822721" cy="2105525"/>
              </a:xfrm>
            </p:grpSpPr>
            <p:sp>
              <p:nvSpPr>
                <p:cNvPr id="604" name="Freeform: Shape 603">
                  <a:extLst>
                    <a:ext uri="{FF2B5EF4-FFF2-40B4-BE49-F238E27FC236}">
                      <a16:creationId xmlns:a16="http://schemas.microsoft.com/office/drawing/2014/main" id="{AFEB516D-1A7E-4CC9-9A8F-17CBF710E7BE}"/>
                    </a:ext>
                  </a:extLst>
                </p:cNvPr>
                <p:cNvSpPr/>
                <p:nvPr/>
              </p:nvSpPr>
              <p:spPr>
                <a:xfrm>
                  <a:off x="5835267" y="4052087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Ins="365760" rtlCol="0" anchor="ctr">
                  <a:noAutofit/>
                </a:bodyPr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Should we put our source code to the ppt?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605" name="Group 604">
                  <a:extLst>
                    <a:ext uri="{FF2B5EF4-FFF2-40B4-BE49-F238E27FC236}">
                      <a16:creationId xmlns:a16="http://schemas.microsoft.com/office/drawing/2014/main" id="{40887DF1-B999-4089-B9B2-53C877FC88F5}"/>
                    </a:ext>
                  </a:extLst>
                </p:cNvPr>
                <p:cNvGrpSpPr/>
                <p:nvPr/>
              </p:nvGrpSpPr>
              <p:grpSpPr>
                <a:xfrm>
                  <a:off x="9701252" y="4295484"/>
                  <a:ext cx="956736" cy="1287968"/>
                  <a:chOff x="-3862348" y="1399884"/>
                  <a:chExt cx="956736" cy="1287968"/>
                </a:xfrm>
              </p:grpSpPr>
              <p:pic>
                <p:nvPicPr>
                  <p:cNvPr id="606" name="Graphic 605">
                    <a:extLst>
                      <a:ext uri="{FF2B5EF4-FFF2-40B4-BE49-F238E27FC236}">
                        <a16:creationId xmlns:a16="http://schemas.microsoft.com/office/drawing/2014/main" id="{469F39BC-0B6E-4019-B9C0-9A43EEF5F4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3862348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607" name="TextBox 606">
                    <a:extLst>
                      <a:ext uri="{FF2B5EF4-FFF2-40B4-BE49-F238E27FC236}">
                        <a16:creationId xmlns:a16="http://schemas.microsoft.com/office/drawing/2014/main" id="{0FBA22A9-D70C-444C-B2F9-DB763BD017BF}"/>
                      </a:ext>
                    </a:extLst>
                  </p:cNvPr>
                  <p:cNvSpPr txBox="1"/>
                  <p:nvPr/>
                </p:nvSpPr>
                <p:spPr>
                  <a:xfrm>
                    <a:off x="-3707146" y="231852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承濬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574" name="Group 573">
                <a:extLst>
                  <a:ext uri="{FF2B5EF4-FFF2-40B4-BE49-F238E27FC236}">
                    <a16:creationId xmlns:a16="http://schemas.microsoft.com/office/drawing/2014/main" id="{E10F3217-FC45-4D84-9C1E-5BE2A0C6D5BC}"/>
                  </a:ext>
                </a:extLst>
              </p:cNvPr>
              <p:cNvGrpSpPr/>
              <p:nvPr/>
            </p:nvGrpSpPr>
            <p:grpSpPr>
              <a:xfrm>
                <a:off x="1609989" y="47323841"/>
                <a:ext cx="5024592" cy="2105525"/>
                <a:chOff x="1653538" y="1750435"/>
                <a:chExt cx="5024592" cy="2105525"/>
              </a:xfrm>
            </p:grpSpPr>
            <p:sp>
              <p:nvSpPr>
                <p:cNvPr id="600" name="Freeform: Shape 599">
                  <a:extLst>
                    <a:ext uri="{FF2B5EF4-FFF2-40B4-BE49-F238E27FC236}">
                      <a16:creationId xmlns:a16="http://schemas.microsoft.com/office/drawing/2014/main" id="{0C9209F8-B33D-40E1-976A-DDAA368964F5}"/>
                    </a:ext>
                  </a:extLst>
                </p:cNvPr>
                <p:cNvSpPr/>
                <p:nvPr/>
              </p:nvSpPr>
              <p:spPr>
                <a:xfrm flipH="1">
                  <a:off x="2968346" y="1750435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5760" rtlCol="0" anchor="ctr">
                  <a:normAutofit/>
                </a:bodyPr>
                <a:lstStyle/>
                <a:p>
                  <a:pPr algn="ctr"/>
                  <a:r>
                    <a:rPr lang="en-US" altLang="zh-CN" dirty="0" err="1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VScode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 </a:t>
                  </a:r>
                  <a:r>
                    <a:rPr lang="zh-CN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崩溃了，代码无了，我也无了。</a:t>
                  </a:r>
                  <a:endPara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601" name="Group 600">
                  <a:extLst>
                    <a:ext uri="{FF2B5EF4-FFF2-40B4-BE49-F238E27FC236}">
                      <a16:creationId xmlns:a16="http://schemas.microsoft.com/office/drawing/2014/main" id="{360683E0-15CB-4A65-9D3E-35DAE1407540}"/>
                    </a:ext>
                  </a:extLst>
                </p:cNvPr>
                <p:cNvGrpSpPr/>
                <p:nvPr/>
              </p:nvGrpSpPr>
              <p:grpSpPr>
                <a:xfrm>
                  <a:off x="1653538" y="1757815"/>
                  <a:ext cx="956736" cy="1301438"/>
                  <a:chOff x="-1490164" y="1399884"/>
                  <a:chExt cx="956736" cy="1301438"/>
                </a:xfrm>
              </p:grpSpPr>
              <p:pic>
                <p:nvPicPr>
                  <p:cNvPr id="602" name="Graphic 601">
                    <a:extLst>
                      <a:ext uri="{FF2B5EF4-FFF2-40B4-BE49-F238E27FC236}">
                        <a16:creationId xmlns:a16="http://schemas.microsoft.com/office/drawing/2014/main" id="{11FF385D-0A06-4500-BE72-1ECEBCF2CB7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1490164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603" name="TextBox 602">
                    <a:extLst>
                      <a:ext uri="{FF2B5EF4-FFF2-40B4-BE49-F238E27FC236}">
                        <a16:creationId xmlns:a16="http://schemas.microsoft.com/office/drawing/2014/main" id="{7C02EA20-8B10-4191-9C80-DC88C6DA39FA}"/>
                      </a:ext>
                    </a:extLst>
                  </p:cNvPr>
                  <p:cNvSpPr txBox="1"/>
                  <p:nvPr/>
                </p:nvSpPr>
                <p:spPr>
                  <a:xfrm>
                    <a:off x="-1331124" y="23319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偉翔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575" name="Group 574">
                <a:extLst>
                  <a:ext uri="{FF2B5EF4-FFF2-40B4-BE49-F238E27FC236}">
                    <a16:creationId xmlns:a16="http://schemas.microsoft.com/office/drawing/2014/main" id="{EEA77ED1-3D6F-4551-9E4B-9CCA7B59F012}"/>
                  </a:ext>
                </a:extLst>
              </p:cNvPr>
              <p:cNvGrpSpPr/>
              <p:nvPr/>
            </p:nvGrpSpPr>
            <p:grpSpPr>
              <a:xfrm>
                <a:off x="6147316" y="49696254"/>
                <a:ext cx="4741495" cy="2131542"/>
                <a:chOff x="1504353" y="8801354"/>
                <a:chExt cx="4741495" cy="2131542"/>
              </a:xfrm>
            </p:grpSpPr>
            <p:sp>
              <p:nvSpPr>
                <p:cNvPr id="596" name="Freeform: Shape 595">
                  <a:extLst>
                    <a:ext uri="{FF2B5EF4-FFF2-40B4-BE49-F238E27FC236}">
                      <a16:creationId xmlns:a16="http://schemas.microsoft.com/office/drawing/2014/main" id="{46821055-5A89-4770-B2EE-F79F85589920}"/>
                    </a:ext>
                  </a:extLst>
                </p:cNvPr>
                <p:cNvSpPr/>
                <p:nvPr/>
              </p:nvSpPr>
              <p:spPr>
                <a:xfrm>
                  <a:off x="1504353" y="8827371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137160" rIns="365760" rtlCol="0" anchor="ctr">
                  <a:no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上交代碼又報錯，你們是不是有人沒有更新代碼庫就直接開寫？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597" name="Group 596">
                  <a:extLst>
                    <a:ext uri="{FF2B5EF4-FFF2-40B4-BE49-F238E27FC236}">
                      <a16:creationId xmlns:a16="http://schemas.microsoft.com/office/drawing/2014/main" id="{720A81E3-EEC8-480F-887A-0A50FA7B7C9F}"/>
                    </a:ext>
                  </a:extLst>
                </p:cNvPr>
                <p:cNvGrpSpPr/>
                <p:nvPr/>
              </p:nvGrpSpPr>
              <p:grpSpPr>
                <a:xfrm>
                  <a:off x="5289112" y="8801354"/>
                  <a:ext cx="956736" cy="1301438"/>
                  <a:chOff x="-2750419" y="1399884"/>
                  <a:chExt cx="956736" cy="1301438"/>
                </a:xfrm>
              </p:grpSpPr>
              <p:pic>
                <p:nvPicPr>
                  <p:cNvPr id="598" name="Graphic 597">
                    <a:extLst>
                      <a:ext uri="{FF2B5EF4-FFF2-40B4-BE49-F238E27FC236}">
                        <a16:creationId xmlns:a16="http://schemas.microsoft.com/office/drawing/2014/main" id="{3D305DCD-5F40-459C-98A2-583BB4D6C4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750419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599" name="TextBox 598">
                    <a:extLst>
                      <a:ext uri="{FF2B5EF4-FFF2-40B4-BE49-F238E27FC236}">
                        <a16:creationId xmlns:a16="http://schemas.microsoft.com/office/drawing/2014/main" id="{C9390FE0-63CD-49D7-AB1D-B3D5D49D119C}"/>
                      </a:ext>
                    </a:extLst>
                  </p:cNvPr>
                  <p:cNvSpPr txBox="1"/>
                  <p:nvPr/>
                </p:nvSpPr>
                <p:spPr>
                  <a:xfrm>
                    <a:off x="-2600468" y="23319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科宇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576" name="Group 575">
                <a:extLst>
                  <a:ext uri="{FF2B5EF4-FFF2-40B4-BE49-F238E27FC236}">
                    <a16:creationId xmlns:a16="http://schemas.microsoft.com/office/drawing/2014/main" id="{D47A2B72-6AF9-4AA7-B556-7A6B44C1EED3}"/>
                  </a:ext>
                </a:extLst>
              </p:cNvPr>
              <p:cNvGrpSpPr/>
              <p:nvPr/>
            </p:nvGrpSpPr>
            <p:grpSpPr>
              <a:xfrm>
                <a:off x="6096000" y="52120701"/>
                <a:ext cx="4822721" cy="2105525"/>
                <a:chOff x="5835267" y="4052087"/>
                <a:chExt cx="4822721" cy="2105525"/>
              </a:xfrm>
            </p:grpSpPr>
            <p:sp>
              <p:nvSpPr>
                <p:cNvPr id="592" name="Freeform: Shape 591">
                  <a:extLst>
                    <a:ext uri="{FF2B5EF4-FFF2-40B4-BE49-F238E27FC236}">
                      <a16:creationId xmlns:a16="http://schemas.microsoft.com/office/drawing/2014/main" id="{1627DA17-B19A-4CED-8FF9-6882EE82EECA}"/>
                    </a:ext>
                  </a:extLst>
                </p:cNvPr>
                <p:cNvSpPr/>
                <p:nvPr/>
              </p:nvSpPr>
              <p:spPr>
                <a:xfrm>
                  <a:off x="5835267" y="4052087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Ins="365760" rtlCol="0" anchor="ctr">
                  <a:noAutofit/>
                </a:bodyPr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OMG, who </a:t>
                  </a:r>
                  <a:r>
                    <a:rPr lang="en-US" altLang="zh-TW" dirty="0" err="1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tf</a:t>
                  </a:r>
                  <a:r>
                    <a:rPr lang="en-US" altLang="zh-TW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 overwrite my code, WTH!!!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593" name="Group 592">
                  <a:extLst>
                    <a:ext uri="{FF2B5EF4-FFF2-40B4-BE49-F238E27FC236}">
                      <a16:creationId xmlns:a16="http://schemas.microsoft.com/office/drawing/2014/main" id="{57317398-6B53-4040-881E-A8122E205DA0}"/>
                    </a:ext>
                  </a:extLst>
                </p:cNvPr>
                <p:cNvGrpSpPr/>
                <p:nvPr/>
              </p:nvGrpSpPr>
              <p:grpSpPr>
                <a:xfrm>
                  <a:off x="9701252" y="4295484"/>
                  <a:ext cx="956736" cy="1287968"/>
                  <a:chOff x="-3862348" y="1399884"/>
                  <a:chExt cx="956736" cy="1287968"/>
                </a:xfrm>
              </p:grpSpPr>
              <p:pic>
                <p:nvPicPr>
                  <p:cNvPr id="594" name="Graphic 593">
                    <a:extLst>
                      <a:ext uri="{FF2B5EF4-FFF2-40B4-BE49-F238E27FC236}">
                        <a16:creationId xmlns:a16="http://schemas.microsoft.com/office/drawing/2014/main" id="{2C108E44-6F15-4115-920E-8574CE51DDE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3862348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595" name="TextBox 594">
                    <a:extLst>
                      <a:ext uri="{FF2B5EF4-FFF2-40B4-BE49-F238E27FC236}">
                        <a16:creationId xmlns:a16="http://schemas.microsoft.com/office/drawing/2014/main" id="{4BB3065F-5366-46BE-B7B4-2D6FEDDDA48E}"/>
                      </a:ext>
                    </a:extLst>
                  </p:cNvPr>
                  <p:cNvSpPr txBox="1"/>
                  <p:nvPr/>
                </p:nvSpPr>
                <p:spPr>
                  <a:xfrm>
                    <a:off x="-3707146" y="231852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承濬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577" name="Group 576">
                <a:extLst>
                  <a:ext uri="{FF2B5EF4-FFF2-40B4-BE49-F238E27FC236}">
                    <a16:creationId xmlns:a16="http://schemas.microsoft.com/office/drawing/2014/main" id="{2B1302C0-7BE2-4E58-B5A7-EFAEF6E2DB84}"/>
                  </a:ext>
                </a:extLst>
              </p:cNvPr>
              <p:cNvGrpSpPr/>
              <p:nvPr/>
            </p:nvGrpSpPr>
            <p:grpSpPr>
              <a:xfrm>
                <a:off x="1494244" y="54519131"/>
                <a:ext cx="5024592" cy="2105525"/>
                <a:chOff x="1653538" y="1750435"/>
                <a:chExt cx="5024592" cy="2105525"/>
              </a:xfrm>
            </p:grpSpPr>
            <p:sp>
              <p:nvSpPr>
                <p:cNvPr id="588" name="Freeform: Shape 587">
                  <a:extLst>
                    <a:ext uri="{FF2B5EF4-FFF2-40B4-BE49-F238E27FC236}">
                      <a16:creationId xmlns:a16="http://schemas.microsoft.com/office/drawing/2014/main" id="{0BB39476-769A-4B46-81BE-D270DBEE2A66}"/>
                    </a:ext>
                  </a:extLst>
                </p:cNvPr>
                <p:cNvSpPr/>
                <p:nvPr/>
              </p:nvSpPr>
              <p:spPr>
                <a:xfrm flipH="1">
                  <a:off x="2968346" y="1750435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5760" rtlCol="0" anchor="ctr">
                  <a:norm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（已读不敢回，亮哪点哪，好像是在说我）</a:t>
                  </a:r>
                  <a:endPara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589" name="Group 588">
                  <a:extLst>
                    <a:ext uri="{FF2B5EF4-FFF2-40B4-BE49-F238E27FC236}">
                      <a16:creationId xmlns:a16="http://schemas.microsoft.com/office/drawing/2014/main" id="{C648E169-507A-4650-BEF7-476427DA08F7}"/>
                    </a:ext>
                  </a:extLst>
                </p:cNvPr>
                <p:cNvGrpSpPr/>
                <p:nvPr/>
              </p:nvGrpSpPr>
              <p:grpSpPr>
                <a:xfrm>
                  <a:off x="1653538" y="1757815"/>
                  <a:ext cx="956736" cy="1301438"/>
                  <a:chOff x="-1490164" y="1399884"/>
                  <a:chExt cx="956736" cy="1301438"/>
                </a:xfrm>
              </p:grpSpPr>
              <p:pic>
                <p:nvPicPr>
                  <p:cNvPr id="590" name="Graphic 589">
                    <a:extLst>
                      <a:ext uri="{FF2B5EF4-FFF2-40B4-BE49-F238E27FC236}">
                        <a16:creationId xmlns:a16="http://schemas.microsoft.com/office/drawing/2014/main" id="{BA0BED2E-CF5F-456F-B38B-2DFF72D558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1490164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591" name="TextBox 590">
                    <a:extLst>
                      <a:ext uri="{FF2B5EF4-FFF2-40B4-BE49-F238E27FC236}">
                        <a16:creationId xmlns:a16="http://schemas.microsoft.com/office/drawing/2014/main" id="{797F7C53-6320-48BF-9DDE-563E26591025}"/>
                      </a:ext>
                    </a:extLst>
                  </p:cNvPr>
                  <p:cNvSpPr txBox="1"/>
                  <p:nvPr/>
                </p:nvSpPr>
                <p:spPr>
                  <a:xfrm>
                    <a:off x="-1331124" y="23319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偉翔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578" name="Group 577">
                <a:extLst>
                  <a:ext uri="{FF2B5EF4-FFF2-40B4-BE49-F238E27FC236}">
                    <a16:creationId xmlns:a16="http://schemas.microsoft.com/office/drawing/2014/main" id="{ADA81770-054F-48FC-BD75-2CC4947069A6}"/>
                  </a:ext>
                </a:extLst>
              </p:cNvPr>
              <p:cNvGrpSpPr/>
              <p:nvPr/>
            </p:nvGrpSpPr>
            <p:grpSpPr>
              <a:xfrm>
                <a:off x="6084137" y="56790697"/>
                <a:ext cx="4741495" cy="2131542"/>
                <a:chOff x="1504353" y="8801354"/>
                <a:chExt cx="4741495" cy="2131542"/>
              </a:xfrm>
            </p:grpSpPr>
            <p:sp>
              <p:nvSpPr>
                <p:cNvPr id="584" name="Freeform: Shape 583">
                  <a:extLst>
                    <a:ext uri="{FF2B5EF4-FFF2-40B4-BE49-F238E27FC236}">
                      <a16:creationId xmlns:a16="http://schemas.microsoft.com/office/drawing/2014/main" id="{9FE86BD1-8711-4833-9E19-B8685D969979}"/>
                    </a:ext>
                  </a:extLst>
                </p:cNvPr>
                <p:cNvSpPr/>
                <p:nvPr/>
              </p:nvSpPr>
              <p:spPr>
                <a:xfrm>
                  <a:off x="1504353" y="8827371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137160" rIns="365760" rtlCol="0" anchor="ctr">
                  <a:no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教我装</a:t>
                  </a:r>
                  <a:r>
                    <a:rPr lang="en-US" altLang="zh-CN" dirty="0" err="1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VScode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585" name="Group 584">
                  <a:extLst>
                    <a:ext uri="{FF2B5EF4-FFF2-40B4-BE49-F238E27FC236}">
                      <a16:creationId xmlns:a16="http://schemas.microsoft.com/office/drawing/2014/main" id="{F7119F2F-279F-439C-88BA-F5119417A3B0}"/>
                    </a:ext>
                  </a:extLst>
                </p:cNvPr>
                <p:cNvGrpSpPr/>
                <p:nvPr/>
              </p:nvGrpSpPr>
              <p:grpSpPr>
                <a:xfrm>
                  <a:off x="5289112" y="8801354"/>
                  <a:ext cx="956736" cy="1301438"/>
                  <a:chOff x="-2750419" y="1399884"/>
                  <a:chExt cx="956736" cy="1301438"/>
                </a:xfrm>
              </p:grpSpPr>
              <p:pic>
                <p:nvPicPr>
                  <p:cNvPr id="586" name="Graphic 585">
                    <a:extLst>
                      <a:ext uri="{FF2B5EF4-FFF2-40B4-BE49-F238E27FC236}">
                        <a16:creationId xmlns:a16="http://schemas.microsoft.com/office/drawing/2014/main" id="{43373308-1ABA-4B3B-96BD-8CF8F85F3F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750419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587" name="TextBox 586">
                    <a:extLst>
                      <a:ext uri="{FF2B5EF4-FFF2-40B4-BE49-F238E27FC236}">
                        <a16:creationId xmlns:a16="http://schemas.microsoft.com/office/drawing/2014/main" id="{DC97CC8C-8EBC-40BC-BC64-BDBBC29871F2}"/>
                      </a:ext>
                    </a:extLst>
                  </p:cNvPr>
                  <p:cNvSpPr txBox="1"/>
                  <p:nvPr/>
                </p:nvSpPr>
                <p:spPr>
                  <a:xfrm>
                    <a:off x="-2600468" y="23319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科宇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579" name="Group 578">
                <a:extLst>
                  <a:ext uri="{FF2B5EF4-FFF2-40B4-BE49-F238E27FC236}">
                    <a16:creationId xmlns:a16="http://schemas.microsoft.com/office/drawing/2014/main" id="{564F9FAF-12E7-41B5-BC0E-F1A90F65C5F5}"/>
                  </a:ext>
                </a:extLst>
              </p:cNvPr>
              <p:cNvGrpSpPr/>
              <p:nvPr/>
            </p:nvGrpSpPr>
            <p:grpSpPr>
              <a:xfrm>
                <a:off x="6068893" y="59220523"/>
                <a:ext cx="4822721" cy="2105525"/>
                <a:chOff x="5835267" y="4052087"/>
                <a:chExt cx="4822721" cy="2105525"/>
              </a:xfrm>
            </p:grpSpPr>
            <p:sp>
              <p:nvSpPr>
                <p:cNvPr id="580" name="Freeform: Shape 579">
                  <a:extLst>
                    <a:ext uri="{FF2B5EF4-FFF2-40B4-BE49-F238E27FC236}">
                      <a16:creationId xmlns:a16="http://schemas.microsoft.com/office/drawing/2014/main" id="{24E8D04D-686F-432A-BC1B-AA3B4F77FA5E}"/>
                    </a:ext>
                  </a:extLst>
                </p:cNvPr>
                <p:cNvSpPr/>
                <p:nvPr/>
              </p:nvSpPr>
              <p:spPr>
                <a:xfrm>
                  <a:off x="5835267" y="4052087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Ins="365760" rtlCol="0" anchor="ctr">
                  <a:noAutofit/>
                </a:bodyPr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I have done my mini games code part, where should I place the codes?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581" name="Group 580">
                  <a:extLst>
                    <a:ext uri="{FF2B5EF4-FFF2-40B4-BE49-F238E27FC236}">
                      <a16:creationId xmlns:a16="http://schemas.microsoft.com/office/drawing/2014/main" id="{288B6E92-2E37-4CF1-A27F-1B3794E4D174}"/>
                    </a:ext>
                  </a:extLst>
                </p:cNvPr>
                <p:cNvGrpSpPr/>
                <p:nvPr/>
              </p:nvGrpSpPr>
              <p:grpSpPr>
                <a:xfrm>
                  <a:off x="9701252" y="4295484"/>
                  <a:ext cx="956736" cy="1287968"/>
                  <a:chOff x="-3862348" y="1399884"/>
                  <a:chExt cx="956736" cy="1287968"/>
                </a:xfrm>
              </p:grpSpPr>
              <p:pic>
                <p:nvPicPr>
                  <p:cNvPr id="582" name="Graphic 581">
                    <a:extLst>
                      <a:ext uri="{FF2B5EF4-FFF2-40B4-BE49-F238E27FC236}">
                        <a16:creationId xmlns:a16="http://schemas.microsoft.com/office/drawing/2014/main" id="{656FC523-F741-4C47-AA1E-2074E459417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3862348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583" name="TextBox 582">
                    <a:extLst>
                      <a:ext uri="{FF2B5EF4-FFF2-40B4-BE49-F238E27FC236}">
                        <a16:creationId xmlns:a16="http://schemas.microsoft.com/office/drawing/2014/main" id="{0E209ABC-4C1C-4B36-ACA2-BA0FB0871F19}"/>
                      </a:ext>
                    </a:extLst>
                  </p:cNvPr>
                  <p:cNvSpPr txBox="1"/>
                  <p:nvPr/>
                </p:nvSpPr>
                <p:spPr>
                  <a:xfrm>
                    <a:off x="-3707146" y="231852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承濬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676" name="Group 675">
              <a:extLst>
                <a:ext uri="{FF2B5EF4-FFF2-40B4-BE49-F238E27FC236}">
                  <a16:creationId xmlns:a16="http://schemas.microsoft.com/office/drawing/2014/main" id="{DA30FBD1-88EF-4DD0-AA78-923980664BDF}"/>
                </a:ext>
              </a:extLst>
            </p:cNvPr>
            <p:cNvGrpSpPr/>
            <p:nvPr/>
          </p:nvGrpSpPr>
          <p:grpSpPr>
            <a:xfrm>
              <a:off x="13734725" y="3774954"/>
              <a:ext cx="9857515" cy="40578396"/>
              <a:chOff x="1088824" y="7267809"/>
              <a:chExt cx="9857515" cy="40578396"/>
            </a:xfrm>
          </p:grpSpPr>
          <p:grpSp>
            <p:nvGrpSpPr>
              <p:cNvPr id="677" name="Group 676">
                <a:extLst>
                  <a:ext uri="{FF2B5EF4-FFF2-40B4-BE49-F238E27FC236}">
                    <a16:creationId xmlns:a16="http://schemas.microsoft.com/office/drawing/2014/main" id="{865591C8-9BD4-4DD1-B7C5-555668F6CC76}"/>
                  </a:ext>
                </a:extLst>
              </p:cNvPr>
              <p:cNvGrpSpPr/>
              <p:nvPr/>
            </p:nvGrpSpPr>
            <p:grpSpPr>
              <a:xfrm>
                <a:off x="6118882" y="14058697"/>
                <a:ext cx="4741495" cy="2131542"/>
                <a:chOff x="1504353" y="8801354"/>
                <a:chExt cx="4741495" cy="2131542"/>
              </a:xfrm>
            </p:grpSpPr>
            <p:sp>
              <p:nvSpPr>
                <p:cNvPr id="763" name="Freeform: Shape 762">
                  <a:extLst>
                    <a:ext uri="{FF2B5EF4-FFF2-40B4-BE49-F238E27FC236}">
                      <a16:creationId xmlns:a16="http://schemas.microsoft.com/office/drawing/2014/main" id="{F3F9B76C-2ECC-4B1C-A207-125A823378EB}"/>
                    </a:ext>
                  </a:extLst>
                </p:cNvPr>
                <p:cNvSpPr/>
                <p:nvPr/>
              </p:nvSpPr>
              <p:spPr>
                <a:xfrm>
                  <a:off x="1504353" y="8827371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Ins="365760" rtlCol="0" anchor="ctr">
                  <a:no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？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764" name="Group 763">
                  <a:extLst>
                    <a:ext uri="{FF2B5EF4-FFF2-40B4-BE49-F238E27FC236}">
                      <a16:creationId xmlns:a16="http://schemas.microsoft.com/office/drawing/2014/main" id="{A65084FD-A366-495C-B3AC-34EC605EA55B}"/>
                    </a:ext>
                  </a:extLst>
                </p:cNvPr>
                <p:cNvGrpSpPr/>
                <p:nvPr/>
              </p:nvGrpSpPr>
              <p:grpSpPr>
                <a:xfrm>
                  <a:off x="5289112" y="8801354"/>
                  <a:ext cx="956736" cy="1301438"/>
                  <a:chOff x="-2750419" y="1399884"/>
                  <a:chExt cx="956736" cy="1301438"/>
                </a:xfrm>
              </p:grpSpPr>
              <p:pic>
                <p:nvPicPr>
                  <p:cNvPr id="765" name="Graphic 764">
                    <a:extLst>
                      <a:ext uri="{FF2B5EF4-FFF2-40B4-BE49-F238E27FC236}">
                        <a16:creationId xmlns:a16="http://schemas.microsoft.com/office/drawing/2014/main" id="{9165D783-B7BB-4DD0-BCF2-B9497D19B6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750419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766" name="TextBox 765">
                    <a:extLst>
                      <a:ext uri="{FF2B5EF4-FFF2-40B4-BE49-F238E27FC236}">
                        <a16:creationId xmlns:a16="http://schemas.microsoft.com/office/drawing/2014/main" id="{2F2D7454-EA8A-4FEA-8B1B-93DFF7451D00}"/>
                      </a:ext>
                    </a:extLst>
                  </p:cNvPr>
                  <p:cNvSpPr txBox="1"/>
                  <p:nvPr/>
                </p:nvSpPr>
                <p:spPr>
                  <a:xfrm>
                    <a:off x="-2600468" y="23319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科宇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678" name="Group 677">
                <a:extLst>
                  <a:ext uri="{FF2B5EF4-FFF2-40B4-BE49-F238E27FC236}">
                    <a16:creationId xmlns:a16="http://schemas.microsoft.com/office/drawing/2014/main" id="{192117FE-A9E6-4FAA-AF08-F60FF0063C7C}"/>
                  </a:ext>
                </a:extLst>
              </p:cNvPr>
              <p:cNvGrpSpPr/>
              <p:nvPr/>
            </p:nvGrpSpPr>
            <p:grpSpPr>
              <a:xfrm>
                <a:off x="6112211" y="9524245"/>
                <a:ext cx="4827457" cy="2131508"/>
                <a:chOff x="7523320" y="8589620"/>
                <a:chExt cx="4827457" cy="2131508"/>
              </a:xfrm>
            </p:grpSpPr>
            <p:sp>
              <p:nvSpPr>
                <p:cNvPr id="759" name="Freeform: Shape 758">
                  <a:extLst>
                    <a:ext uri="{FF2B5EF4-FFF2-40B4-BE49-F238E27FC236}">
                      <a16:creationId xmlns:a16="http://schemas.microsoft.com/office/drawing/2014/main" id="{DCCC4653-4392-42B3-9467-45C42142F703}"/>
                    </a:ext>
                  </a:extLst>
                </p:cNvPr>
                <p:cNvSpPr/>
                <p:nvPr/>
              </p:nvSpPr>
              <p:spPr>
                <a:xfrm>
                  <a:off x="7523320" y="8615603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Ins="365760" rtlCol="0" anchor="ctr">
                  <a:noAutofit/>
                </a:bodyPr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The code worked fine yesterday, but today it’s throwing errors. Did it evolve overnight?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760" name="Group 759">
                  <a:extLst>
                    <a:ext uri="{FF2B5EF4-FFF2-40B4-BE49-F238E27FC236}">
                      <a16:creationId xmlns:a16="http://schemas.microsoft.com/office/drawing/2014/main" id="{5749A1AD-96FD-4630-AADE-696F7CF36FA1}"/>
                    </a:ext>
                  </a:extLst>
                </p:cNvPr>
                <p:cNvGrpSpPr/>
                <p:nvPr/>
              </p:nvGrpSpPr>
              <p:grpSpPr>
                <a:xfrm>
                  <a:off x="11394041" y="8589620"/>
                  <a:ext cx="956736" cy="1287968"/>
                  <a:chOff x="-3862348" y="1399884"/>
                  <a:chExt cx="956736" cy="1287968"/>
                </a:xfrm>
              </p:grpSpPr>
              <p:pic>
                <p:nvPicPr>
                  <p:cNvPr id="761" name="Graphic 760">
                    <a:extLst>
                      <a:ext uri="{FF2B5EF4-FFF2-40B4-BE49-F238E27FC236}">
                        <a16:creationId xmlns:a16="http://schemas.microsoft.com/office/drawing/2014/main" id="{334C49FC-F1F3-4620-8CE7-2600454573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3862348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762" name="TextBox 761">
                    <a:extLst>
                      <a:ext uri="{FF2B5EF4-FFF2-40B4-BE49-F238E27FC236}">
                        <a16:creationId xmlns:a16="http://schemas.microsoft.com/office/drawing/2014/main" id="{272ADB15-2E72-4763-876D-439BBA1EA1DF}"/>
                      </a:ext>
                    </a:extLst>
                  </p:cNvPr>
                  <p:cNvSpPr txBox="1"/>
                  <p:nvPr/>
                </p:nvSpPr>
                <p:spPr>
                  <a:xfrm>
                    <a:off x="-3707146" y="231852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承濬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679" name="Group 678">
                <a:extLst>
                  <a:ext uri="{FF2B5EF4-FFF2-40B4-BE49-F238E27FC236}">
                    <a16:creationId xmlns:a16="http://schemas.microsoft.com/office/drawing/2014/main" id="{776F911C-3E23-48F4-A108-AA252A53049A}"/>
                  </a:ext>
                </a:extLst>
              </p:cNvPr>
              <p:cNvGrpSpPr/>
              <p:nvPr/>
            </p:nvGrpSpPr>
            <p:grpSpPr>
              <a:xfrm>
                <a:off x="1088824" y="7267809"/>
                <a:ext cx="5024592" cy="2105525"/>
                <a:chOff x="1653538" y="1750435"/>
                <a:chExt cx="5024592" cy="2105525"/>
              </a:xfrm>
            </p:grpSpPr>
            <p:sp>
              <p:nvSpPr>
                <p:cNvPr id="755" name="Freeform: Shape 754">
                  <a:extLst>
                    <a:ext uri="{FF2B5EF4-FFF2-40B4-BE49-F238E27FC236}">
                      <a16:creationId xmlns:a16="http://schemas.microsoft.com/office/drawing/2014/main" id="{639B62F3-3421-4E7B-86A0-7D4B47AF1309}"/>
                    </a:ext>
                  </a:extLst>
                </p:cNvPr>
                <p:cNvSpPr/>
                <p:nvPr/>
              </p:nvSpPr>
              <p:spPr>
                <a:xfrm flipH="1">
                  <a:off x="2968346" y="1750435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5760" rtlCol="0" anchor="ctr">
                  <a:norm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1"/>
                      </a:solidFill>
                    </a:rPr>
                    <a:t>运行半小时，才发现</a:t>
                  </a:r>
                  <a:r>
                    <a:rPr lang="en-US" altLang="zh-CN" dirty="0">
                      <a:solidFill>
                        <a:schemeClr val="tx1"/>
                      </a:solidFill>
                    </a:rPr>
                    <a:t>while</a:t>
                  </a:r>
                  <a:r>
                    <a:rPr lang="zh-CN" altLang="en-US" dirty="0">
                      <a:solidFill>
                        <a:schemeClr val="tx1"/>
                      </a:solidFill>
                    </a:rPr>
                    <a:t>循环没加退出条件 </a:t>
                  </a:r>
                  <a:r>
                    <a:rPr lang="en-US" altLang="zh-CN" dirty="0">
                      <a:solidFill>
                        <a:schemeClr val="tx1"/>
                      </a:solidFill>
                    </a:rPr>
                    <a:t>= =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756" name="Group 755">
                  <a:extLst>
                    <a:ext uri="{FF2B5EF4-FFF2-40B4-BE49-F238E27FC236}">
                      <a16:creationId xmlns:a16="http://schemas.microsoft.com/office/drawing/2014/main" id="{C6F76353-22C4-4F8D-8F14-498E5851AA0F}"/>
                    </a:ext>
                  </a:extLst>
                </p:cNvPr>
                <p:cNvGrpSpPr/>
                <p:nvPr/>
              </p:nvGrpSpPr>
              <p:grpSpPr>
                <a:xfrm>
                  <a:off x="1653538" y="1757815"/>
                  <a:ext cx="956736" cy="1301438"/>
                  <a:chOff x="-1490164" y="1399884"/>
                  <a:chExt cx="956736" cy="1301438"/>
                </a:xfrm>
              </p:grpSpPr>
              <p:pic>
                <p:nvPicPr>
                  <p:cNvPr id="757" name="Graphic 756">
                    <a:extLst>
                      <a:ext uri="{FF2B5EF4-FFF2-40B4-BE49-F238E27FC236}">
                        <a16:creationId xmlns:a16="http://schemas.microsoft.com/office/drawing/2014/main" id="{D2FECC48-E78A-475B-BD7F-72F6A149F9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1490164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758" name="TextBox 757">
                    <a:extLst>
                      <a:ext uri="{FF2B5EF4-FFF2-40B4-BE49-F238E27FC236}">
                        <a16:creationId xmlns:a16="http://schemas.microsoft.com/office/drawing/2014/main" id="{C94F69FA-142B-4B9C-9ADD-C11C363D4097}"/>
                      </a:ext>
                    </a:extLst>
                  </p:cNvPr>
                  <p:cNvSpPr txBox="1"/>
                  <p:nvPr/>
                </p:nvSpPr>
                <p:spPr>
                  <a:xfrm>
                    <a:off x="-1331124" y="23319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偉翔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680" name="Group 679">
                <a:extLst>
                  <a:ext uri="{FF2B5EF4-FFF2-40B4-BE49-F238E27FC236}">
                    <a16:creationId xmlns:a16="http://schemas.microsoft.com/office/drawing/2014/main" id="{0FF41F91-4D87-4390-8A15-C0646985C57B}"/>
                  </a:ext>
                </a:extLst>
              </p:cNvPr>
              <p:cNvGrpSpPr/>
              <p:nvPr/>
            </p:nvGrpSpPr>
            <p:grpSpPr>
              <a:xfrm>
                <a:off x="6118882" y="11780647"/>
                <a:ext cx="4741495" cy="2131542"/>
                <a:chOff x="1504353" y="8801354"/>
                <a:chExt cx="4741495" cy="2131542"/>
              </a:xfrm>
            </p:grpSpPr>
            <p:sp>
              <p:nvSpPr>
                <p:cNvPr id="751" name="Freeform: Shape 750">
                  <a:extLst>
                    <a:ext uri="{FF2B5EF4-FFF2-40B4-BE49-F238E27FC236}">
                      <a16:creationId xmlns:a16="http://schemas.microsoft.com/office/drawing/2014/main" id="{2BB4852E-C507-40F2-8BD2-601FD1DC2D60}"/>
                    </a:ext>
                  </a:extLst>
                </p:cNvPr>
                <p:cNvSpPr/>
                <p:nvPr/>
              </p:nvSpPr>
              <p:spPr>
                <a:xfrm>
                  <a:off x="1504353" y="8827371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Ins="365760" rtlCol="0" anchor="ctr">
                  <a:no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下午吃啥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752" name="Group 751">
                  <a:extLst>
                    <a:ext uri="{FF2B5EF4-FFF2-40B4-BE49-F238E27FC236}">
                      <a16:creationId xmlns:a16="http://schemas.microsoft.com/office/drawing/2014/main" id="{1D3D8A94-2E6E-4CBE-8838-C4A6A1E6AB8B}"/>
                    </a:ext>
                  </a:extLst>
                </p:cNvPr>
                <p:cNvGrpSpPr/>
                <p:nvPr/>
              </p:nvGrpSpPr>
              <p:grpSpPr>
                <a:xfrm>
                  <a:off x="5289112" y="8801354"/>
                  <a:ext cx="956736" cy="1301438"/>
                  <a:chOff x="-2750419" y="1399884"/>
                  <a:chExt cx="956736" cy="1301438"/>
                </a:xfrm>
              </p:grpSpPr>
              <p:pic>
                <p:nvPicPr>
                  <p:cNvPr id="753" name="Graphic 752">
                    <a:extLst>
                      <a:ext uri="{FF2B5EF4-FFF2-40B4-BE49-F238E27FC236}">
                        <a16:creationId xmlns:a16="http://schemas.microsoft.com/office/drawing/2014/main" id="{FE26359E-7728-4CF3-A103-96EDD82A80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750419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754" name="TextBox 753">
                    <a:extLst>
                      <a:ext uri="{FF2B5EF4-FFF2-40B4-BE49-F238E27FC236}">
                        <a16:creationId xmlns:a16="http://schemas.microsoft.com/office/drawing/2014/main" id="{665D7639-6ACF-4BA0-9C01-0C14B4E7809B}"/>
                      </a:ext>
                    </a:extLst>
                  </p:cNvPr>
                  <p:cNvSpPr txBox="1"/>
                  <p:nvPr/>
                </p:nvSpPr>
                <p:spPr>
                  <a:xfrm>
                    <a:off x="-2600468" y="23319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科宇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681" name="Group 680">
                <a:extLst>
                  <a:ext uri="{FF2B5EF4-FFF2-40B4-BE49-F238E27FC236}">
                    <a16:creationId xmlns:a16="http://schemas.microsoft.com/office/drawing/2014/main" id="{1AE82C66-D727-43EC-8B3E-8D647E1D1D57}"/>
                  </a:ext>
                </a:extLst>
              </p:cNvPr>
              <p:cNvGrpSpPr/>
              <p:nvPr/>
            </p:nvGrpSpPr>
            <p:grpSpPr>
              <a:xfrm>
                <a:off x="1133672" y="16362764"/>
                <a:ext cx="5024592" cy="2105525"/>
                <a:chOff x="1653538" y="1750435"/>
                <a:chExt cx="5024592" cy="2105525"/>
              </a:xfrm>
            </p:grpSpPr>
            <p:sp>
              <p:nvSpPr>
                <p:cNvPr id="747" name="Freeform: Shape 746">
                  <a:extLst>
                    <a:ext uri="{FF2B5EF4-FFF2-40B4-BE49-F238E27FC236}">
                      <a16:creationId xmlns:a16="http://schemas.microsoft.com/office/drawing/2014/main" id="{E4AC8339-2BAD-4790-9113-E61BF73D19C1}"/>
                    </a:ext>
                  </a:extLst>
                </p:cNvPr>
                <p:cNvSpPr/>
                <p:nvPr/>
              </p:nvSpPr>
              <p:spPr>
                <a:xfrm flipH="1">
                  <a:off x="2968346" y="1750435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5760" rtlCol="0" anchor="ctr">
                  <a:norm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1"/>
                      </a:solidFill>
                    </a:rPr>
                    <a:t>代码写到一半，</a:t>
                  </a:r>
                  <a:r>
                    <a:rPr lang="en-US" altLang="zh-CN" dirty="0" err="1">
                      <a:solidFill>
                        <a:schemeClr val="tx1"/>
                      </a:solidFill>
                    </a:rPr>
                    <a:t>VSCode</a:t>
                  </a:r>
                  <a:r>
                    <a:rPr lang="zh-CN" altLang="en-US" dirty="0">
                      <a:solidFill>
                        <a:schemeClr val="tx1"/>
                      </a:solidFill>
                    </a:rPr>
                    <a:t>又崩，很好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748" name="Group 747">
                  <a:extLst>
                    <a:ext uri="{FF2B5EF4-FFF2-40B4-BE49-F238E27FC236}">
                      <a16:creationId xmlns:a16="http://schemas.microsoft.com/office/drawing/2014/main" id="{F5C92CFC-0DA3-49AA-BFC7-2C559CC834A9}"/>
                    </a:ext>
                  </a:extLst>
                </p:cNvPr>
                <p:cNvGrpSpPr/>
                <p:nvPr/>
              </p:nvGrpSpPr>
              <p:grpSpPr>
                <a:xfrm>
                  <a:off x="1653538" y="1757815"/>
                  <a:ext cx="956736" cy="1301438"/>
                  <a:chOff x="-1490164" y="1399884"/>
                  <a:chExt cx="956736" cy="1301438"/>
                </a:xfrm>
              </p:grpSpPr>
              <p:pic>
                <p:nvPicPr>
                  <p:cNvPr id="749" name="Graphic 748">
                    <a:extLst>
                      <a:ext uri="{FF2B5EF4-FFF2-40B4-BE49-F238E27FC236}">
                        <a16:creationId xmlns:a16="http://schemas.microsoft.com/office/drawing/2014/main" id="{4212F035-3908-4724-899A-E3616B7425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1490164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750" name="TextBox 749">
                    <a:extLst>
                      <a:ext uri="{FF2B5EF4-FFF2-40B4-BE49-F238E27FC236}">
                        <a16:creationId xmlns:a16="http://schemas.microsoft.com/office/drawing/2014/main" id="{DAF7FCED-DAD8-41EC-AB59-9FA8815B46EB}"/>
                      </a:ext>
                    </a:extLst>
                  </p:cNvPr>
                  <p:cNvSpPr txBox="1"/>
                  <p:nvPr/>
                </p:nvSpPr>
                <p:spPr>
                  <a:xfrm>
                    <a:off x="-1331124" y="23319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偉翔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682" name="Group 681">
                <a:extLst>
                  <a:ext uri="{FF2B5EF4-FFF2-40B4-BE49-F238E27FC236}">
                    <a16:creationId xmlns:a16="http://schemas.microsoft.com/office/drawing/2014/main" id="{AA4CCC9B-2EDC-4E69-9C34-F687F040C6EF}"/>
                  </a:ext>
                </a:extLst>
              </p:cNvPr>
              <p:cNvGrpSpPr/>
              <p:nvPr/>
            </p:nvGrpSpPr>
            <p:grpSpPr>
              <a:xfrm>
                <a:off x="1136574" y="18640814"/>
                <a:ext cx="5024592" cy="2105525"/>
                <a:chOff x="1653538" y="1750435"/>
                <a:chExt cx="5024592" cy="2105525"/>
              </a:xfrm>
            </p:grpSpPr>
            <p:sp>
              <p:nvSpPr>
                <p:cNvPr id="743" name="Freeform: Shape 742">
                  <a:extLst>
                    <a:ext uri="{FF2B5EF4-FFF2-40B4-BE49-F238E27FC236}">
                      <a16:creationId xmlns:a16="http://schemas.microsoft.com/office/drawing/2014/main" id="{FCBCC31D-BC0B-4F58-9D8E-7D621D9EDA22}"/>
                    </a:ext>
                  </a:extLst>
                </p:cNvPr>
                <p:cNvSpPr/>
                <p:nvPr/>
              </p:nvSpPr>
              <p:spPr>
                <a:xfrm flipH="1">
                  <a:off x="2968346" y="1750435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5760" rtlCol="0" anchor="ctr">
                  <a:norm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1"/>
                      </a:solidFill>
                    </a:rPr>
                    <a:t>刚才还好好的代码，保存一下就报错了，它有情绪？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744" name="Group 743">
                  <a:extLst>
                    <a:ext uri="{FF2B5EF4-FFF2-40B4-BE49-F238E27FC236}">
                      <a16:creationId xmlns:a16="http://schemas.microsoft.com/office/drawing/2014/main" id="{91D0315C-A8CB-4D61-9B60-653F0D101A57}"/>
                    </a:ext>
                  </a:extLst>
                </p:cNvPr>
                <p:cNvGrpSpPr/>
                <p:nvPr/>
              </p:nvGrpSpPr>
              <p:grpSpPr>
                <a:xfrm>
                  <a:off x="1653538" y="1757815"/>
                  <a:ext cx="956736" cy="1301438"/>
                  <a:chOff x="-1490164" y="1399884"/>
                  <a:chExt cx="956736" cy="1301438"/>
                </a:xfrm>
              </p:grpSpPr>
              <p:pic>
                <p:nvPicPr>
                  <p:cNvPr id="745" name="Graphic 744">
                    <a:extLst>
                      <a:ext uri="{FF2B5EF4-FFF2-40B4-BE49-F238E27FC236}">
                        <a16:creationId xmlns:a16="http://schemas.microsoft.com/office/drawing/2014/main" id="{81E3BECF-E039-459C-93CF-112DFAB34F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1490164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746" name="TextBox 745">
                    <a:extLst>
                      <a:ext uri="{FF2B5EF4-FFF2-40B4-BE49-F238E27FC236}">
                        <a16:creationId xmlns:a16="http://schemas.microsoft.com/office/drawing/2014/main" id="{4D269738-7DD2-49E7-BD4D-E5BECF98E3D5}"/>
                      </a:ext>
                    </a:extLst>
                  </p:cNvPr>
                  <p:cNvSpPr txBox="1"/>
                  <p:nvPr/>
                </p:nvSpPr>
                <p:spPr>
                  <a:xfrm>
                    <a:off x="-1331124" y="23319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偉翔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683" name="Group 682">
                <a:extLst>
                  <a:ext uri="{FF2B5EF4-FFF2-40B4-BE49-F238E27FC236}">
                    <a16:creationId xmlns:a16="http://schemas.microsoft.com/office/drawing/2014/main" id="{327F292E-8606-4BA6-A664-D4BE114A897E}"/>
                  </a:ext>
                </a:extLst>
              </p:cNvPr>
              <p:cNvGrpSpPr/>
              <p:nvPr/>
            </p:nvGrpSpPr>
            <p:grpSpPr>
              <a:xfrm>
                <a:off x="6032920" y="20466633"/>
                <a:ext cx="4827457" cy="2131508"/>
                <a:chOff x="7523320" y="8589620"/>
                <a:chExt cx="4827457" cy="2131508"/>
              </a:xfrm>
            </p:grpSpPr>
            <p:sp>
              <p:nvSpPr>
                <p:cNvPr id="739" name="Freeform: Shape 738">
                  <a:extLst>
                    <a:ext uri="{FF2B5EF4-FFF2-40B4-BE49-F238E27FC236}">
                      <a16:creationId xmlns:a16="http://schemas.microsoft.com/office/drawing/2014/main" id="{2A8297E3-D4F0-46FE-9871-14C7ECC606C1}"/>
                    </a:ext>
                  </a:extLst>
                </p:cNvPr>
                <p:cNvSpPr/>
                <p:nvPr/>
              </p:nvSpPr>
              <p:spPr>
                <a:xfrm>
                  <a:off x="7523320" y="8615603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Ins="365760" rtlCol="0" anchor="ctr">
                  <a:noAutofit/>
                </a:bodyPr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I thought this bug was simple, but three hours later, I’m still here.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740" name="Group 739">
                  <a:extLst>
                    <a:ext uri="{FF2B5EF4-FFF2-40B4-BE49-F238E27FC236}">
                      <a16:creationId xmlns:a16="http://schemas.microsoft.com/office/drawing/2014/main" id="{04AC3A6A-4A56-43BB-B345-E4898DD33C67}"/>
                    </a:ext>
                  </a:extLst>
                </p:cNvPr>
                <p:cNvGrpSpPr/>
                <p:nvPr/>
              </p:nvGrpSpPr>
              <p:grpSpPr>
                <a:xfrm>
                  <a:off x="11394041" y="8589620"/>
                  <a:ext cx="956736" cy="1287968"/>
                  <a:chOff x="-3862348" y="1399884"/>
                  <a:chExt cx="956736" cy="1287968"/>
                </a:xfrm>
              </p:grpSpPr>
              <p:pic>
                <p:nvPicPr>
                  <p:cNvPr id="741" name="Graphic 740">
                    <a:extLst>
                      <a:ext uri="{FF2B5EF4-FFF2-40B4-BE49-F238E27FC236}">
                        <a16:creationId xmlns:a16="http://schemas.microsoft.com/office/drawing/2014/main" id="{0E0F2FAD-CA44-4861-A856-54C9B5006B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3862348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742" name="TextBox 741">
                    <a:extLst>
                      <a:ext uri="{FF2B5EF4-FFF2-40B4-BE49-F238E27FC236}">
                        <a16:creationId xmlns:a16="http://schemas.microsoft.com/office/drawing/2014/main" id="{1BF63DC2-2C2C-4AF8-BBDA-7D29CAB7C6A8}"/>
                      </a:ext>
                    </a:extLst>
                  </p:cNvPr>
                  <p:cNvSpPr txBox="1"/>
                  <p:nvPr/>
                </p:nvSpPr>
                <p:spPr>
                  <a:xfrm>
                    <a:off x="-3707146" y="231852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承濬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684" name="Group 683">
                <a:extLst>
                  <a:ext uri="{FF2B5EF4-FFF2-40B4-BE49-F238E27FC236}">
                    <a16:creationId xmlns:a16="http://schemas.microsoft.com/office/drawing/2014/main" id="{BAF00138-2921-45B3-87DC-D415B4EB1C2A}"/>
                  </a:ext>
                </a:extLst>
              </p:cNvPr>
              <p:cNvGrpSpPr/>
              <p:nvPr/>
            </p:nvGrpSpPr>
            <p:grpSpPr>
              <a:xfrm>
                <a:off x="6032920" y="22753903"/>
                <a:ext cx="4827457" cy="2131508"/>
                <a:chOff x="7523320" y="8589620"/>
                <a:chExt cx="4827457" cy="2131508"/>
              </a:xfrm>
            </p:grpSpPr>
            <p:sp>
              <p:nvSpPr>
                <p:cNvPr id="735" name="Freeform: Shape 734">
                  <a:extLst>
                    <a:ext uri="{FF2B5EF4-FFF2-40B4-BE49-F238E27FC236}">
                      <a16:creationId xmlns:a16="http://schemas.microsoft.com/office/drawing/2014/main" id="{ED02C162-45AF-4DA1-9C11-39B08B193120}"/>
                    </a:ext>
                  </a:extLst>
                </p:cNvPr>
                <p:cNvSpPr/>
                <p:nvPr/>
              </p:nvSpPr>
              <p:spPr>
                <a:xfrm>
                  <a:off x="7523320" y="8615603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Ins="365760" rtlCol="0" anchor="ctr">
                  <a:noAutofit/>
                </a:bodyPr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Tried to install a package, but pip just said 'no connection.' Story of my life!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736" name="Group 735">
                  <a:extLst>
                    <a:ext uri="{FF2B5EF4-FFF2-40B4-BE49-F238E27FC236}">
                      <a16:creationId xmlns:a16="http://schemas.microsoft.com/office/drawing/2014/main" id="{7653016E-2475-45D0-B3F4-8A18A46F7EE7}"/>
                    </a:ext>
                  </a:extLst>
                </p:cNvPr>
                <p:cNvGrpSpPr/>
                <p:nvPr/>
              </p:nvGrpSpPr>
              <p:grpSpPr>
                <a:xfrm>
                  <a:off x="11394041" y="8589620"/>
                  <a:ext cx="956736" cy="1287968"/>
                  <a:chOff x="-3862348" y="1399884"/>
                  <a:chExt cx="956736" cy="1287968"/>
                </a:xfrm>
              </p:grpSpPr>
              <p:pic>
                <p:nvPicPr>
                  <p:cNvPr id="737" name="Graphic 736">
                    <a:extLst>
                      <a:ext uri="{FF2B5EF4-FFF2-40B4-BE49-F238E27FC236}">
                        <a16:creationId xmlns:a16="http://schemas.microsoft.com/office/drawing/2014/main" id="{A90C087E-D6E5-4376-9662-1E287A60F9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3862348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738" name="TextBox 737">
                    <a:extLst>
                      <a:ext uri="{FF2B5EF4-FFF2-40B4-BE49-F238E27FC236}">
                        <a16:creationId xmlns:a16="http://schemas.microsoft.com/office/drawing/2014/main" id="{F9A2134D-FCE9-47A2-94CC-C974C2B88B91}"/>
                      </a:ext>
                    </a:extLst>
                  </p:cNvPr>
                  <p:cNvSpPr txBox="1"/>
                  <p:nvPr/>
                </p:nvSpPr>
                <p:spPr>
                  <a:xfrm>
                    <a:off x="-3707146" y="231852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承濬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685" name="Group 684">
                <a:extLst>
                  <a:ext uri="{FF2B5EF4-FFF2-40B4-BE49-F238E27FC236}">
                    <a16:creationId xmlns:a16="http://schemas.microsoft.com/office/drawing/2014/main" id="{245641AD-4C98-4E0E-8600-82DE7BFCC697}"/>
                  </a:ext>
                </a:extLst>
              </p:cNvPr>
              <p:cNvGrpSpPr/>
              <p:nvPr/>
            </p:nvGrpSpPr>
            <p:grpSpPr>
              <a:xfrm>
                <a:off x="6096000" y="25041173"/>
                <a:ext cx="4741495" cy="2131542"/>
                <a:chOff x="1504353" y="8801354"/>
                <a:chExt cx="4741495" cy="2131542"/>
              </a:xfrm>
            </p:grpSpPr>
            <p:sp>
              <p:nvSpPr>
                <p:cNvPr id="731" name="Freeform: Shape 730">
                  <a:extLst>
                    <a:ext uri="{FF2B5EF4-FFF2-40B4-BE49-F238E27FC236}">
                      <a16:creationId xmlns:a16="http://schemas.microsoft.com/office/drawing/2014/main" id="{9A686CE3-2D6F-4273-BB92-65B0A5297B6B}"/>
                    </a:ext>
                  </a:extLst>
                </p:cNvPr>
                <p:cNvSpPr/>
                <p:nvPr/>
              </p:nvSpPr>
              <p:spPr>
                <a:xfrm>
                  <a:off x="1504353" y="8827371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Ins="365760" rtlCol="0" anchor="ctr">
                  <a:noAutofit/>
                </a:bodyPr>
                <a:lstStyle/>
                <a:p>
                  <a:pPr algn="ctr"/>
                  <a:r>
                    <a:rPr lang="zh-TW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複製了一段別人的程式碼，貼上後報錯，難道它是</a:t>
                  </a:r>
                  <a:r>
                    <a:rPr lang="en-US" altLang="zh-TW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VIP</a:t>
                  </a:r>
                  <a:r>
                    <a:rPr lang="zh-TW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版？</a:t>
                  </a:r>
                </a:p>
              </p:txBody>
            </p:sp>
            <p:grpSp>
              <p:nvGrpSpPr>
                <p:cNvPr id="732" name="Group 731">
                  <a:extLst>
                    <a:ext uri="{FF2B5EF4-FFF2-40B4-BE49-F238E27FC236}">
                      <a16:creationId xmlns:a16="http://schemas.microsoft.com/office/drawing/2014/main" id="{263D9BE0-DF2C-42BD-A8D5-3CEA538C664D}"/>
                    </a:ext>
                  </a:extLst>
                </p:cNvPr>
                <p:cNvGrpSpPr/>
                <p:nvPr/>
              </p:nvGrpSpPr>
              <p:grpSpPr>
                <a:xfrm>
                  <a:off x="5289112" y="8801354"/>
                  <a:ext cx="956736" cy="1301438"/>
                  <a:chOff x="-2750419" y="1399884"/>
                  <a:chExt cx="956736" cy="1301438"/>
                </a:xfrm>
              </p:grpSpPr>
              <p:pic>
                <p:nvPicPr>
                  <p:cNvPr id="733" name="Graphic 732">
                    <a:extLst>
                      <a:ext uri="{FF2B5EF4-FFF2-40B4-BE49-F238E27FC236}">
                        <a16:creationId xmlns:a16="http://schemas.microsoft.com/office/drawing/2014/main" id="{B5D24E27-0DC6-40AD-AD06-3B24F67488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750419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734" name="TextBox 733">
                    <a:extLst>
                      <a:ext uri="{FF2B5EF4-FFF2-40B4-BE49-F238E27FC236}">
                        <a16:creationId xmlns:a16="http://schemas.microsoft.com/office/drawing/2014/main" id="{064E3D9F-58F1-4147-8C29-31C4EA19A7B0}"/>
                      </a:ext>
                    </a:extLst>
                  </p:cNvPr>
                  <p:cNvSpPr txBox="1"/>
                  <p:nvPr/>
                </p:nvSpPr>
                <p:spPr>
                  <a:xfrm>
                    <a:off x="-2600468" y="23319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科宇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686" name="Group 685">
                <a:extLst>
                  <a:ext uri="{FF2B5EF4-FFF2-40B4-BE49-F238E27FC236}">
                    <a16:creationId xmlns:a16="http://schemas.microsoft.com/office/drawing/2014/main" id="{4C8328A0-4E9E-46AE-BEB5-B0043B4B0EAF}"/>
                  </a:ext>
                </a:extLst>
              </p:cNvPr>
              <p:cNvGrpSpPr/>
              <p:nvPr/>
            </p:nvGrpSpPr>
            <p:grpSpPr>
              <a:xfrm>
                <a:off x="6112211" y="27345240"/>
                <a:ext cx="4827457" cy="2131508"/>
                <a:chOff x="7523320" y="8589620"/>
                <a:chExt cx="4827457" cy="2131508"/>
              </a:xfrm>
            </p:grpSpPr>
            <p:sp>
              <p:nvSpPr>
                <p:cNvPr id="727" name="Freeform: Shape 726">
                  <a:extLst>
                    <a:ext uri="{FF2B5EF4-FFF2-40B4-BE49-F238E27FC236}">
                      <a16:creationId xmlns:a16="http://schemas.microsoft.com/office/drawing/2014/main" id="{37E4990B-7C4B-4EEC-9E42-1ADEC366CE7C}"/>
                    </a:ext>
                  </a:extLst>
                </p:cNvPr>
                <p:cNvSpPr/>
                <p:nvPr/>
              </p:nvSpPr>
              <p:spPr>
                <a:xfrm>
                  <a:off x="7523320" y="8615603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Ins="365760" rtlCol="0" anchor="ctr">
                  <a:noAutofit/>
                </a:bodyPr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I added one zero to my calculation, and now I’m a billionaire in my output!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728" name="Group 727">
                  <a:extLst>
                    <a:ext uri="{FF2B5EF4-FFF2-40B4-BE49-F238E27FC236}">
                      <a16:creationId xmlns:a16="http://schemas.microsoft.com/office/drawing/2014/main" id="{DC3CB8F1-88FA-45A3-8D9C-305FF9ED3A08}"/>
                    </a:ext>
                  </a:extLst>
                </p:cNvPr>
                <p:cNvGrpSpPr/>
                <p:nvPr/>
              </p:nvGrpSpPr>
              <p:grpSpPr>
                <a:xfrm>
                  <a:off x="11394041" y="8589620"/>
                  <a:ext cx="956736" cy="1287968"/>
                  <a:chOff x="-3862348" y="1399884"/>
                  <a:chExt cx="956736" cy="1287968"/>
                </a:xfrm>
              </p:grpSpPr>
              <p:pic>
                <p:nvPicPr>
                  <p:cNvPr id="729" name="Graphic 728">
                    <a:extLst>
                      <a:ext uri="{FF2B5EF4-FFF2-40B4-BE49-F238E27FC236}">
                        <a16:creationId xmlns:a16="http://schemas.microsoft.com/office/drawing/2014/main" id="{76F442BE-91AD-4FC7-9189-E764B019EA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3862348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730" name="TextBox 729">
                    <a:extLst>
                      <a:ext uri="{FF2B5EF4-FFF2-40B4-BE49-F238E27FC236}">
                        <a16:creationId xmlns:a16="http://schemas.microsoft.com/office/drawing/2014/main" id="{4ED0446D-7620-4036-BEB1-CE0DA8E87D22}"/>
                      </a:ext>
                    </a:extLst>
                  </p:cNvPr>
                  <p:cNvSpPr txBox="1"/>
                  <p:nvPr/>
                </p:nvSpPr>
                <p:spPr>
                  <a:xfrm>
                    <a:off x="-3707146" y="231852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承濬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687" name="Group 686">
                <a:extLst>
                  <a:ext uri="{FF2B5EF4-FFF2-40B4-BE49-F238E27FC236}">
                    <a16:creationId xmlns:a16="http://schemas.microsoft.com/office/drawing/2014/main" id="{CACAD4B5-084B-49F8-9634-41484EC7CBC8}"/>
                  </a:ext>
                </a:extLst>
              </p:cNvPr>
              <p:cNvGrpSpPr/>
              <p:nvPr/>
            </p:nvGrpSpPr>
            <p:grpSpPr>
              <a:xfrm>
                <a:off x="6112211" y="29615713"/>
                <a:ext cx="4827457" cy="2131508"/>
                <a:chOff x="7523320" y="8589620"/>
                <a:chExt cx="4827457" cy="2131508"/>
              </a:xfrm>
            </p:grpSpPr>
            <p:sp>
              <p:nvSpPr>
                <p:cNvPr id="723" name="Freeform: Shape 722">
                  <a:extLst>
                    <a:ext uri="{FF2B5EF4-FFF2-40B4-BE49-F238E27FC236}">
                      <a16:creationId xmlns:a16="http://schemas.microsoft.com/office/drawing/2014/main" id="{7B1C9819-E73D-4A9C-BB16-0839EB130892}"/>
                    </a:ext>
                  </a:extLst>
                </p:cNvPr>
                <p:cNvSpPr/>
                <p:nvPr/>
              </p:nvSpPr>
              <p:spPr>
                <a:xfrm>
                  <a:off x="7523320" y="8615603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Ins="365760" rtlCol="0" anchor="ctr">
                  <a:noAutofit/>
                </a:bodyPr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Debugging feels like playing detective, except I’m both the culprit and the victim.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724" name="Group 723">
                  <a:extLst>
                    <a:ext uri="{FF2B5EF4-FFF2-40B4-BE49-F238E27FC236}">
                      <a16:creationId xmlns:a16="http://schemas.microsoft.com/office/drawing/2014/main" id="{078520DC-5BF0-42F6-AB6A-CE5BAD501346}"/>
                    </a:ext>
                  </a:extLst>
                </p:cNvPr>
                <p:cNvGrpSpPr/>
                <p:nvPr/>
              </p:nvGrpSpPr>
              <p:grpSpPr>
                <a:xfrm>
                  <a:off x="11394041" y="8589620"/>
                  <a:ext cx="956736" cy="1287968"/>
                  <a:chOff x="-3862348" y="1399884"/>
                  <a:chExt cx="956736" cy="1287968"/>
                </a:xfrm>
              </p:grpSpPr>
              <p:pic>
                <p:nvPicPr>
                  <p:cNvPr id="725" name="Graphic 724">
                    <a:extLst>
                      <a:ext uri="{FF2B5EF4-FFF2-40B4-BE49-F238E27FC236}">
                        <a16:creationId xmlns:a16="http://schemas.microsoft.com/office/drawing/2014/main" id="{FD214C3A-80E1-49BE-9E94-FC32E48C22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3862348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726" name="TextBox 725">
                    <a:extLst>
                      <a:ext uri="{FF2B5EF4-FFF2-40B4-BE49-F238E27FC236}">
                        <a16:creationId xmlns:a16="http://schemas.microsoft.com/office/drawing/2014/main" id="{DD0CD8BB-BEF2-4A4A-835F-D9721EB4CF78}"/>
                      </a:ext>
                    </a:extLst>
                  </p:cNvPr>
                  <p:cNvSpPr txBox="1"/>
                  <p:nvPr/>
                </p:nvSpPr>
                <p:spPr>
                  <a:xfrm>
                    <a:off x="-3707146" y="231852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承濬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688" name="Group 687">
                <a:extLst>
                  <a:ext uri="{FF2B5EF4-FFF2-40B4-BE49-F238E27FC236}">
                    <a16:creationId xmlns:a16="http://schemas.microsoft.com/office/drawing/2014/main" id="{970A0410-44D3-43AD-BCE4-9AA98F3C00A5}"/>
                  </a:ext>
                </a:extLst>
              </p:cNvPr>
              <p:cNvGrpSpPr/>
              <p:nvPr/>
            </p:nvGrpSpPr>
            <p:grpSpPr>
              <a:xfrm>
                <a:off x="6096000" y="31912169"/>
                <a:ext cx="4741495" cy="2131542"/>
                <a:chOff x="1504353" y="8801354"/>
                <a:chExt cx="4741495" cy="2131542"/>
              </a:xfrm>
            </p:grpSpPr>
            <p:sp>
              <p:nvSpPr>
                <p:cNvPr id="719" name="Freeform: Shape 718">
                  <a:extLst>
                    <a:ext uri="{FF2B5EF4-FFF2-40B4-BE49-F238E27FC236}">
                      <a16:creationId xmlns:a16="http://schemas.microsoft.com/office/drawing/2014/main" id="{ED886CA1-385B-409F-A47E-ED1838CA5187}"/>
                    </a:ext>
                  </a:extLst>
                </p:cNvPr>
                <p:cNvSpPr/>
                <p:nvPr/>
              </p:nvSpPr>
              <p:spPr>
                <a:xfrm>
                  <a:off x="1504353" y="8827371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Ins="365760" rtlCol="0" anchor="ctr">
                  <a:noAutofit/>
                </a:bodyPr>
                <a:lstStyle/>
                <a:p>
                  <a:pPr algn="ctr"/>
                  <a:r>
                    <a:rPr lang="zh-TW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文檔上說很簡單，結果一寫就炸了，差點相信官方了！</a:t>
                  </a:r>
                </a:p>
              </p:txBody>
            </p:sp>
            <p:grpSp>
              <p:nvGrpSpPr>
                <p:cNvPr id="720" name="Group 719">
                  <a:extLst>
                    <a:ext uri="{FF2B5EF4-FFF2-40B4-BE49-F238E27FC236}">
                      <a16:creationId xmlns:a16="http://schemas.microsoft.com/office/drawing/2014/main" id="{EC0D367F-4998-4DC7-9672-D428FDDF31DC}"/>
                    </a:ext>
                  </a:extLst>
                </p:cNvPr>
                <p:cNvGrpSpPr/>
                <p:nvPr/>
              </p:nvGrpSpPr>
              <p:grpSpPr>
                <a:xfrm>
                  <a:off x="5289112" y="8801354"/>
                  <a:ext cx="956736" cy="1301438"/>
                  <a:chOff x="-2750419" y="1399884"/>
                  <a:chExt cx="956736" cy="1301438"/>
                </a:xfrm>
              </p:grpSpPr>
              <p:pic>
                <p:nvPicPr>
                  <p:cNvPr id="721" name="Graphic 720">
                    <a:extLst>
                      <a:ext uri="{FF2B5EF4-FFF2-40B4-BE49-F238E27FC236}">
                        <a16:creationId xmlns:a16="http://schemas.microsoft.com/office/drawing/2014/main" id="{E3AE64E3-1671-4097-BD39-BA90A4B9C8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750419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722" name="TextBox 721">
                    <a:extLst>
                      <a:ext uri="{FF2B5EF4-FFF2-40B4-BE49-F238E27FC236}">
                        <a16:creationId xmlns:a16="http://schemas.microsoft.com/office/drawing/2014/main" id="{A07AA942-2F98-46A3-9DCE-E55BD1E842EF}"/>
                      </a:ext>
                    </a:extLst>
                  </p:cNvPr>
                  <p:cNvSpPr txBox="1"/>
                  <p:nvPr/>
                </p:nvSpPr>
                <p:spPr>
                  <a:xfrm>
                    <a:off x="-2600468" y="23319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科宇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689" name="Group 688">
                <a:extLst>
                  <a:ext uri="{FF2B5EF4-FFF2-40B4-BE49-F238E27FC236}">
                    <a16:creationId xmlns:a16="http://schemas.microsoft.com/office/drawing/2014/main" id="{39A4FE68-DA6B-49E5-9650-687036C358A0}"/>
                  </a:ext>
                </a:extLst>
              </p:cNvPr>
              <p:cNvGrpSpPr/>
              <p:nvPr/>
            </p:nvGrpSpPr>
            <p:grpSpPr>
              <a:xfrm>
                <a:off x="6118882" y="34223847"/>
                <a:ext cx="4741495" cy="2131542"/>
                <a:chOff x="1504353" y="8801354"/>
                <a:chExt cx="4741495" cy="2131542"/>
              </a:xfrm>
            </p:grpSpPr>
            <p:sp>
              <p:nvSpPr>
                <p:cNvPr id="715" name="Freeform: Shape 714">
                  <a:extLst>
                    <a:ext uri="{FF2B5EF4-FFF2-40B4-BE49-F238E27FC236}">
                      <a16:creationId xmlns:a16="http://schemas.microsoft.com/office/drawing/2014/main" id="{82A00C87-CCEF-469E-A9AA-23A9384D5E64}"/>
                    </a:ext>
                  </a:extLst>
                </p:cNvPr>
                <p:cNvSpPr/>
                <p:nvPr/>
              </p:nvSpPr>
              <p:spPr>
                <a:xfrm>
                  <a:off x="1504353" y="8827371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Ins="365760" rtlCol="0" anchor="ctr">
                  <a:noAutofit/>
                </a:bodyPr>
                <a:lstStyle/>
                <a:p>
                  <a:pPr algn="ctr"/>
                  <a:r>
                    <a:rPr lang="zh-TW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想偷懶寫一行搞定，結果搞了整個下午都沒通過。</a:t>
                  </a:r>
                </a:p>
              </p:txBody>
            </p:sp>
            <p:grpSp>
              <p:nvGrpSpPr>
                <p:cNvPr id="716" name="Group 715">
                  <a:extLst>
                    <a:ext uri="{FF2B5EF4-FFF2-40B4-BE49-F238E27FC236}">
                      <a16:creationId xmlns:a16="http://schemas.microsoft.com/office/drawing/2014/main" id="{FD9C4519-CD7A-4E0D-BADD-E4C1CD640151}"/>
                    </a:ext>
                  </a:extLst>
                </p:cNvPr>
                <p:cNvGrpSpPr/>
                <p:nvPr/>
              </p:nvGrpSpPr>
              <p:grpSpPr>
                <a:xfrm>
                  <a:off x="5289112" y="8801354"/>
                  <a:ext cx="956736" cy="1301438"/>
                  <a:chOff x="-2750419" y="1399884"/>
                  <a:chExt cx="956736" cy="1301438"/>
                </a:xfrm>
              </p:grpSpPr>
              <p:pic>
                <p:nvPicPr>
                  <p:cNvPr id="717" name="Graphic 716">
                    <a:extLst>
                      <a:ext uri="{FF2B5EF4-FFF2-40B4-BE49-F238E27FC236}">
                        <a16:creationId xmlns:a16="http://schemas.microsoft.com/office/drawing/2014/main" id="{1A7431CF-B540-4A5F-8ABB-B478F8CF4B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750419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718" name="TextBox 717">
                    <a:extLst>
                      <a:ext uri="{FF2B5EF4-FFF2-40B4-BE49-F238E27FC236}">
                        <a16:creationId xmlns:a16="http://schemas.microsoft.com/office/drawing/2014/main" id="{BBF02F03-2545-4D64-8800-66CBEF024A77}"/>
                      </a:ext>
                    </a:extLst>
                  </p:cNvPr>
                  <p:cNvSpPr txBox="1"/>
                  <p:nvPr/>
                </p:nvSpPr>
                <p:spPr>
                  <a:xfrm>
                    <a:off x="-2600468" y="23319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科宇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690" name="Group 689">
                <a:extLst>
                  <a:ext uri="{FF2B5EF4-FFF2-40B4-BE49-F238E27FC236}">
                    <a16:creationId xmlns:a16="http://schemas.microsoft.com/office/drawing/2014/main" id="{12B7EC6D-C4A4-4AB0-B26F-18C2978367DB}"/>
                  </a:ext>
                </a:extLst>
              </p:cNvPr>
              <p:cNvGrpSpPr/>
              <p:nvPr/>
            </p:nvGrpSpPr>
            <p:grpSpPr>
              <a:xfrm>
                <a:off x="6096000" y="36512613"/>
                <a:ext cx="4741495" cy="2131542"/>
                <a:chOff x="1504353" y="8801354"/>
                <a:chExt cx="4741495" cy="2131542"/>
              </a:xfrm>
            </p:grpSpPr>
            <p:sp>
              <p:nvSpPr>
                <p:cNvPr id="711" name="Freeform: Shape 710">
                  <a:extLst>
                    <a:ext uri="{FF2B5EF4-FFF2-40B4-BE49-F238E27FC236}">
                      <a16:creationId xmlns:a16="http://schemas.microsoft.com/office/drawing/2014/main" id="{1C615FAA-07C3-4E4E-AD99-AB359E87CA8B}"/>
                    </a:ext>
                  </a:extLst>
                </p:cNvPr>
                <p:cNvSpPr/>
                <p:nvPr/>
              </p:nvSpPr>
              <p:spPr>
                <a:xfrm>
                  <a:off x="1504353" y="8827371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Ins="365760" rtlCol="0" anchor="ctr">
                  <a:noAutofit/>
                </a:bodyPr>
                <a:lstStyle/>
                <a:p>
                  <a:pPr algn="ctr"/>
                  <a:r>
                    <a:rPr lang="zh-TW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中午吃飯的時候靈感湧現，回來發現剛才的想法不見了！</a:t>
                  </a:r>
                </a:p>
              </p:txBody>
            </p:sp>
            <p:grpSp>
              <p:nvGrpSpPr>
                <p:cNvPr id="712" name="Group 711">
                  <a:extLst>
                    <a:ext uri="{FF2B5EF4-FFF2-40B4-BE49-F238E27FC236}">
                      <a16:creationId xmlns:a16="http://schemas.microsoft.com/office/drawing/2014/main" id="{8F8CCAE4-6E8D-490F-88A9-A2CC3B331903}"/>
                    </a:ext>
                  </a:extLst>
                </p:cNvPr>
                <p:cNvGrpSpPr/>
                <p:nvPr/>
              </p:nvGrpSpPr>
              <p:grpSpPr>
                <a:xfrm>
                  <a:off x="5289112" y="8801354"/>
                  <a:ext cx="956736" cy="1301438"/>
                  <a:chOff x="-2750419" y="1399884"/>
                  <a:chExt cx="956736" cy="1301438"/>
                </a:xfrm>
              </p:grpSpPr>
              <p:pic>
                <p:nvPicPr>
                  <p:cNvPr id="713" name="Graphic 712">
                    <a:extLst>
                      <a:ext uri="{FF2B5EF4-FFF2-40B4-BE49-F238E27FC236}">
                        <a16:creationId xmlns:a16="http://schemas.microsoft.com/office/drawing/2014/main" id="{E466E0DF-1CD0-4273-95C2-AC53732C6A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750419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714" name="TextBox 713">
                    <a:extLst>
                      <a:ext uri="{FF2B5EF4-FFF2-40B4-BE49-F238E27FC236}">
                        <a16:creationId xmlns:a16="http://schemas.microsoft.com/office/drawing/2014/main" id="{8567CC8D-3338-4871-858A-97FE9926B172}"/>
                      </a:ext>
                    </a:extLst>
                  </p:cNvPr>
                  <p:cNvSpPr txBox="1"/>
                  <p:nvPr/>
                </p:nvSpPr>
                <p:spPr>
                  <a:xfrm>
                    <a:off x="-2600468" y="23319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科宇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691" name="Group 690">
                <a:extLst>
                  <a:ext uri="{FF2B5EF4-FFF2-40B4-BE49-F238E27FC236}">
                    <a16:creationId xmlns:a16="http://schemas.microsoft.com/office/drawing/2014/main" id="{2026EF0E-4C76-4AD9-B035-4D81B225B0D1}"/>
                  </a:ext>
                </a:extLst>
              </p:cNvPr>
              <p:cNvGrpSpPr/>
              <p:nvPr/>
            </p:nvGrpSpPr>
            <p:grpSpPr>
              <a:xfrm>
                <a:off x="6118882" y="38783165"/>
                <a:ext cx="4741495" cy="2131542"/>
                <a:chOff x="1504353" y="8801354"/>
                <a:chExt cx="4741495" cy="2131542"/>
              </a:xfrm>
            </p:grpSpPr>
            <p:sp>
              <p:nvSpPr>
                <p:cNvPr id="707" name="Freeform: Shape 706">
                  <a:extLst>
                    <a:ext uri="{FF2B5EF4-FFF2-40B4-BE49-F238E27FC236}">
                      <a16:creationId xmlns:a16="http://schemas.microsoft.com/office/drawing/2014/main" id="{DD3C0F30-70A8-44F0-BF2D-F70CD7AFF808}"/>
                    </a:ext>
                  </a:extLst>
                </p:cNvPr>
                <p:cNvSpPr/>
                <p:nvPr/>
              </p:nvSpPr>
              <p:spPr>
                <a:xfrm>
                  <a:off x="1504353" y="8827371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Ins="365760" rtlCol="0" anchor="ctr">
                  <a:noAutofit/>
                </a:bodyPr>
                <a:lstStyle/>
                <a:p>
                  <a:pPr algn="ctr"/>
                  <a:r>
                    <a:rPr lang="zh-TW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試了十次的</a:t>
                  </a:r>
                  <a:r>
                    <a:rPr lang="en-US" altLang="zh-TW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API</a:t>
                  </a:r>
                  <a:r>
                    <a:rPr lang="zh-TW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請求，結果發現測試伺服器掛了</a:t>
                  </a:r>
                </a:p>
              </p:txBody>
            </p:sp>
            <p:grpSp>
              <p:nvGrpSpPr>
                <p:cNvPr id="708" name="Group 707">
                  <a:extLst>
                    <a:ext uri="{FF2B5EF4-FFF2-40B4-BE49-F238E27FC236}">
                      <a16:creationId xmlns:a16="http://schemas.microsoft.com/office/drawing/2014/main" id="{1084820B-02B3-4067-A944-5746BEC2D8C5}"/>
                    </a:ext>
                  </a:extLst>
                </p:cNvPr>
                <p:cNvGrpSpPr/>
                <p:nvPr/>
              </p:nvGrpSpPr>
              <p:grpSpPr>
                <a:xfrm>
                  <a:off x="5289112" y="8801354"/>
                  <a:ext cx="956736" cy="1301438"/>
                  <a:chOff x="-2750419" y="1399884"/>
                  <a:chExt cx="956736" cy="1301438"/>
                </a:xfrm>
              </p:grpSpPr>
              <p:pic>
                <p:nvPicPr>
                  <p:cNvPr id="709" name="Graphic 708">
                    <a:extLst>
                      <a:ext uri="{FF2B5EF4-FFF2-40B4-BE49-F238E27FC236}">
                        <a16:creationId xmlns:a16="http://schemas.microsoft.com/office/drawing/2014/main" id="{526FFBE6-C8AE-4870-9016-12B46B6194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750419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710" name="TextBox 709">
                    <a:extLst>
                      <a:ext uri="{FF2B5EF4-FFF2-40B4-BE49-F238E27FC236}">
                        <a16:creationId xmlns:a16="http://schemas.microsoft.com/office/drawing/2014/main" id="{FF982D07-9015-4DA7-9631-7E86DAEA2AFE}"/>
                      </a:ext>
                    </a:extLst>
                  </p:cNvPr>
                  <p:cNvSpPr txBox="1"/>
                  <p:nvPr/>
                </p:nvSpPr>
                <p:spPr>
                  <a:xfrm>
                    <a:off x="-2600468" y="23319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科宇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692" name="Group 691">
                <a:extLst>
                  <a:ext uri="{FF2B5EF4-FFF2-40B4-BE49-F238E27FC236}">
                    <a16:creationId xmlns:a16="http://schemas.microsoft.com/office/drawing/2014/main" id="{09145FA9-9CFE-4401-BC60-AE9B60439A06}"/>
                  </a:ext>
                </a:extLst>
              </p:cNvPr>
              <p:cNvGrpSpPr/>
              <p:nvPr/>
            </p:nvGrpSpPr>
            <p:grpSpPr>
              <a:xfrm>
                <a:off x="6118882" y="41111148"/>
                <a:ext cx="4827457" cy="2131508"/>
                <a:chOff x="7523320" y="8589620"/>
                <a:chExt cx="4827457" cy="2131508"/>
              </a:xfrm>
            </p:grpSpPr>
            <p:sp>
              <p:nvSpPr>
                <p:cNvPr id="703" name="Freeform: Shape 702">
                  <a:extLst>
                    <a:ext uri="{FF2B5EF4-FFF2-40B4-BE49-F238E27FC236}">
                      <a16:creationId xmlns:a16="http://schemas.microsoft.com/office/drawing/2014/main" id="{7B13CAFE-5840-4043-910F-69FD3817323F}"/>
                    </a:ext>
                  </a:extLst>
                </p:cNvPr>
                <p:cNvSpPr/>
                <p:nvPr/>
              </p:nvSpPr>
              <p:spPr>
                <a:xfrm>
                  <a:off x="7523320" y="8615603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Ins="365760" rtlCol="0" anchor="ctr">
                  <a:noAutofit/>
                </a:bodyPr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I named my variable 'temp,' and now it’s permanent in the whole program!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704" name="Group 703">
                  <a:extLst>
                    <a:ext uri="{FF2B5EF4-FFF2-40B4-BE49-F238E27FC236}">
                      <a16:creationId xmlns:a16="http://schemas.microsoft.com/office/drawing/2014/main" id="{8AD87AF5-793E-4B6A-B4A8-3E22BF0D4E7C}"/>
                    </a:ext>
                  </a:extLst>
                </p:cNvPr>
                <p:cNvGrpSpPr/>
                <p:nvPr/>
              </p:nvGrpSpPr>
              <p:grpSpPr>
                <a:xfrm>
                  <a:off x="11394041" y="8589620"/>
                  <a:ext cx="956736" cy="1287968"/>
                  <a:chOff x="-3862348" y="1399884"/>
                  <a:chExt cx="956736" cy="1287968"/>
                </a:xfrm>
              </p:grpSpPr>
              <p:pic>
                <p:nvPicPr>
                  <p:cNvPr id="705" name="Graphic 704">
                    <a:extLst>
                      <a:ext uri="{FF2B5EF4-FFF2-40B4-BE49-F238E27FC236}">
                        <a16:creationId xmlns:a16="http://schemas.microsoft.com/office/drawing/2014/main" id="{EE7FDA81-9E13-4179-A616-801A1EF34C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3862348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706" name="TextBox 705">
                    <a:extLst>
                      <a:ext uri="{FF2B5EF4-FFF2-40B4-BE49-F238E27FC236}">
                        <a16:creationId xmlns:a16="http://schemas.microsoft.com/office/drawing/2014/main" id="{D1CBC27D-1557-4731-84B8-ED82ED820A5B}"/>
                      </a:ext>
                    </a:extLst>
                  </p:cNvPr>
                  <p:cNvSpPr txBox="1"/>
                  <p:nvPr/>
                </p:nvSpPr>
                <p:spPr>
                  <a:xfrm>
                    <a:off x="-3707146" y="231852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承濬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693" name="Group 692">
                <a:extLst>
                  <a:ext uri="{FF2B5EF4-FFF2-40B4-BE49-F238E27FC236}">
                    <a16:creationId xmlns:a16="http://schemas.microsoft.com/office/drawing/2014/main" id="{1DB62A71-CC4F-419C-996D-E741B02D649B}"/>
                  </a:ext>
                </a:extLst>
              </p:cNvPr>
              <p:cNvGrpSpPr/>
              <p:nvPr/>
            </p:nvGrpSpPr>
            <p:grpSpPr>
              <a:xfrm>
                <a:off x="6118882" y="43399914"/>
                <a:ext cx="4827457" cy="2131508"/>
                <a:chOff x="7523320" y="8589620"/>
                <a:chExt cx="4827457" cy="2131508"/>
              </a:xfrm>
            </p:grpSpPr>
            <p:sp>
              <p:nvSpPr>
                <p:cNvPr id="699" name="Freeform: Shape 698">
                  <a:extLst>
                    <a:ext uri="{FF2B5EF4-FFF2-40B4-BE49-F238E27FC236}">
                      <a16:creationId xmlns:a16="http://schemas.microsoft.com/office/drawing/2014/main" id="{CBB24B10-5A66-4478-9D8B-CBA1BE14E050}"/>
                    </a:ext>
                  </a:extLst>
                </p:cNvPr>
                <p:cNvSpPr/>
                <p:nvPr/>
              </p:nvSpPr>
              <p:spPr>
                <a:xfrm>
                  <a:off x="7523320" y="8615603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Ins="365760" rtlCol="0" anchor="ctr">
                  <a:noAutofit/>
                </a:bodyPr>
                <a:lstStyle/>
                <a:p>
                  <a:pPr algn="ctr"/>
                  <a:r>
                    <a:rPr lang="en-US" altLang="zh-TW" dirty="0">
                      <a:solidFill>
                        <a:schemeClr val="tx1"/>
                      </a:solidFill>
                    </a:rPr>
                    <a:t>Running this script feels like gambling. Will it work? Place your bets!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700" name="Group 699">
                  <a:extLst>
                    <a:ext uri="{FF2B5EF4-FFF2-40B4-BE49-F238E27FC236}">
                      <a16:creationId xmlns:a16="http://schemas.microsoft.com/office/drawing/2014/main" id="{0788763F-DB47-41AB-914A-3C7A5896D42A}"/>
                    </a:ext>
                  </a:extLst>
                </p:cNvPr>
                <p:cNvGrpSpPr/>
                <p:nvPr/>
              </p:nvGrpSpPr>
              <p:grpSpPr>
                <a:xfrm>
                  <a:off x="11394041" y="8589620"/>
                  <a:ext cx="956736" cy="1287968"/>
                  <a:chOff x="-3862348" y="1399884"/>
                  <a:chExt cx="956736" cy="1287968"/>
                </a:xfrm>
              </p:grpSpPr>
              <p:pic>
                <p:nvPicPr>
                  <p:cNvPr id="701" name="Graphic 700">
                    <a:extLst>
                      <a:ext uri="{FF2B5EF4-FFF2-40B4-BE49-F238E27FC236}">
                        <a16:creationId xmlns:a16="http://schemas.microsoft.com/office/drawing/2014/main" id="{015E1C5C-8CE6-4EFB-AE4C-627AAEABB0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3862348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702" name="TextBox 701">
                    <a:extLst>
                      <a:ext uri="{FF2B5EF4-FFF2-40B4-BE49-F238E27FC236}">
                        <a16:creationId xmlns:a16="http://schemas.microsoft.com/office/drawing/2014/main" id="{861EF0C1-E640-4FB9-9868-32F768077A08}"/>
                      </a:ext>
                    </a:extLst>
                  </p:cNvPr>
                  <p:cNvSpPr txBox="1"/>
                  <p:nvPr/>
                </p:nvSpPr>
                <p:spPr>
                  <a:xfrm>
                    <a:off x="-3707146" y="231852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承濬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694" name="Group 693">
                <a:extLst>
                  <a:ext uri="{FF2B5EF4-FFF2-40B4-BE49-F238E27FC236}">
                    <a16:creationId xmlns:a16="http://schemas.microsoft.com/office/drawing/2014/main" id="{9B7803CE-9452-4234-A20B-44A1B5D02BB9}"/>
                  </a:ext>
                </a:extLst>
              </p:cNvPr>
              <p:cNvGrpSpPr/>
              <p:nvPr/>
            </p:nvGrpSpPr>
            <p:grpSpPr>
              <a:xfrm>
                <a:off x="6118882" y="45714663"/>
                <a:ext cx="4741495" cy="2131542"/>
                <a:chOff x="1504353" y="8801354"/>
                <a:chExt cx="4741495" cy="2131542"/>
              </a:xfrm>
            </p:grpSpPr>
            <p:sp>
              <p:nvSpPr>
                <p:cNvPr id="695" name="Freeform: Shape 694">
                  <a:extLst>
                    <a:ext uri="{FF2B5EF4-FFF2-40B4-BE49-F238E27FC236}">
                      <a16:creationId xmlns:a16="http://schemas.microsoft.com/office/drawing/2014/main" id="{856394BE-8A27-4BA2-AA1E-CCC0B79DC0AB}"/>
                    </a:ext>
                  </a:extLst>
                </p:cNvPr>
                <p:cNvSpPr/>
                <p:nvPr/>
              </p:nvSpPr>
              <p:spPr>
                <a:xfrm>
                  <a:off x="1504353" y="8827371"/>
                  <a:ext cx="3709784" cy="2105525"/>
                </a:xfrm>
                <a:custGeom>
                  <a:avLst/>
                  <a:gdLst>
                    <a:gd name="connsiteX0" fmla="*/ 350921 w 3709784"/>
                    <a:gd name="connsiteY0" fmla="*/ 0 h 2105525"/>
                    <a:gd name="connsiteX1" fmla="*/ 3070459 w 3709784"/>
                    <a:gd name="connsiteY1" fmla="*/ 0 h 2105525"/>
                    <a:gd name="connsiteX2" fmla="*/ 3421380 w 3709784"/>
                    <a:gd name="connsiteY2" fmla="*/ 350921 h 2105525"/>
                    <a:gd name="connsiteX3" fmla="*/ 3421380 w 3709784"/>
                    <a:gd name="connsiteY3" fmla="*/ 457996 h 2105525"/>
                    <a:gd name="connsiteX4" fmla="*/ 3709784 w 3709784"/>
                    <a:gd name="connsiteY4" fmla="*/ 572769 h 2105525"/>
                    <a:gd name="connsiteX5" fmla="*/ 3421380 w 3709784"/>
                    <a:gd name="connsiteY5" fmla="*/ 687542 h 2105525"/>
                    <a:gd name="connsiteX6" fmla="*/ 3421380 w 3709784"/>
                    <a:gd name="connsiteY6" fmla="*/ 1754604 h 2105525"/>
                    <a:gd name="connsiteX7" fmla="*/ 3070459 w 3709784"/>
                    <a:gd name="connsiteY7" fmla="*/ 2105525 h 2105525"/>
                    <a:gd name="connsiteX8" fmla="*/ 350921 w 3709784"/>
                    <a:gd name="connsiteY8" fmla="*/ 2105525 h 2105525"/>
                    <a:gd name="connsiteX9" fmla="*/ 0 w 3709784"/>
                    <a:gd name="connsiteY9" fmla="*/ 1754604 h 2105525"/>
                    <a:gd name="connsiteX10" fmla="*/ 0 w 3709784"/>
                    <a:gd name="connsiteY10" fmla="*/ 350921 h 2105525"/>
                    <a:gd name="connsiteX11" fmla="*/ 350921 w 3709784"/>
                    <a:gd name="connsiteY11" fmla="*/ 0 h 210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09784" h="2105525">
                      <a:moveTo>
                        <a:pt x="350921" y="0"/>
                      </a:moveTo>
                      <a:lnTo>
                        <a:pt x="3070459" y="0"/>
                      </a:lnTo>
                      <a:cubicBezTo>
                        <a:pt x="3264267" y="0"/>
                        <a:pt x="3421380" y="157113"/>
                        <a:pt x="3421380" y="350921"/>
                      </a:cubicBezTo>
                      <a:lnTo>
                        <a:pt x="3421380" y="457996"/>
                      </a:lnTo>
                      <a:lnTo>
                        <a:pt x="3709784" y="572769"/>
                      </a:lnTo>
                      <a:lnTo>
                        <a:pt x="3421380" y="687542"/>
                      </a:lnTo>
                      <a:lnTo>
                        <a:pt x="3421380" y="1754604"/>
                      </a:lnTo>
                      <a:cubicBezTo>
                        <a:pt x="3421380" y="1948412"/>
                        <a:pt x="3264267" y="2105525"/>
                        <a:pt x="3070459" y="2105525"/>
                      </a:cubicBezTo>
                      <a:lnTo>
                        <a:pt x="350921" y="2105525"/>
                      </a:lnTo>
                      <a:cubicBezTo>
                        <a:pt x="157113" y="2105525"/>
                        <a:pt x="0" y="1948412"/>
                        <a:pt x="0" y="1754604"/>
                      </a:cubicBezTo>
                      <a:lnTo>
                        <a:pt x="0" y="350921"/>
                      </a:lnTo>
                      <a:cubicBezTo>
                        <a:pt x="0" y="157113"/>
                        <a:pt x="157113" y="0"/>
                        <a:pt x="35092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Ins="365760" rtlCol="0" anchor="ctr">
                  <a:no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我這個運行點下去，你看是我爆炸還是它爆炸</a:t>
                  </a:r>
                  <a:endPara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696" name="Group 695">
                  <a:extLst>
                    <a:ext uri="{FF2B5EF4-FFF2-40B4-BE49-F238E27FC236}">
                      <a16:creationId xmlns:a16="http://schemas.microsoft.com/office/drawing/2014/main" id="{ED7B1308-036E-482E-916C-4E54F9692817}"/>
                    </a:ext>
                  </a:extLst>
                </p:cNvPr>
                <p:cNvGrpSpPr/>
                <p:nvPr/>
              </p:nvGrpSpPr>
              <p:grpSpPr>
                <a:xfrm>
                  <a:off x="5289112" y="8801354"/>
                  <a:ext cx="956736" cy="1301438"/>
                  <a:chOff x="-2750419" y="1399884"/>
                  <a:chExt cx="956736" cy="1301438"/>
                </a:xfrm>
              </p:grpSpPr>
              <p:pic>
                <p:nvPicPr>
                  <p:cNvPr id="697" name="Graphic 696">
                    <a:extLst>
                      <a:ext uri="{FF2B5EF4-FFF2-40B4-BE49-F238E27FC236}">
                        <a16:creationId xmlns:a16="http://schemas.microsoft.com/office/drawing/2014/main" id="{92EB2AB4-DE63-424B-8818-0C98F0B93DA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750419" y="1399884"/>
                    <a:ext cx="956736" cy="956736"/>
                  </a:xfrm>
                  <a:prstGeom prst="rect">
                    <a:avLst/>
                  </a:prstGeom>
                </p:spPr>
              </p:pic>
              <p:sp>
                <p:nvSpPr>
                  <p:cNvPr id="698" name="TextBox 697">
                    <a:extLst>
                      <a:ext uri="{FF2B5EF4-FFF2-40B4-BE49-F238E27FC236}">
                        <a16:creationId xmlns:a16="http://schemas.microsoft.com/office/drawing/2014/main" id="{AD1919B8-B542-4201-A5C8-5D6EBDB3BBB0}"/>
                      </a:ext>
                    </a:extLst>
                  </p:cNvPr>
                  <p:cNvSpPr txBox="1"/>
                  <p:nvPr/>
                </p:nvSpPr>
                <p:spPr>
                  <a:xfrm>
                    <a:off x="-2600468" y="23319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rPr>
                      <a:t>科宇</a:t>
                    </a:r>
                    <a:endParaRPr lang="zh-TW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674" name="Group 673">
              <a:extLst>
                <a:ext uri="{FF2B5EF4-FFF2-40B4-BE49-F238E27FC236}">
                  <a16:creationId xmlns:a16="http://schemas.microsoft.com/office/drawing/2014/main" id="{C4490162-BA6A-417E-A038-55C3F38E639E}"/>
                </a:ext>
              </a:extLst>
            </p:cNvPr>
            <p:cNvGrpSpPr/>
            <p:nvPr/>
          </p:nvGrpSpPr>
          <p:grpSpPr>
            <a:xfrm>
              <a:off x="5766239" y="16194268"/>
              <a:ext cx="4761493" cy="2134903"/>
              <a:chOff x="432561" y="4313983"/>
              <a:chExt cx="4761493" cy="2134903"/>
            </a:xfrm>
          </p:grpSpPr>
          <p:sp>
            <p:nvSpPr>
              <p:cNvPr id="675" name="Freeform: Shape 674">
                <a:extLst>
                  <a:ext uri="{FF2B5EF4-FFF2-40B4-BE49-F238E27FC236}">
                    <a16:creationId xmlns:a16="http://schemas.microsoft.com/office/drawing/2014/main" id="{595A27BF-CD0C-4189-A645-547CA595EDCA}"/>
                  </a:ext>
                </a:extLst>
              </p:cNvPr>
              <p:cNvSpPr/>
              <p:nvPr/>
            </p:nvSpPr>
            <p:spPr>
              <a:xfrm>
                <a:off x="432561" y="434336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96" name="Group 895">
                <a:extLst>
                  <a:ext uri="{FF2B5EF4-FFF2-40B4-BE49-F238E27FC236}">
                    <a16:creationId xmlns:a16="http://schemas.microsoft.com/office/drawing/2014/main" id="{02F5FD68-332C-4B12-A6C3-484A34A58263}"/>
                  </a:ext>
                </a:extLst>
              </p:cNvPr>
              <p:cNvGrpSpPr/>
              <p:nvPr/>
            </p:nvGrpSpPr>
            <p:grpSpPr>
              <a:xfrm>
                <a:off x="4237318" y="4313983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897" name="Graphic 896">
                  <a:extLst>
                    <a:ext uri="{FF2B5EF4-FFF2-40B4-BE49-F238E27FC236}">
                      <a16:creationId xmlns:a16="http://schemas.microsoft.com/office/drawing/2014/main" id="{7F6F6765-D697-4857-AF85-3AA7912BBF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98" name="TextBox 897">
                  <a:extLst>
                    <a:ext uri="{FF2B5EF4-FFF2-40B4-BE49-F238E27FC236}">
                      <a16:creationId xmlns:a16="http://schemas.microsoft.com/office/drawing/2014/main" id="{2FA11C87-04E8-42B6-A735-5F9752EC2D35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99" name="Group 898">
              <a:extLst>
                <a:ext uri="{FF2B5EF4-FFF2-40B4-BE49-F238E27FC236}">
                  <a16:creationId xmlns:a16="http://schemas.microsoft.com/office/drawing/2014/main" id="{C2CE1E0A-994E-4FAC-AC22-AC810F85C5A9}"/>
                </a:ext>
              </a:extLst>
            </p:cNvPr>
            <p:cNvGrpSpPr/>
            <p:nvPr/>
          </p:nvGrpSpPr>
          <p:grpSpPr>
            <a:xfrm>
              <a:off x="1060129" y="13982193"/>
              <a:ext cx="4949674" cy="2116354"/>
              <a:chOff x="6993096" y="662328"/>
              <a:chExt cx="4949674" cy="2116354"/>
            </a:xfrm>
          </p:grpSpPr>
          <p:sp>
            <p:nvSpPr>
              <p:cNvPr id="900" name="Freeform: Shape 899">
                <a:extLst>
                  <a:ext uri="{FF2B5EF4-FFF2-40B4-BE49-F238E27FC236}">
                    <a16:creationId xmlns:a16="http://schemas.microsoft.com/office/drawing/2014/main" id="{09F669FA-6853-4337-B984-B07441DDE58A}"/>
                  </a:ext>
                </a:extLst>
              </p:cNvPr>
              <p:cNvSpPr/>
              <p:nvPr/>
            </p:nvSpPr>
            <p:spPr>
              <a:xfrm flipH="1">
                <a:off x="8232986" y="67315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我這個運行點下去，你看是我爆炸還是它爆炸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algn="ctr"/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901" name="Group 900">
                <a:extLst>
                  <a:ext uri="{FF2B5EF4-FFF2-40B4-BE49-F238E27FC236}">
                    <a16:creationId xmlns:a16="http://schemas.microsoft.com/office/drawing/2014/main" id="{2F78D1E0-594D-491A-A1F8-F1754ECE3C7C}"/>
                  </a:ext>
                </a:extLst>
              </p:cNvPr>
              <p:cNvGrpSpPr/>
              <p:nvPr/>
            </p:nvGrpSpPr>
            <p:grpSpPr>
              <a:xfrm>
                <a:off x="6993096" y="662328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902" name="Graphic 901">
                  <a:extLst>
                    <a:ext uri="{FF2B5EF4-FFF2-40B4-BE49-F238E27FC236}">
                      <a16:creationId xmlns:a16="http://schemas.microsoft.com/office/drawing/2014/main" id="{10903EE5-A621-4B68-9ECF-457406060F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903" name="TextBox 902">
                  <a:extLst>
                    <a:ext uri="{FF2B5EF4-FFF2-40B4-BE49-F238E27FC236}">
                      <a16:creationId xmlns:a16="http://schemas.microsoft.com/office/drawing/2014/main" id="{D2BE5F91-1DE9-4D56-A7C4-B800D2759C0E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904" name="Group 903">
              <a:extLst>
                <a:ext uri="{FF2B5EF4-FFF2-40B4-BE49-F238E27FC236}">
                  <a16:creationId xmlns:a16="http://schemas.microsoft.com/office/drawing/2014/main" id="{ADCFA5A2-CCBC-44DF-83A6-478D7DA83213}"/>
                </a:ext>
              </a:extLst>
            </p:cNvPr>
            <p:cNvGrpSpPr/>
            <p:nvPr/>
          </p:nvGrpSpPr>
          <p:grpSpPr>
            <a:xfrm>
              <a:off x="1147823" y="11462929"/>
              <a:ext cx="4861980" cy="2130685"/>
              <a:chOff x="6975107" y="652719"/>
              <a:chExt cx="4861980" cy="2130685"/>
            </a:xfrm>
          </p:grpSpPr>
          <p:grpSp>
            <p:nvGrpSpPr>
              <p:cNvPr id="905" name="Group 904">
                <a:extLst>
                  <a:ext uri="{FF2B5EF4-FFF2-40B4-BE49-F238E27FC236}">
                    <a16:creationId xmlns:a16="http://schemas.microsoft.com/office/drawing/2014/main" id="{58718B98-3CE9-4FCF-8DC2-8290827BBD34}"/>
                  </a:ext>
                </a:extLst>
              </p:cNvPr>
              <p:cNvGrpSpPr/>
              <p:nvPr/>
            </p:nvGrpSpPr>
            <p:grpSpPr>
              <a:xfrm>
                <a:off x="6975107" y="652719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907" name="Graphic 906">
                  <a:extLst>
                    <a:ext uri="{FF2B5EF4-FFF2-40B4-BE49-F238E27FC236}">
                      <a16:creationId xmlns:a16="http://schemas.microsoft.com/office/drawing/2014/main" id="{F9141252-09C2-4732-9DAA-83EC507408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908" name="TextBox 907">
                  <a:extLst>
                    <a:ext uri="{FF2B5EF4-FFF2-40B4-BE49-F238E27FC236}">
                      <a16:creationId xmlns:a16="http://schemas.microsoft.com/office/drawing/2014/main" id="{A268B5BF-2AF9-4BA2-965D-B4608FF03589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sp>
            <p:nvSpPr>
              <p:cNvPr id="906" name="Freeform: Shape 905">
                <a:extLst>
                  <a:ext uri="{FF2B5EF4-FFF2-40B4-BE49-F238E27FC236}">
                    <a16:creationId xmlns:a16="http://schemas.microsoft.com/office/drawing/2014/main" id="{9EAEB2CF-5153-4AAE-BE2D-BE3F45281AA8}"/>
                  </a:ext>
                </a:extLst>
              </p:cNvPr>
              <p:cNvSpPr/>
              <p:nvPr/>
            </p:nvSpPr>
            <p:spPr>
              <a:xfrm flipH="1">
                <a:off x="8127303" y="677879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grpSp>
          <p:nvGrpSpPr>
            <p:cNvPr id="909" name="Group 908">
              <a:extLst>
                <a:ext uri="{FF2B5EF4-FFF2-40B4-BE49-F238E27FC236}">
                  <a16:creationId xmlns:a16="http://schemas.microsoft.com/office/drawing/2014/main" id="{75A2A2DE-FD4A-4636-95E4-D1A8362207C1}"/>
                </a:ext>
              </a:extLst>
            </p:cNvPr>
            <p:cNvGrpSpPr/>
            <p:nvPr/>
          </p:nvGrpSpPr>
          <p:grpSpPr>
            <a:xfrm>
              <a:off x="6009803" y="7077699"/>
              <a:ext cx="4827457" cy="2131508"/>
              <a:chOff x="7523320" y="8589620"/>
              <a:chExt cx="4827457" cy="2131508"/>
            </a:xfrm>
          </p:grpSpPr>
          <p:sp>
            <p:nvSpPr>
              <p:cNvPr id="910" name="Freeform: Shape 909">
                <a:extLst>
                  <a:ext uri="{FF2B5EF4-FFF2-40B4-BE49-F238E27FC236}">
                    <a16:creationId xmlns:a16="http://schemas.microsoft.com/office/drawing/2014/main" id="{ADADA53F-6E87-4A24-AE7E-76ECD26F380A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911" name="Group 910">
                <a:extLst>
                  <a:ext uri="{FF2B5EF4-FFF2-40B4-BE49-F238E27FC236}">
                    <a16:creationId xmlns:a16="http://schemas.microsoft.com/office/drawing/2014/main" id="{283BA6BE-0E69-4A92-9D4A-1753E3471FC9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912" name="Graphic 911">
                  <a:extLst>
                    <a:ext uri="{FF2B5EF4-FFF2-40B4-BE49-F238E27FC236}">
                      <a16:creationId xmlns:a16="http://schemas.microsoft.com/office/drawing/2014/main" id="{42E30608-3BBB-43A2-A0B0-709F6BA89E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913" name="TextBox 912">
                  <a:extLst>
                    <a:ext uri="{FF2B5EF4-FFF2-40B4-BE49-F238E27FC236}">
                      <a16:creationId xmlns:a16="http://schemas.microsoft.com/office/drawing/2014/main" id="{1F7BB032-1A57-4AE9-A43D-D4EDC9AB56AD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914" name="Group 913">
              <a:extLst>
                <a:ext uri="{FF2B5EF4-FFF2-40B4-BE49-F238E27FC236}">
                  <a16:creationId xmlns:a16="http://schemas.microsoft.com/office/drawing/2014/main" id="{16E29FC8-45AB-471B-A298-96867A74356E}"/>
                </a:ext>
              </a:extLst>
            </p:cNvPr>
            <p:cNvGrpSpPr/>
            <p:nvPr/>
          </p:nvGrpSpPr>
          <p:grpSpPr>
            <a:xfrm>
              <a:off x="5946691" y="-35918261"/>
              <a:ext cx="4816145" cy="47394707"/>
              <a:chOff x="1504353" y="-36461811"/>
              <a:chExt cx="4816145" cy="47394707"/>
            </a:xfrm>
          </p:grpSpPr>
          <p:sp>
            <p:nvSpPr>
              <p:cNvPr id="915" name="Freeform: Shape 914">
                <a:extLst>
                  <a:ext uri="{FF2B5EF4-FFF2-40B4-BE49-F238E27FC236}">
                    <a16:creationId xmlns:a16="http://schemas.microsoft.com/office/drawing/2014/main" id="{B6C64D42-939F-4F1C-A79E-6A6912AB7D11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我這個運行點下去，你看是我爆炸還是它爆炸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algn="ctr"/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916" name="Group 915">
                <a:extLst>
                  <a:ext uri="{FF2B5EF4-FFF2-40B4-BE49-F238E27FC236}">
                    <a16:creationId xmlns:a16="http://schemas.microsoft.com/office/drawing/2014/main" id="{3AC310FB-DA19-42A4-8AEB-AB3E5EFECE86}"/>
                  </a:ext>
                </a:extLst>
              </p:cNvPr>
              <p:cNvGrpSpPr/>
              <p:nvPr/>
            </p:nvGrpSpPr>
            <p:grpSpPr>
              <a:xfrm>
                <a:off x="5289112" y="-36461811"/>
                <a:ext cx="1031386" cy="46564603"/>
                <a:chOff x="-2750419" y="-43863281"/>
                <a:chExt cx="1031386" cy="46564603"/>
              </a:xfrm>
            </p:grpSpPr>
            <p:pic>
              <p:nvPicPr>
                <p:cNvPr id="917" name="Graphic 916">
                  <a:extLst>
                    <a:ext uri="{FF2B5EF4-FFF2-40B4-BE49-F238E27FC236}">
                      <a16:creationId xmlns:a16="http://schemas.microsoft.com/office/drawing/2014/main" id="{938DC0DB-4357-4AA1-863E-3C1B12211A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918" name="TextBox 917">
                  <a:extLst>
                    <a:ext uri="{FF2B5EF4-FFF2-40B4-BE49-F238E27FC236}">
                      <a16:creationId xmlns:a16="http://schemas.microsoft.com/office/drawing/2014/main" id="{279D2D7F-502A-42A6-9360-8631A4A2178C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pic>
              <p:nvPicPr>
                <p:cNvPr id="960" name="Graphic 959">
                  <a:extLst>
                    <a:ext uri="{FF2B5EF4-FFF2-40B4-BE49-F238E27FC236}">
                      <a16:creationId xmlns:a16="http://schemas.microsoft.com/office/drawing/2014/main" id="{118F4C31-9F5E-4C69-9C4D-361DFDA3B4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675769" y="-43863281"/>
                  <a:ext cx="956736" cy="956736"/>
                </a:xfrm>
                <a:prstGeom prst="rect">
                  <a:avLst/>
                </a:prstGeom>
              </p:spPr>
            </p:pic>
          </p:grpSp>
          <p:sp>
            <p:nvSpPr>
              <p:cNvPr id="959" name="Freeform: Shape 958">
                <a:extLst>
                  <a:ext uri="{FF2B5EF4-FFF2-40B4-BE49-F238E27FC236}">
                    <a16:creationId xmlns:a16="http://schemas.microsoft.com/office/drawing/2014/main" id="{2500E0E7-65D7-4891-8810-1C7345B83957}"/>
                  </a:ext>
                </a:extLst>
              </p:cNvPr>
              <p:cNvSpPr/>
              <p:nvPr/>
            </p:nvSpPr>
            <p:spPr>
              <a:xfrm>
                <a:off x="1579003" y="-36435794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我這個運行點下去，你看是我爆炸還是它爆炸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algn="ctr"/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grpSp>
          <p:nvGrpSpPr>
            <p:cNvPr id="919" name="Group 918">
              <a:extLst>
                <a:ext uri="{FF2B5EF4-FFF2-40B4-BE49-F238E27FC236}">
                  <a16:creationId xmlns:a16="http://schemas.microsoft.com/office/drawing/2014/main" id="{1736F203-7A22-40DF-BCBB-7905C6A95854}"/>
                </a:ext>
              </a:extLst>
            </p:cNvPr>
            <p:cNvGrpSpPr/>
            <p:nvPr/>
          </p:nvGrpSpPr>
          <p:grpSpPr>
            <a:xfrm>
              <a:off x="5505789" y="27544899"/>
              <a:ext cx="4761493" cy="2134903"/>
              <a:chOff x="432561" y="4313983"/>
              <a:chExt cx="4761493" cy="2134903"/>
            </a:xfrm>
          </p:grpSpPr>
          <p:sp>
            <p:nvSpPr>
              <p:cNvPr id="920" name="Freeform: Shape 919">
                <a:extLst>
                  <a:ext uri="{FF2B5EF4-FFF2-40B4-BE49-F238E27FC236}">
                    <a16:creationId xmlns:a16="http://schemas.microsoft.com/office/drawing/2014/main" id="{40621CFE-E21B-4FBE-830E-4B4846292681}"/>
                  </a:ext>
                </a:extLst>
              </p:cNvPr>
              <p:cNvSpPr/>
              <p:nvPr/>
            </p:nvSpPr>
            <p:spPr>
              <a:xfrm>
                <a:off x="432561" y="434336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921" name="Group 920">
                <a:extLst>
                  <a:ext uri="{FF2B5EF4-FFF2-40B4-BE49-F238E27FC236}">
                    <a16:creationId xmlns:a16="http://schemas.microsoft.com/office/drawing/2014/main" id="{C731626E-32D7-4C8C-8484-98E241903FBD}"/>
                  </a:ext>
                </a:extLst>
              </p:cNvPr>
              <p:cNvGrpSpPr/>
              <p:nvPr/>
            </p:nvGrpSpPr>
            <p:grpSpPr>
              <a:xfrm>
                <a:off x="4237318" y="4313983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922" name="Graphic 921">
                  <a:extLst>
                    <a:ext uri="{FF2B5EF4-FFF2-40B4-BE49-F238E27FC236}">
                      <a16:creationId xmlns:a16="http://schemas.microsoft.com/office/drawing/2014/main" id="{E9E0AF50-86FC-4482-BA2B-1CBF4646F2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923" name="TextBox 922">
                  <a:extLst>
                    <a:ext uri="{FF2B5EF4-FFF2-40B4-BE49-F238E27FC236}">
                      <a16:creationId xmlns:a16="http://schemas.microsoft.com/office/drawing/2014/main" id="{5C651F50-EEF1-4B94-A078-EF0B7E2F522B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924" name="Group 923">
              <a:extLst>
                <a:ext uri="{FF2B5EF4-FFF2-40B4-BE49-F238E27FC236}">
                  <a16:creationId xmlns:a16="http://schemas.microsoft.com/office/drawing/2014/main" id="{06B1051D-D1FF-4D2B-962B-605126A87D31}"/>
                </a:ext>
              </a:extLst>
            </p:cNvPr>
            <p:cNvGrpSpPr/>
            <p:nvPr/>
          </p:nvGrpSpPr>
          <p:grpSpPr>
            <a:xfrm>
              <a:off x="799679" y="25332824"/>
              <a:ext cx="4949674" cy="2116354"/>
              <a:chOff x="6993096" y="662328"/>
              <a:chExt cx="4949674" cy="2116354"/>
            </a:xfrm>
          </p:grpSpPr>
          <p:sp>
            <p:nvSpPr>
              <p:cNvPr id="925" name="Freeform: Shape 924">
                <a:extLst>
                  <a:ext uri="{FF2B5EF4-FFF2-40B4-BE49-F238E27FC236}">
                    <a16:creationId xmlns:a16="http://schemas.microsoft.com/office/drawing/2014/main" id="{70E68E95-BD61-42BB-873D-3D709C2E9E16}"/>
                  </a:ext>
                </a:extLst>
              </p:cNvPr>
              <p:cNvSpPr/>
              <p:nvPr/>
            </p:nvSpPr>
            <p:spPr>
              <a:xfrm flipH="1">
                <a:off x="8232986" y="67315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926" name="Group 925">
                <a:extLst>
                  <a:ext uri="{FF2B5EF4-FFF2-40B4-BE49-F238E27FC236}">
                    <a16:creationId xmlns:a16="http://schemas.microsoft.com/office/drawing/2014/main" id="{1057A219-6D0F-411E-B4A6-D35B330C0C48}"/>
                  </a:ext>
                </a:extLst>
              </p:cNvPr>
              <p:cNvGrpSpPr/>
              <p:nvPr/>
            </p:nvGrpSpPr>
            <p:grpSpPr>
              <a:xfrm>
                <a:off x="6993096" y="662328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927" name="Graphic 926">
                  <a:extLst>
                    <a:ext uri="{FF2B5EF4-FFF2-40B4-BE49-F238E27FC236}">
                      <a16:creationId xmlns:a16="http://schemas.microsoft.com/office/drawing/2014/main" id="{3EA83737-5972-47EE-85F5-34C58E60DF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928" name="TextBox 927">
                  <a:extLst>
                    <a:ext uri="{FF2B5EF4-FFF2-40B4-BE49-F238E27FC236}">
                      <a16:creationId xmlns:a16="http://schemas.microsoft.com/office/drawing/2014/main" id="{5D43F581-7746-4957-90D1-2FFD35873FDB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929" name="Group 928">
              <a:extLst>
                <a:ext uri="{FF2B5EF4-FFF2-40B4-BE49-F238E27FC236}">
                  <a16:creationId xmlns:a16="http://schemas.microsoft.com/office/drawing/2014/main" id="{639CDBC8-85B2-4916-802E-E89FB3B96334}"/>
                </a:ext>
              </a:extLst>
            </p:cNvPr>
            <p:cNvGrpSpPr/>
            <p:nvPr/>
          </p:nvGrpSpPr>
          <p:grpSpPr>
            <a:xfrm>
              <a:off x="887373" y="22813560"/>
              <a:ext cx="4861980" cy="2130685"/>
              <a:chOff x="6975107" y="652719"/>
              <a:chExt cx="4861980" cy="2130685"/>
            </a:xfrm>
          </p:grpSpPr>
          <p:grpSp>
            <p:nvGrpSpPr>
              <p:cNvPr id="930" name="Group 929">
                <a:extLst>
                  <a:ext uri="{FF2B5EF4-FFF2-40B4-BE49-F238E27FC236}">
                    <a16:creationId xmlns:a16="http://schemas.microsoft.com/office/drawing/2014/main" id="{043F1838-C446-46EA-9BCE-71B66CC4FE8C}"/>
                  </a:ext>
                </a:extLst>
              </p:cNvPr>
              <p:cNvGrpSpPr/>
              <p:nvPr/>
            </p:nvGrpSpPr>
            <p:grpSpPr>
              <a:xfrm>
                <a:off x="6975107" y="652719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932" name="Graphic 931">
                  <a:extLst>
                    <a:ext uri="{FF2B5EF4-FFF2-40B4-BE49-F238E27FC236}">
                      <a16:creationId xmlns:a16="http://schemas.microsoft.com/office/drawing/2014/main" id="{0C20C00A-7578-4535-86A3-61B0EA5896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933" name="TextBox 932">
                  <a:extLst>
                    <a:ext uri="{FF2B5EF4-FFF2-40B4-BE49-F238E27FC236}">
                      <a16:creationId xmlns:a16="http://schemas.microsoft.com/office/drawing/2014/main" id="{B9E73008-D85C-424A-8768-C1FAA7F142D7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sp>
            <p:nvSpPr>
              <p:cNvPr id="931" name="Freeform: Shape 930">
                <a:extLst>
                  <a:ext uri="{FF2B5EF4-FFF2-40B4-BE49-F238E27FC236}">
                    <a16:creationId xmlns:a16="http://schemas.microsoft.com/office/drawing/2014/main" id="{A149A8AA-F103-46A2-88B6-3A957AA318F5}"/>
                  </a:ext>
                </a:extLst>
              </p:cNvPr>
              <p:cNvSpPr/>
              <p:nvPr/>
            </p:nvSpPr>
            <p:spPr>
              <a:xfrm flipH="1">
                <a:off x="8127303" y="677879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grpSp>
          <p:nvGrpSpPr>
            <p:cNvPr id="934" name="Group 933">
              <a:extLst>
                <a:ext uri="{FF2B5EF4-FFF2-40B4-BE49-F238E27FC236}">
                  <a16:creationId xmlns:a16="http://schemas.microsoft.com/office/drawing/2014/main" id="{1B85DBA6-A1F9-4CDF-991A-B65B34CEFFDE}"/>
                </a:ext>
              </a:extLst>
            </p:cNvPr>
            <p:cNvGrpSpPr/>
            <p:nvPr/>
          </p:nvGrpSpPr>
          <p:grpSpPr>
            <a:xfrm>
              <a:off x="5749353" y="18428330"/>
              <a:ext cx="4827457" cy="2131508"/>
              <a:chOff x="7523320" y="8589620"/>
              <a:chExt cx="4827457" cy="2131508"/>
            </a:xfrm>
          </p:grpSpPr>
          <p:sp>
            <p:nvSpPr>
              <p:cNvPr id="935" name="Freeform: Shape 934">
                <a:extLst>
                  <a:ext uri="{FF2B5EF4-FFF2-40B4-BE49-F238E27FC236}">
                    <a16:creationId xmlns:a16="http://schemas.microsoft.com/office/drawing/2014/main" id="{34A882A3-4ADD-41FD-9F6B-ABB98911F4D5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936" name="Group 935">
                <a:extLst>
                  <a:ext uri="{FF2B5EF4-FFF2-40B4-BE49-F238E27FC236}">
                    <a16:creationId xmlns:a16="http://schemas.microsoft.com/office/drawing/2014/main" id="{F2255DD0-3EDA-44DB-9EF4-63C309FE4926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937" name="Graphic 936">
                  <a:extLst>
                    <a:ext uri="{FF2B5EF4-FFF2-40B4-BE49-F238E27FC236}">
                      <a16:creationId xmlns:a16="http://schemas.microsoft.com/office/drawing/2014/main" id="{3F69A8D5-F6E6-4F99-80E5-83AB17E8BE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938" name="TextBox 937">
                  <a:extLst>
                    <a:ext uri="{FF2B5EF4-FFF2-40B4-BE49-F238E27FC236}">
                      <a16:creationId xmlns:a16="http://schemas.microsoft.com/office/drawing/2014/main" id="{D28A009C-4FE8-4D6F-977E-948D6C518910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939" name="Group 938">
              <a:extLst>
                <a:ext uri="{FF2B5EF4-FFF2-40B4-BE49-F238E27FC236}">
                  <a16:creationId xmlns:a16="http://schemas.microsoft.com/office/drawing/2014/main" id="{C1653E18-6466-41A2-AA94-7DF5D39AF15D}"/>
                </a:ext>
              </a:extLst>
            </p:cNvPr>
            <p:cNvGrpSpPr/>
            <p:nvPr/>
          </p:nvGrpSpPr>
          <p:grpSpPr>
            <a:xfrm>
              <a:off x="5686241" y="20695535"/>
              <a:ext cx="4741495" cy="2131542"/>
              <a:chOff x="1504353" y="8801354"/>
              <a:chExt cx="4741495" cy="2131542"/>
            </a:xfrm>
          </p:grpSpPr>
          <p:sp>
            <p:nvSpPr>
              <p:cNvPr id="940" name="Freeform: Shape 939">
                <a:extLst>
                  <a:ext uri="{FF2B5EF4-FFF2-40B4-BE49-F238E27FC236}">
                    <a16:creationId xmlns:a16="http://schemas.microsoft.com/office/drawing/2014/main" id="{7DB7E164-4292-4413-95E9-E7AA67558B58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941" name="Group 940">
                <a:extLst>
                  <a:ext uri="{FF2B5EF4-FFF2-40B4-BE49-F238E27FC236}">
                    <a16:creationId xmlns:a16="http://schemas.microsoft.com/office/drawing/2014/main" id="{345FE028-4282-43E2-96A1-4CD2BE029919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942" name="Graphic 941">
                  <a:extLst>
                    <a:ext uri="{FF2B5EF4-FFF2-40B4-BE49-F238E27FC236}">
                      <a16:creationId xmlns:a16="http://schemas.microsoft.com/office/drawing/2014/main" id="{31F2A2BC-F147-40D2-B1B8-FE3DC7AA64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943" name="TextBox 942">
                  <a:extLst>
                    <a:ext uri="{FF2B5EF4-FFF2-40B4-BE49-F238E27FC236}">
                      <a16:creationId xmlns:a16="http://schemas.microsoft.com/office/drawing/2014/main" id="{397CA05E-4602-4E9D-82CC-43BE6A7015B5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944" name="Group 943">
              <a:extLst>
                <a:ext uri="{FF2B5EF4-FFF2-40B4-BE49-F238E27FC236}">
                  <a16:creationId xmlns:a16="http://schemas.microsoft.com/office/drawing/2014/main" id="{EFD30182-BCAE-4FE5-B40D-9E0ACFCBF81F}"/>
                </a:ext>
              </a:extLst>
            </p:cNvPr>
            <p:cNvGrpSpPr/>
            <p:nvPr/>
          </p:nvGrpSpPr>
          <p:grpSpPr>
            <a:xfrm>
              <a:off x="5505789" y="34530003"/>
              <a:ext cx="4761493" cy="2134903"/>
              <a:chOff x="432561" y="4313983"/>
              <a:chExt cx="4761493" cy="2134903"/>
            </a:xfrm>
          </p:grpSpPr>
          <p:sp>
            <p:nvSpPr>
              <p:cNvPr id="945" name="Freeform: Shape 944">
                <a:extLst>
                  <a:ext uri="{FF2B5EF4-FFF2-40B4-BE49-F238E27FC236}">
                    <a16:creationId xmlns:a16="http://schemas.microsoft.com/office/drawing/2014/main" id="{C58EB50B-27D4-483E-AC57-4F32E43326B5}"/>
                  </a:ext>
                </a:extLst>
              </p:cNvPr>
              <p:cNvSpPr/>
              <p:nvPr/>
            </p:nvSpPr>
            <p:spPr>
              <a:xfrm>
                <a:off x="432561" y="434336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946" name="Group 945">
                <a:extLst>
                  <a:ext uri="{FF2B5EF4-FFF2-40B4-BE49-F238E27FC236}">
                    <a16:creationId xmlns:a16="http://schemas.microsoft.com/office/drawing/2014/main" id="{7B983244-B611-4B88-B2C7-6A6FB7F676BD}"/>
                  </a:ext>
                </a:extLst>
              </p:cNvPr>
              <p:cNvGrpSpPr/>
              <p:nvPr/>
            </p:nvGrpSpPr>
            <p:grpSpPr>
              <a:xfrm>
                <a:off x="4237318" y="4313983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947" name="Graphic 946">
                  <a:extLst>
                    <a:ext uri="{FF2B5EF4-FFF2-40B4-BE49-F238E27FC236}">
                      <a16:creationId xmlns:a16="http://schemas.microsoft.com/office/drawing/2014/main" id="{A4E0DE17-3269-456B-80D3-38BB5BCD1F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948" name="TextBox 947">
                  <a:extLst>
                    <a:ext uri="{FF2B5EF4-FFF2-40B4-BE49-F238E27FC236}">
                      <a16:creationId xmlns:a16="http://schemas.microsoft.com/office/drawing/2014/main" id="{EB9F6D45-BA1E-48A2-8902-EB70234CB2D7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949" name="Group 948">
              <a:extLst>
                <a:ext uri="{FF2B5EF4-FFF2-40B4-BE49-F238E27FC236}">
                  <a16:creationId xmlns:a16="http://schemas.microsoft.com/office/drawing/2014/main" id="{9E5DF68A-1AE6-4A26-8089-85D5E6CABFDA}"/>
                </a:ext>
              </a:extLst>
            </p:cNvPr>
            <p:cNvGrpSpPr/>
            <p:nvPr/>
          </p:nvGrpSpPr>
          <p:grpSpPr>
            <a:xfrm>
              <a:off x="799679" y="32317928"/>
              <a:ext cx="4949674" cy="2116354"/>
              <a:chOff x="6993096" y="662328"/>
              <a:chExt cx="4949674" cy="2116354"/>
            </a:xfrm>
          </p:grpSpPr>
          <p:sp>
            <p:nvSpPr>
              <p:cNvPr id="950" name="Freeform: Shape 949">
                <a:extLst>
                  <a:ext uri="{FF2B5EF4-FFF2-40B4-BE49-F238E27FC236}">
                    <a16:creationId xmlns:a16="http://schemas.microsoft.com/office/drawing/2014/main" id="{9CDDABFB-342E-4306-B295-48B6163DD6CB}"/>
                  </a:ext>
                </a:extLst>
              </p:cNvPr>
              <p:cNvSpPr/>
              <p:nvPr/>
            </p:nvSpPr>
            <p:spPr>
              <a:xfrm flipH="1">
                <a:off x="8232986" y="67315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951" name="Group 950">
                <a:extLst>
                  <a:ext uri="{FF2B5EF4-FFF2-40B4-BE49-F238E27FC236}">
                    <a16:creationId xmlns:a16="http://schemas.microsoft.com/office/drawing/2014/main" id="{B6BE6DAF-CD4D-44BD-B805-E2B990CD2546}"/>
                  </a:ext>
                </a:extLst>
              </p:cNvPr>
              <p:cNvGrpSpPr/>
              <p:nvPr/>
            </p:nvGrpSpPr>
            <p:grpSpPr>
              <a:xfrm>
                <a:off x="6993096" y="662328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952" name="Graphic 951">
                  <a:extLst>
                    <a:ext uri="{FF2B5EF4-FFF2-40B4-BE49-F238E27FC236}">
                      <a16:creationId xmlns:a16="http://schemas.microsoft.com/office/drawing/2014/main" id="{F08BC67F-65C2-4A1C-A32F-DA3685D237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953" name="TextBox 952">
                  <a:extLst>
                    <a:ext uri="{FF2B5EF4-FFF2-40B4-BE49-F238E27FC236}">
                      <a16:creationId xmlns:a16="http://schemas.microsoft.com/office/drawing/2014/main" id="{03AA2EC7-54B3-4752-AB52-93E3E9FEDFD3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954" name="Group 953">
              <a:extLst>
                <a:ext uri="{FF2B5EF4-FFF2-40B4-BE49-F238E27FC236}">
                  <a16:creationId xmlns:a16="http://schemas.microsoft.com/office/drawing/2014/main" id="{859E8F38-2ACF-4BC7-933A-B0260A1A4B58}"/>
                </a:ext>
              </a:extLst>
            </p:cNvPr>
            <p:cNvGrpSpPr/>
            <p:nvPr/>
          </p:nvGrpSpPr>
          <p:grpSpPr>
            <a:xfrm>
              <a:off x="887373" y="29798664"/>
              <a:ext cx="4861980" cy="2130685"/>
              <a:chOff x="6975107" y="652719"/>
              <a:chExt cx="4861980" cy="2130685"/>
            </a:xfrm>
          </p:grpSpPr>
          <p:grpSp>
            <p:nvGrpSpPr>
              <p:cNvPr id="955" name="Group 954">
                <a:extLst>
                  <a:ext uri="{FF2B5EF4-FFF2-40B4-BE49-F238E27FC236}">
                    <a16:creationId xmlns:a16="http://schemas.microsoft.com/office/drawing/2014/main" id="{DCB09626-0750-45CE-913D-898C8A67BA44}"/>
                  </a:ext>
                </a:extLst>
              </p:cNvPr>
              <p:cNvGrpSpPr/>
              <p:nvPr/>
            </p:nvGrpSpPr>
            <p:grpSpPr>
              <a:xfrm>
                <a:off x="6975107" y="652719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957" name="Graphic 956">
                  <a:extLst>
                    <a:ext uri="{FF2B5EF4-FFF2-40B4-BE49-F238E27FC236}">
                      <a16:creationId xmlns:a16="http://schemas.microsoft.com/office/drawing/2014/main" id="{19AF448E-9BB4-4CA8-81CE-EE89267FDD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958" name="TextBox 957">
                  <a:extLst>
                    <a:ext uri="{FF2B5EF4-FFF2-40B4-BE49-F238E27FC236}">
                      <a16:creationId xmlns:a16="http://schemas.microsoft.com/office/drawing/2014/main" id="{991B54D3-CAE5-4E71-8AB5-62A15916801B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sp>
            <p:nvSpPr>
              <p:cNvPr id="956" name="Freeform: Shape 955">
                <a:extLst>
                  <a:ext uri="{FF2B5EF4-FFF2-40B4-BE49-F238E27FC236}">
                    <a16:creationId xmlns:a16="http://schemas.microsoft.com/office/drawing/2014/main" id="{58D8AFE3-8D2B-480C-AD7F-5DEB516C45C0}"/>
                  </a:ext>
                </a:extLst>
              </p:cNvPr>
              <p:cNvSpPr/>
              <p:nvPr/>
            </p:nvSpPr>
            <p:spPr>
              <a:xfrm flipH="1">
                <a:off x="8127303" y="677879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42882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F147B1C-F6E8-429B-83C7-F6C32066C62C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71EF6B-3E5A-4363-9A34-55ED4234A49F}"/>
              </a:ext>
            </a:extLst>
          </p:cNvPr>
          <p:cNvSpPr txBox="1"/>
          <p:nvPr/>
        </p:nvSpPr>
        <p:spPr>
          <a:xfrm>
            <a:off x="-1430817" y="21777"/>
            <a:ext cx="586391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5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問題</a:t>
            </a:r>
            <a:endParaRPr lang="zh-TW" altLang="en-US" sz="35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0AA320-6F3F-4C1C-9C64-F1AB86555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C0EEB-A1D4-42A5-B868-F100F2E4DB38}"/>
              </a:ext>
            </a:extLst>
          </p:cNvPr>
          <p:cNvGrpSpPr/>
          <p:nvPr/>
        </p:nvGrpSpPr>
        <p:grpSpPr>
          <a:xfrm>
            <a:off x="60927" y="690990"/>
            <a:ext cx="2290168" cy="226847"/>
            <a:chOff x="862608" y="680150"/>
            <a:chExt cx="2290168" cy="226847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762A22B-51C6-41D0-8B0F-DFD3B918A759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7E0329A-BF9E-42CC-A664-B4B34267310B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F342DC3-E81F-4A20-8AE7-92B20BF5D19D}"/>
              </a:ext>
            </a:extLst>
          </p:cNvPr>
          <p:cNvSpPr/>
          <p:nvPr/>
        </p:nvSpPr>
        <p:spPr>
          <a:xfrm>
            <a:off x="5796007" y="4357514"/>
            <a:ext cx="3709784" cy="2105525"/>
          </a:xfrm>
          <a:custGeom>
            <a:avLst/>
            <a:gdLst>
              <a:gd name="connsiteX0" fmla="*/ 350921 w 3709784"/>
              <a:gd name="connsiteY0" fmla="*/ 0 h 2105525"/>
              <a:gd name="connsiteX1" fmla="*/ 3070459 w 3709784"/>
              <a:gd name="connsiteY1" fmla="*/ 0 h 2105525"/>
              <a:gd name="connsiteX2" fmla="*/ 3421380 w 3709784"/>
              <a:gd name="connsiteY2" fmla="*/ 350921 h 2105525"/>
              <a:gd name="connsiteX3" fmla="*/ 3421380 w 3709784"/>
              <a:gd name="connsiteY3" fmla="*/ 457996 h 2105525"/>
              <a:gd name="connsiteX4" fmla="*/ 3709784 w 3709784"/>
              <a:gd name="connsiteY4" fmla="*/ 572769 h 2105525"/>
              <a:gd name="connsiteX5" fmla="*/ 3421380 w 3709784"/>
              <a:gd name="connsiteY5" fmla="*/ 687542 h 2105525"/>
              <a:gd name="connsiteX6" fmla="*/ 3421380 w 3709784"/>
              <a:gd name="connsiteY6" fmla="*/ 1754604 h 2105525"/>
              <a:gd name="connsiteX7" fmla="*/ 3070459 w 3709784"/>
              <a:gd name="connsiteY7" fmla="*/ 2105525 h 2105525"/>
              <a:gd name="connsiteX8" fmla="*/ 350921 w 3709784"/>
              <a:gd name="connsiteY8" fmla="*/ 2105525 h 2105525"/>
              <a:gd name="connsiteX9" fmla="*/ 0 w 3709784"/>
              <a:gd name="connsiteY9" fmla="*/ 1754604 h 2105525"/>
              <a:gd name="connsiteX10" fmla="*/ 0 w 3709784"/>
              <a:gd name="connsiteY10" fmla="*/ 350921 h 2105525"/>
              <a:gd name="connsiteX11" fmla="*/ 350921 w 3709784"/>
              <a:gd name="connsiteY11" fmla="*/ 0 h 2105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09784" h="2105525">
                <a:moveTo>
                  <a:pt x="350921" y="0"/>
                </a:moveTo>
                <a:lnTo>
                  <a:pt x="3070459" y="0"/>
                </a:lnTo>
                <a:cubicBezTo>
                  <a:pt x="3264267" y="0"/>
                  <a:pt x="3421380" y="157113"/>
                  <a:pt x="3421380" y="350921"/>
                </a:cubicBezTo>
                <a:lnTo>
                  <a:pt x="3421380" y="457996"/>
                </a:lnTo>
                <a:lnTo>
                  <a:pt x="3709784" y="572769"/>
                </a:lnTo>
                <a:lnTo>
                  <a:pt x="3421380" y="687542"/>
                </a:lnTo>
                <a:lnTo>
                  <a:pt x="3421380" y="1754604"/>
                </a:lnTo>
                <a:cubicBezTo>
                  <a:pt x="3421380" y="1948412"/>
                  <a:pt x="3264267" y="2105525"/>
                  <a:pt x="3070459" y="2105525"/>
                </a:cubicBezTo>
                <a:lnTo>
                  <a:pt x="350921" y="2105525"/>
                </a:lnTo>
                <a:cubicBezTo>
                  <a:pt x="157113" y="2105525"/>
                  <a:pt x="0" y="1948412"/>
                  <a:pt x="0" y="1754604"/>
                </a:cubicBezTo>
                <a:lnTo>
                  <a:pt x="0" y="350921"/>
                </a:lnTo>
                <a:cubicBezTo>
                  <a:pt x="0" y="157113"/>
                  <a:pt x="157113" y="0"/>
                  <a:pt x="350921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TW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don’t speak Chinese.</a:t>
            </a:r>
            <a:endParaRPr lang="zh-TW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97C61BC-B766-4A9B-8DD6-CDD9982FB140}"/>
              </a:ext>
            </a:extLst>
          </p:cNvPr>
          <p:cNvSpPr/>
          <p:nvPr/>
        </p:nvSpPr>
        <p:spPr>
          <a:xfrm flipH="1">
            <a:off x="2793886" y="1601860"/>
            <a:ext cx="3709784" cy="2105525"/>
          </a:xfrm>
          <a:custGeom>
            <a:avLst/>
            <a:gdLst>
              <a:gd name="connsiteX0" fmla="*/ 350921 w 3709784"/>
              <a:gd name="connsiteY0" fmla="*/ 0 h 2105525"/>
              <a:gd name="connsiteX1" fmla="*/ 3070459 w 3709784"/>
              <a:gd name="connsiteY1" fmla="*/ 0 h 2105525"/>
              <a:gd name="connsiteX2" fmla="*/ 3421380 w 3709784"/>
              <a:gd name="connsiteY2" fmla="*/ 350921 h 2105525"/>
              <a:gd name="connsiteX3" fmla="*/ 3421380 w 3709784"/>
              <a:gd name="connsiteY3" fmla="*/ 457996 h 2105525"/>
              <a:gd name="connsiteX4" fmla="*/ 3709784 w 3709784"/>
              <a:gd name="connsiteY4" fmla="*/ 572769 h 2105525"/>
              <a:gd name="connsiteX5" fmla="*/ 3421380 w 3709784"/>
              <a:gd name="connsiteY5" fmla="*/ 687542 h 2105525"/>
              <a:gd name="connsiteX6" fmla="*/ 3421380 w 3709784"/>
              <a:gd name="connsiteY6" fmla="*/ 1754604 h 2105525"/>
              <a:gd name="connsiteX7" fmla="*/ 3070459 w 3709784"/>
              <a:gd name="connsiteY7" fmla="*/ 2105525 h 2105525"/>
              <a:gd name="connsiteX8" fmla="*/ 350921 w 3709784"/>
              <a:gd name="connsiteY8" fmla="*/ 2105525 h 2105525"/>
              <a:gd name="connsiteX9" fmla="*/ 0 w 3709784"/>
              <a:gd name="connsiteY9" fmla="*/ 1754604 h 2105525"/>
              <a:gd name="connsiteX10" fmla="*/ 0 w 3709784"/>
              <a:gd name="connsiteY10" fmla="*/ 350921 h 2105525"/>
              <a:gd name="connsiteX11" fmla="*/ 350921 w 3709784"/>
              <a:gd name="connsiteY11" fmla="*/ 0 h 2105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09784" h="2105525">
                <a:moveTo>
                  <a:pt x="350921" y="0"/>
                </a:moveTo>
                <a:lnTo>
                  <a:pt x="3070459" y="0"/>
                </a:lnTo>
                <a:cubicBezTo>
                  <a:pt x="3264267" y="0"/>
                  <a:pt x="3421380" y="157113"/>
                  <a:pt x="3421380" y="350921"/>
                </a:cubicBezTo>
                <a:lnTo>
                  <a:pt x="3421380" y="457996"/>
                </a:lnTo>
                <a:lnTo>
                  <a:pt x="3709784" y="572769"/>
                </a:lnTo>
                <a:lnTo>
                  <a:pt x="3421380" y="687542"/>
                </a:lnTo>
                <a:lnTo>
                  <a:pt x="3421380" y="1754604"/>
                </a:lnTo>
                <a:cubicBezTo>
                  <a:pt x="3421380" y="1948412"/>
                  <a:pt x="3264267" y="2105525"/>
                  <a:pt x="3070459" y="2105525"/>
                </a:cubicBezTo>
                <a:lnTo>
                  <a:pt x="350921" y="2105525"/>
                </a:lnTo>
                <a:cubicBezTo>
                  <a:pt x="157113" y="2105525"/>
                  <a:pt x="0" y="1948412"/>
                  <a:pt x="0" y="1754604"/>
                </a:cubicBezTo>
                <a:lnTo>
                  <a:pt x="0" y="350921"/>
                </a:lnTo>
                <a:cubicBezTo>
                  <a:pt x="0" y="157113"/>
                  <a:pt x="157113" y="0"/>
                  <a:pt x="350921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5760" rtlCol="0" anchor="ctr">
            <a:norm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誒誒，我負責的那個排行榜在每次寫入新的資料都會覆蓋掉之前的記錄欸。怎麼辦？</a:t>
            </a:r>
            <a:endParaRPr lang="zh-TW" altLang="en-US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C972B7F-3970-4C3B-A089-8CABC4A5B0CE}"/>
              </a:ext>
            </a:extLst>
          </p:cNvPr>
          <p:cNvGrpSpPr/>
          <p:nvPr/>
        </p:nvGrpSpPr>
        <p:grpSpPr>
          <a:xfrm>
            <a:off x="1501138" y="1605415"/>
            <a:ext cx="956736" cy="1301438"/>
            <a:chOff x="-1490164" y="1399884"/>
            <a:chExt cx="956736" cy="1301438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966B28C0-77FD-46B4-9AB5-69E94D3BE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1490164" y="1399884"/>
              <a:ext cx="956736" cy="95673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FC12C83-9ED5-40D3-9941-0138C371305F}"/>
                </a:ext>
              </a:extLst>
            </p:cNvPr>
            <p:cNvSpPr txBox="1"/>
            <p:nvPr/>
          </p:nvSpPr>
          <p:spPr>
            <a:xfrm>
              <a:off x="-1331124" y="233199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偉翔</a:t>
              </a:r>
              <a:endParaRPr lang="zh-TW" alt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A8936DA-925F-425E-8AD3-CDE179846D6F}"/>
              </a:ext>
            </a:extLst>
          </p:cNvPr>
          <p:cNvGrpSpPr/>
          <p:nvPr/>
        </p:nvGrpSpPr>
        <p:grpSpPr>
          <a:xfrm>
            <a:off x="9701252" y="4295484"/>
            <a:ext cx="956736" cy="1287968"/>
            <a:chOff x="-3862348" y="1399884"/>
            <a:chExt cx="956736" cy="1287968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48D1490E-5F18-4C72-A2FA-93D06FF66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3862348" y="1399884"/>
              <a:ext cx="956736" cy="95673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6241A4-45C0-4E83-B901-6959BB148B3B}"/>
                </a:ext>
              </a:extLst>
            </p:cNvPr>
            <p:cNvSpPr txBox="1"/>
            <p:nvPr/>
          </p:nvSpPr>
          <p:spPr>
            <a:xfrm>
              <a:off x="-3707146" y="231852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承濬</a:t>
              </a:r>
              <a:endParaRPr lang="zh-TW" alt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A00B7E6-0D7B-4496-9B9D-4D373983A151}"/>
              </a:ext>
            </a:extLst>
          </p:cNvPr>
          <p:cNvGrpSpPr/>
          <p:nvPr/>
        </p:nvGrpSpPr>
        <p:grpSpPr>
          <a:xfrm>
            <a:off x="-6352764" y="18640814"/>
            <a:ext cx="4761493" cy="2134903"/>
            <a:chOff x="432561" y="4313983"/>
            <a:chExt cx="4761493" cy="2134903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A5581C4-2DE9-411E-BCD9-F818593BDC51}"/>
                </a:ext>
              </a:extLst>
            </p:cNvPr>
            <p:cNvSpPr/>
            <p:nvPr/>
          </p:nvSpPr>
          <p:spPr>
            <a:xfrm>
              <a:off x="432561" y="4343361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Ins="365760" rtlCol="0" anchor="ctr">
              <a:noAutofit/>
            </a:bodyPr>
            <a:lstStyle/>
            <a:p>
              <a:pPr algn="ctr"/>
              <a:endParaRPr lang="zh-TW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157A624-DC02-4049-AC3A-194F64A1A9FF}"/>
                </a:ext>
              </a:extLst>
            </p:cNvPr>
            <p:cNvGrpSpPr/>
            <p:nvPr/>
          </p:nvGrpSpPr>
          <p:grpSpPr>
            <a:xfrm>
              <a:off x="4237318" y="4313983"/>
              <a:ext cx="956736" cy="1301438"/>
              <a:chOff x="-1490164" y="1399884"/>
              <a:chExt cx="956736" cy="1301438"/>
            </a:xfrm>
          </p:grpSpPr>
          <p:pic>
            <p:nvPicPr>
              <p:cNvPr id="44" name="Graphic 43">
                <a:extLst>
                  <a:ext uri="{FF2B5EF4-FFF2-40B4-BE49-F238E27FC236}">
                    <a16:creationId xmlns:a16="http://schemas.microsoft.com/office/drawing/2014/main" id="{8CBAB184-A6B2-496C-95BE-ACCBC22BCB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1490164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C5265E8-B232-40E0-831F-612390ADF096}"/>
                  </a:ext>
                </a:extLst>
              </p:cNvPr>
              <p:cNvSpPr txBox="1"/>
              <p:nvPr/>
            </p:nvSpPr>
            <p:spPr>
              <a:xfrm>
                <a:off x="-1331124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偉翔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E36E130-9DDB-4F57-ADF9-520D3A2628BC}"/>
              </a:ext>
            </a:extLst>
          </p:cNvPr>
          <p:cNvGrpSpPr/>
          <p:nvPr/>
        </p:nvGrpSpPr>
        <p:grpSpPr>
          <a:xfrm>
            <a:off x="-11058874" y="16428739"/>
            <a:ext cx="4949674" cy="2116354"/>
            <a:chOff x="6993096" y="662328"/>
            <a:chExt cx="4949674" cy="2116354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B100B63-659E-4A8D-BBB2-DA9B4629BD37}"/>
                </a:ext>
              </a:extLst>
            </p:cNvPr>
            <p:cNvSpPr/>
            <p:nvPr/>
          </p:nvSpPr>
          <p:spPr>
            <a:xfrm flipH="1">
              <a:off x="8232986" y="673157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5760" rtlCol="0" anchor="ctr">
              <a:normAutofit/>
            </a:bodyPr>
            <a:lstStyle/>
            <a:p>
              <a:pPr algn="ctr"/>
              <a:endParaRPr lang="zh-TW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CB9DFB4-D996-41E6-BF75-4108373D18D4}"/>
                </a:ext>
              </a:extLst>
            </p:cNvPr>
            <p:cNvGrpSpPr/>
            <p:nvPr/>
          </p:nvGrpSpPr>
          <p:grpSpPr>
            <a:xfrm>
              <a:off x="6993096" y="662328"/>
              <a:ext cx="956736" cy="1301438"/>
              <a:chOff x="-2750419" y="1399884"/>
              <a:chExt cx="956736" cy="1301438"/>
            </a:xfrm>
          </p:grpSpPr>
          <p:pic>
            <p:nvPicPr>
              <p:cNvPr id="58" name="Graphic 57">
                <a:extLst>
                  <a:ext uri="{FF2B5EF4-FFF2-40B4-BE49-F238E27FC236}">
                    <a16:creationId xmlns:a16="http://schemas.microsoft.com/office/drawing/2014/main" id="{C1CB52A9-C289-4C6E-97DF-F62A55C2EA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2750419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64F1A98-0E0F-48AC-8020-2FECC173AF47}"/>
                  </a:ext>
                </a:extLst>
              </p:cNvPr>
              <p:cNvSpPr txBox="1"/>
              <p:nvPr/>
            </p:nvSpPr>
            <p:spPr>
              <a:xfrm>
                <a:off x="-2600468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科宇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2C0A92D-0C9C-4C58-B338-CECF56D7A080}"/>
              </a:ext>
            </a:extLst>
          </p:cNvPr>
          <p:cNvGrpSpPr/>
          <p:nvPr/>
        </p:nvGrpSpPr>
        <p:grpSpPr>
          <a:xfrm>
            <a:off x="-10971180" y="13909475"/>
            <a:ext cx="4861980" cy="2130685"/>
            <a:chOff x="6975107" y="652719"/>
            <a:chExt cx="4861980" cy="213068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F6B692C-8382-4DB0-860B-0EAC846C6084}"/>
                </a:ext>
              </a:extLst>
            </p:cNvPr>
            <p:cNvGrpSpPr/>
            <p:nvPr/>
          </p:nvGrpSpPr>
          <p:grpSpPr>
            <a:xfrm>
              <a:off x="6975107" y="652719"/>
              <a:ext cx="956736" cy="1287968"/>
              <a:chOff x="-3862348" y="1399884"/>
              <a:chExt cx="956736" cy="1287968"/>
            </a:xfrm>
          </p:grpSpPr>
          <p:pic>
            <p:nvPicPr>
              <p:cNvPr id="62" name="Graphic 61">
                <a:extLst>
                  <a:ext uri="{FF2B5EF4-FFF2-40B4-BE49-F238E27FC236}">
                    <a16:creationId xmlns:a16="http://schemas.microsoft.com/office/drawing/2014/main" id="{F1D59710-EBA5-43C8-B428-8320F967E6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3862348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E4CB604-1D34-49D1-BC85-C1FB0AF0E320}"/>
                  </a:ext>
                </a:extLst>
              </p:cNvPr>
              <p:cNvSpPr txBox="1"/>
              <p:nvPr/>
            </p:nvSpPr>
            <p:spPr>
              <a:xfrm>
                <a:off x="-3707146" y="231852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承濬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4BAE3CC-0003-4DD7-8DA5-8481A3B9EDE7}"/>
                </a:ext>
              </a:extLst>
            </p:cNvPr>
            <p:cNvSpPr/>
            <p:nvPr/>
          </p:nvSpPr>
          <p:spPr>
            <a:xfrm flipH="1">
              <a:off x="8127303" y="677879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5760" rtlCol="0" anchor="ctr">
              <a:normAutofit/>
            </a:bodyPr>
            <a:lstStyle/>
            <a:p>
              <a:pPr algn="ctr"/>
              <a:endParaRPr lang="zh-TW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26C0C3E-CDB7-43A7-8785-B0866FED49D9}"/>
              </a:ext>
            </a:extLst>
          </p:cNvPr>
          <p:cNvGrpSpPr/>
          <p:nvPr/>
        </p:nvGrpSpPr>
        <p:grpSpPr>
          <a:xfrm>
            <a:off x="-6109200" y="9524245"/>
            <a:ext cx="4827457" cy="2131508"/>
            <a:chOff x="7523320" y="8589620"/>
            <a:chExt cx="4827457" cy="2131508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159999D-AE18-4B45-BA61-72DA1E4C0158}"/>
                </a:ext>
              </a:extLst>
            </p:cNvPr>
            <p:cNvSpPr/>
            <p:nvPr/>
          </p:nvSpPr>
          <p:spPr>
            <a:xfrm>
              <a:off x="7523320" y="8615603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Ins="365760" rtlCol="0" anchor="ctr">
              <a:noAutofit/>
            </a:bodyPr>
            <a:lstStyle/>
            <a:p>
              <a:pPr algn="ctr"/>
              <a:endParaRPr lang="zh-TW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39653A2-4159-4246-B4A1-F236089ABAE9}"/>
                </a:ext>
              </a:extLst>
            </p:cNvPr>
            <p:cNvGrpSpPr/>
            <p:nvPr/>
          </p:nvGrpSpPr>
          <p:grpSpPr>
            <a:xfrm>
              <a:off x="11394041" y="8589620"/>
              <a:ext cx="956736" cy="1287968"/>
              <a:chOff x="-3862348" y="1399884"/>
              <a:chExt cx="956736" cy="1287968"/>
            </a:xfrm>
          </p:grpSpPr>
          <p:pic>
            <p:nvPicPr>
              <p:cNvPr id="68" name="Graphic 67">
                <a:extLst>
                  <a:ext uri="{FF2B5EF4-FFF2-40B4-BE49-F238E27FC236}">
                    <a16:creationId xmlns:a16="http://schemas.microsoft.com/office/drawing/2014/main" id="{A88DBCC0-1E51-4137-A702-81AC3A1AAE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3862348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420A0D9-AF7F-40B4-82B2-47229CE493AE}"/>
                  </a:ext>
                </a:extLst>
              </p:cNvPr>
              <p:cNvSpPr txBox="1"/>
              <p:nvPr/>
            </p:nvSpPr>
            <p:spPr>
              <a:xfrm>
                <a:off x="-3707146" y="231852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承濬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234F423-AD61-42AD-8F30-431CA5C0D310}"/>
              </a:ext>
            </a:extLst>
          </p:cNvPr>
          <p:cNvGrpSpPr/>
          <p:nvPr/>
        </p:nvGrpSpPr>
        <p:grpSpPr>
          <a:xfrm>
            <a:off x="-6172312" y="11791450"/>
            <a:ext cx="4741495" cy="2131542"/>
            <a:chOff x="1504353" y="8801354"/>
            <a:chExt cx="4741495" cy="2131542"/>
          </a:xfrm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DD78243-5374-4341-806C-E667599CD806}"/>
                </a:ext>
              </a:extLst>
            </p:cNvPr>
            <p:cNvSpPr/>
            <p:nvPr/>
          </p:nvSpPr>
          <p:spPr>
            <a:xfrm>
              <a:off x="1504353" y="8827371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Ins="365760" rtlCol="0" anchor="ctr">
              <a:noAutofit/>
            </a:bodyPr>
            <a:lstStyle/>
            <a:p>
              <a:pPr algn="ctr"/>
              <a:endParaRPr lang="zh-TW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8581CEBE-515E-4E95-B1EF-DD51FF438E81}"/>
                </a:ext>
              </a:extLst>
            </p:cNvPr>
            <p:cNvGrpSpPr/>
            <p:nvPr/>
          </p:nvGrpSpPr>
          <p:grpSpPr>
            <a:xfrm>
              <a:off x="5289112" y="8801354"/>
              <a:ext cx="956736" cy="1301438"/>
              <a:chOff x="-2750419" y="1399884"/>
              <a:chExt cx="956736" cy="1301438"/>
            </a:xfrm>
          </p:grpSpPr>
          <p:pic>
            <p:nvPicPr>
              <p:cNvPr id="79" name="Graphic 78">
                <a:extLst>
                  <a:ext uri="{FF2B5EF4-FFF2-40B4-BE49-F238E27FC236}">
                    <a16:creationId xmlns:a16="http://schemas.microsoft.com/office/drawing/2014/main" id="{2F0C11CE-AE31-410A-8D6C-219E834F49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2750419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19996AC-3847-402B-AA33-5F8F1C2E5A18}"/>
                  </a:ext>
                </a:extLst>
              </p:cNvPr>
              <p:cNvSpPr txBox="1"/>
              <p:nvPr/>
            </p:nvSpPr>
            <p:spPr>
              <a:xfrm>
                <a:off x="-2600468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科宇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9D43081-AC90-4049-99AD-1AFB5564831E}"/>
              </a:ext>
            </a:extLst>
          </p:cNvPr>
          <p:cNvGrpSpPr/>
          <p:nvPr/>
        </p:nvGrpSpPr>
        <p:grpSpPr>
          <a:xfrm>
            <a:off x="1088824" y="7267809"/>
            <a:ext cx="9857515" cy="40578396"/>
            <a:chOff x="1088824" y="7267809"/>
            <a:chExt cx="9857515" cy="40578396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255E0C9-4314-4018-B657-F80EF5B9BC42}"/>
                </a:ext>
              </a:extLst>
            </p:cNvPr>
            <p:cNvGrpSpPr/>
            <p:nvPr/>
          </p:nvGrpSpPr>
          <p:grpSpPr>
            <a:xfrm>
              <a:off x="6118882" y="14058697"/>
              <a:ext cx="4741495" cy="2131542"/>
              <a:chOff x="1504353" y="8801354"/>
              <a:chExt cx="4741495" cy="2131542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7AB6C71-8F74-401C-92BE-BB3CC72EE4F2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DB9E8EEB-2FBE-4DF3-A926-65151442183A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36" name="Graphic 35">
                  <a:extLst>
                    <a:ext uri="{FF2B5EF4-FFF2-40B4-BE49-F238E27FC236}">
                      <a16:creationId xmlns:a16="http://schemas.microsoft.com/office/drawing/2014/main" id="{42DE5804-750E-435C-8224-B52F43209E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46D43D1-F4B9-4D10-9721-E70493A76D5A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7DEC768-A777-42BD-89E6-747E584C3AB5}"/>
                </a:ext>
              </a:extLst>
            </p:cNvPr>
            <p:cNvGrpSpPr/>
            <p:nvPr/>
          </p:nvGrpSpPr>
          <p:grpSpPr>
            <a:xfrm>
              <a:off x="6112211" y="9524245"/>
              <a:ext cx="4827457" cy="2131508"/>
              <a:chOff x="7523320" y="8589620"/>
              <a:chExt cx="4827457" cy="2131508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C78FC602-B81E-423C-BE18-7F39D48C7639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The code worked fine yesterday, but today it’s throwing errors. Did it evolve overnight?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143850BE-EEBB-4B7E-978A-3C59111C7766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49" name="Graphic 48">
                  <a:extLst>
                    <a:ext uri="{FF2B5EF4-FFF2-40B4-BE49-F238E27FC236}">
                      <a16:creationId xmlns:a16="http://schemas.microsoft.com/office/drawing/2014/main" id="{38D99310-763E-464C-B7D5-3445FC18F2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CCE2672-8572-41CE-8F9F-99B12893A620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85E077F-342B-403B-8085-0ED83AB35586}"/>
                </a:ext>
              </a:extLst>
            </p:cNvPr>
            <p:cNvGrpSpPr/>
            <p:nvPr/>
          </p:nvGrpSpPr>
          <p:grpSpPr>
            <a:xfrm>
              <a:off x="1088824" y="7267809"/>
              <a:ext cx="5024592" cy="2105525"/>
              <a:chOff x="1653538" y="1750435"/>
              <a:chExt cx="5024592" cy="2105525"/>
            </a:xfrm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A2C4188C-7DA4-4850-93BB-78BA7724B54D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运行半小时，才发现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while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循环没加退出条件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=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68F17EF0-037C-43DA-8995-36B68D540C4D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54" name="Graphic 53">
                  <a:extLst>
                    <a:ext uri="{FF2B5EF4-FFF2-40B4-BE49-F238E27FC236}">
                      <a16:creationId xmlns:a16="http://schemas.microsoft.com/office/drawing/2014/main" id="{BE09BF9F-B707-406A-B36E-9D5462E80B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A4CFBC1-AFC1-4E0F-9D28-8FC0C0C837F2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B1C79CB-5E1C-44BF-AD57-667CB344C251}"/>
                </a:ext>
              </a:extLst>
            </p:cNvPr>
            <p:cNvGrpSpPr/>
            <p:nvPr/>
          </p:nvGrpSpPr>
          <p:grpSpPr>
            <a:xfrm>
              <a:off x="6118882" y="11780647"/>
              <a:ext cx="4741495" cy="2131542"/>
              <a:chOff x="1504353" y="8801354"/>
              <a:chExt cx="4741495" cy="2131542"/>
            </a:xfrm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26823B-5833-4D85-9C31-01FB29EB3825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下午吃啥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4C33571B-EFEF-4470-AD3E-9E03CF1E2248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4" name="Graphic 73">
                  <a:extLst>
                    <a:ext uri="{FF2B5EF4-FFF2-40B4-BE49-F238E27FC236}">
                      <a16:creationId xmlns:a16="http://schemas.microsoft.com/office/drawing/2014/main" id="{B1AB2F78-7412-4F9A-813E-A510E9246C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D4CBB7F6-DDA4-403D-80EC-DF806DC1AB15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E2737969-539E-4C20-97DD-DD643D0B044C}"/>
                </a:ext>
              </a:extLst>
            </p:cNvPr>
            <p:cNvGrpSpPr/>
            <p:nvPr/>
          </p:nvGrpSpPr>
          <p:grpSpPr>
            <a:xfrm>
              <a:off x="1133672" y="16362764"/>
              <a:ext cx="5024592" cy="2105525"/>
              <a:chOff x="1653538" y="1750435"/>
              <a:chExt cx="5024592" cy="2105525"/>
            </a:xfrm>
          </p:grpSpPr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456B767A-CD2A-4BE2-BBA9-4C546FC2D9CC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代码写到一半，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VSCode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又崩，很好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592068B3-2C35-4228-8E75-9610B92ECEB7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84" name="Graphic 83">
                  <a:extLst>
                    <a:ext uri="{FF2B5EF4-FFF2-40B4-BE49-F238E27FC236}">
                      <a16:creationId xmlns:a16="http://schemas.microsoft.com/office/drawing/2014/main" id="{4EB8FE16-0F00-40E3-86F2-A9DE27E1A7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10B9F38-815E-4F6D-B02C-854CF38F598E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1B7B929-6E4D-4448-9E5E-1258085A7DE1}"/>
                </a:ext>
              </a:extLst>
            </p:cNvPr>
            <p:cNvGrpSpPr/>
            <p:nvPr/>
          </p:nvGrpSpPr>
          <p:grpSpPr>
            <a:xfrm>
              <a:off x="1136574" y="18640814"/>
              <a:ext cx="5024592" cy="2105525"/>
              <a:chOff x="1653538" y="1750435"/>
              <a:chExt cx="5024592" cy="2105525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A818E800-67F6-4F12-91DE-5E97DD706296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刚才还好好的代码，保存一下就报错了，它有情绪？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9389F76A-72BD-4461-B1BF-36F6F04D0E7B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89" name="Graphic 88">
                  <a:extLst>
                    <a:ext uri="{FF2B5EF4-FFF2-40B4-BE49-F238E27FC236}">
                      <a16:creationId xmlns:a16="http://schemas.microsoft.com/office/drawing/2014/main" id="{612022CB-7355-4263-BFF5-18FC0FD653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70D2F17F-9BE7-4992-9346-EBD91397A2FA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8989A12D-C4B3-4586-B7C3-3E59CE27E230}"/>
                </a:ext>
              </a:extLst>
            </p:cNvPr>
            <p:cNvGrpSpPr/>
            <p:nvPr/>
          </p:nvGrpSpPr>
          <p:grpSpPr>
            <a:xfrm>
              <a:off x="6032920" y="20466633"/>
              <a:ext cx="4827457" cy="2131508"/>
              <a:chOff x="7523320" y="8589620"/>
              <a:chExt cx="4827457" cy="2131508"/>
            </a:xfrm>
          </p:grpSpPr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05B9C32C-F3CB-42E0-85FC-3DBFFA3738A6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I thought this bug was simple, but three hours later, I’m still here.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3718A486-5D3E-4172-B1A9-BD00B18BE9E4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94" name="Graphic 93">
                  <a:extLst>
                    <a:ext uri="{FF2B5EF4-FFF2-40B4-BE49-F238E27FC236}">
                      <a16:creationId xmlns:a16="http://schemas.microsoft.com/office/drawing/2014/main" id="{5D5159B9-A83F-4CAE-BA81-10AED11E0D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FE315DCF-8AA1-4177-878C-02A4D5714244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5C975AB9-7F4E-43DA-9C77-7A28ACA6D228}"/>
                </a:ext>
              </a:extLst>
            </p:cNvPr>
            <p:cNvGrpSpPr/>
            <p:nvPr/>
          </p:nvGrpSpPr>
          <p:grpSpPr>
            <a:xfrm>
              <a:off x="6032920" y="22753903"/>
              <a:ext cx="4827457" cy="2131508"/>
              <a:chOff x="7523320" y="8589620"/>
              <a:chExt cx="4827457" cy="2131508"/>
            </a:xfrm>
          </p:grpSpPr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5C42CAC9-A2A8-42B4-BEFE-9FCD2E7F0220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Tried to install a package, but pip just said 'no connection.' Story of my life!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2BA16B44-7DA4-4201-9E8F-9066819F23B8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99" name="Graphic 98">
                  <a:extLst>
                    <a:ext uri="{FF2B5EF4-FFF2-40B4-BE49-F238E27FC236}">
                      <a16:creationId xmlns:a16="http://schemas.microsoft.com/office/drawing/2014/main" id="{0A51DF2C-862D-41F8-B02D-3DF525C3B0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353491C1-A4AD-4071-8A61-4B9821F6D479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F37CBA34-A9D3-48A9-BA93-94FD30CF554B}"/>
                </a:ext>
              </a:extLst>
            </p:cNvPr>
            <p:cNvGrpSpPr/>
            <p:nvPr/>
          </p:nvGrpSpPr>
          <p:grpSpPr>
            <a:xfrm>
              <a:off x="6096000" y="25041173"/>
              <a:ext cx="4741495" cy="2131542"/>
              <a:chOff x="1504353" y="8801354"/>
              <a:chExt cx="4741495" cy="2131542"/>
            </a:xfrm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9227A7FF-B6AC-483B-B98A-3BB74A8388B2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複製了一段別人的程式碼，貼上後報錯，難道它是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VIP</a:t>
                </a:r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版？</a:t>
                </a:r>
              </a:p>
            </p:txBody>
          </p: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019C8994-037C-45D7-A51B-09D0EA790DB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104" name="Graphic 103">
                  <a:extLst>
                    <a:ext uri="{FF2B5EF4-FFF2-40B4-BE49-F238E27FC236}">
                      <a16:creationId xmlns:a16="http://schemas.microsoft.com/office/drawing/2014/main" id="{8A21623F-C945-43E1-8A18-20EEC5BCE2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A3E1A1B7-7B37-4A37-A894-2E019CBF030D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051E1792-CFE3-4673-85CF-06F69BCF42F7}"/>
                </a:ext>
              </a:extLst>
            </p:cNvPr>
            <p:cNvGrpSpPr/>
            <p:nvPr/>
          </p:nvGrpSpPr>
          <p:grpSpPr>
            <a:xfrm>
              <a:off x="6112211" y="27345240"/>
              <a:ext cx="4827457" cy="2131508"/>
              <a:chOff x="7523320" y="8589620"/>
              <a:chExt cx="4827457" cy="2131508"/>
            </a:xfrm>
          </p:grpSpPr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AFF77BD6-CA4E-4967-9480-01F1B069C64C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I added one zero to my calculation, and now I’m a billionaire in my output!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20DAEA2A-B2B2-4149-84AB-3E4181A4D028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09" name="Graphic 108">
                  <a:extLst>
                    <a:ext uri="{FF2B5EF4-FFF2-40B4-BE49-F238E27FC236}">
                      <a16:creationId xmlns:a16="http://schemas.microsoft.com/office/drawing/2014/main" id="{38E42F0A-6BAB-4B52-BB99-EDF6427043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F91C824D-8A0D-4746-89BF-DE9D9E9930CE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082781FC-62C8-43FE-A991-FE7E1B9A4F08}"/>
                </a:ext>
              </a:extLst>
            </p:cNvPr>
            <p:cNvGrpSpPr/>
            <p:nvPr/>
          </p:nvGrpSpPr>
          <p:grpSpPr>
            <a:xfrm>
              <a:off x="6112211" y="29615713"/>
              <a:ext cx="4827457" cy="2131508"/>
              <a:chOff x="7523320" y="8589620"/>
              <a:chExt cx="4827457" cy="2131508"/>
            </a:xfrm>
          </p:grpSpPr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E35BFE0F-FEAF-4C7E-9B27-91288C991337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Debugging feels like playing detective, except I’m both the culprit and the victim.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1F8F19A3-F89C-4A12-9E59-4845D3D6865E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14" name="Graphic 113">
                  <a:extLst>
                    <a:ext uri="{FF2B5EF4-FFF2-40B4-BE49-F238E27FC236}">
                      <a16:creationId xmlns:a16="http://schemas.microsoft.com/office/drawing/2014/main" id="{6D0FCF3D-F655-45FC-8F7B-E49D66EE12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EB935608-7AFE-44D8-B7AB-F186E7EB018D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B1B1E8C8-8AE8-40CA-8BE4-E9E0F3559F0E}"/>
                </a:ext>
              </a:extLst>
            </p:cNvPr>
            <p:cNvGrpSpPr/>
            <p:nvPr/>
          </p:nvGrpSpPr>
          <p:grpSpPr>
            <a:xfrm>
              <a:off x="6096000" y="31912169"/>
              <a:ext cx="4741495" cy="2131542"/>
              <a:chOff x="1504353" y="8801354"/>
              <a:chExt cx="4741495" cy="2131542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5F2F68F0-454F-442F-825D-8BDE16FE31AA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文檔上說很簡單，結果一寫就炸了，差點相信官方了！</a:t>
                </a:r>
              </a:p>
            </p:txBody>
          </p: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7013FE9A-6BF9-42B4-A81E-33077C472552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119" name="Graphic 118">
                  <a:extLst>
                    <a:ext uri="{FF2B5EF4-FFF2-40B4-BE49-F238E27FC236}">
                      <a16:creationId xmlns:a16="http://schemas.microsoft.com/office/drawing/2014/main" id="{2544F8AB-8617-4E30-9300-2838612651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98E57A7D-890F-495B-943D-51F151FBAF18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5A8A27F9-B70D-47A5-9C91-2F414FCF48ED}"/>
                </a:ext>
              </a:extLst>
            </p:cNvPr>
            <p:cNvGrpSpPr/>
            <p:nvPr/>
          </p:nvGrpSpPr>
          <p:grpSpPr>
            <a:xfrm>
              <a:off x="6118882" y="34223847"/>
              <a:ext cx="4741495" cy="2131542"/>
              <a:chOff x="1504353" y="8801354"/>
              <a:chExt cx="4741495" cy="2131542"/>
            </a:xfrm>
          </p:grpSpPr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11FDB151-974B-49F4-B783-22743EF79B23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想偷懶寫一行搞定，結果搞了整個下午都沒通過。</a:t>
                </a: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D8F62EE0-9900-4645-A992-030B72EC5D23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124" name="Graphic 123">
                  <a:extLst>
                    <a:ext uri="{FF2B5EF4-FFF2-40B4-BE49-F238E27FC236}">
                      <a16:creationId xmlns:a16="http://schemas.microsoft.com/office/drawing/2014/main" id="{B8B35DA0-CECB-4BBA-84AE-B4F359BAF0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C6A82AAE-F8AD-40EE-88A4-DEC8BFD34604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1AE07722-3293-41DB-863B-5DFB65A60946}"/>
                </a:ext>
              </a:extLst>
            </p:cNvPr>
            <p:cNvGrpSpPr/>
            <p:nvPr/>
          </p:nvGrpSpPr>
          <p:grpSpPr>
            <a:xfrm>
              <a:off x="6096000" y="36512613"/>
              <a:ext cx="4741495" cy="2131542"/>
              <a:chOff x="1504353" y="8801354"/>
              <a:chExt cx="4741495" cy="2131542"/>
            </a:xfrm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6822DA5-0A9B-48E0-8839-1E2C6DEEB326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中午吃飯的時候靈感湧現，回來發現剛才的想法不見了！</a:t>
                </a:r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82AA3EC1-3C4C-4ECF-9B58-439632F88322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129" name="Graphic 128">
                  <a:extLst>
                    <a:ext uri="{FF2B5EF4-FFF2-40B4-BE49-F238E27FC236}">
                      <a16:creationId xmlns:a16="http://schemas.microsoft.com/office/drawing/2014/main" id="{3528847D-1FED-4C2B-BED4-485E9C62B0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981841E8-57EF-478A-A802-1EAA525BBCF3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DD416B8C-BA0E-48F7-8839-2F7FA4599C03}"/>
                </a:ext>
              </a:extLst>
            </p:cNvPr>
            <p:cNvGrpSpPr/>
            <p:nvPr/>
          </p:nvGrpSpPr>
          <p:grpSpPr>
            <a:xfrm>
              <a:off x="6118882" y="38783165"/>
              <a:ext cx="4741495" cy="2131542"/>
              <a:chOff x="1504353" y="8801354"/>
              <a:chExt cx="4741495" cy="2131542"/>
            </a:xfrm>
          </p:grpSpPr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CB7A7DBA-066E-4963-AB6A-783710E30615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試了十次的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API</a:t>
                </a:r>
                <a:r>
                  <a:rPr lang="zh-TW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請求，結果發現測試伺服器掛了</a:t>
                </a:r>
              </a:p>
            </p:txBody>
          </p: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3CBFA8C2-940D-465F-8E71-B902098EAE69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134" name="Graphic 133">
                  <a:extLst>
                    <a:ext uri="{FF2B5EF4-FFF2-40B4-BE49-F238E27FC236}">
                      <a16:creationId xmlns:a16="http://schemas.microsoft.com/office/drawing/2014/main" id="{33A431F0-439C-4766-A280-34D3B3AA51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5AF4B99B-EC10-4365-BCB9-67E0D1710819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D16C3526-6ADB-4774-A303-A4CC32DDF55B}"/>
                </a:ext>
              </a:extLst>
            </p:cNvPr>
            <p:cNvGrpSpPr/>
            <p:nvPr/>
          </p:nvGrpSpPr>
          <p:grpSpPr>
            <a:xfrm>
              <a:off x="6118882" y="41111148"/>
              <a:ext cx="4827457" cy="2131508"/>
              <a:chOff x="7523320" y="8589620"/>
              <a:chExt cx="4827457" cy="2131508"/>
            </a:xfrm>
          </p:grpSpPr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03DC8CD6-ECCF-4443-9956-05EAA4B790FD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I named my variable 'temp,' and now it’s permanent in the whole program!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49680137-E4CC-4A3B-8116-3232CEA18488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39" name="Graphic 138">
                  <a:extLst>
                    <a:ext uri="{FF2B5EF4-FFF2-40B4-BE49-F238E27FC236}">
                      <a16:creationId xmlns:a16="http://schemas.microsoft.com/office/drawing/2014/main" id="{8D21A17B-C413-4733-9E29-8D4CCF1A12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EDE8F442-01E7-4F88-A179-CDFC6D09FE53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76E9FBD-62D1-48AA-AC82-AA5DF1316D12}"/>
                </a:ext>
              </a:extLst>
            </p:cNvPr>
            <p:cNvGrpSpPr/>
            <p:nvPr/>
          </p:nvGrpSpPr>
          <p:grpSpPr>
            <a:xfrm>
              <a:off x="6118882" y="43399914"/>
              <a:ext cx="4827457" cy="2131508"/>
              <a:chOff x="7523320" y="8589620"/>
              <a:chExt cx="4827457" cy="2131508"/>
            </a:xfrm>
          </p:grpSpPr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F819AB00-FAB5-4DEC-812F-5E8FBDD2D3F5}"/>
                  </a:ext>
                </a:extLst>
              </p:cNvPr>
              <p:cNvSpPr/>
              <p:nvPr/>
            </p:nvSpPr>
            <p:spPr>
              <a:xfrm>
                <a:off x="7523320" y="8615603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Running this script feels like gambling. Will it work? Place your bets!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9655E682-30A3-4B56-81F9-882B5B1B3BD5}"/>
                  </a:ext>
                </a:extLst>
              </p:cNvPr>
              <p:cNvGrpSpPr/>
              <p:nvPr/>
            </p:nvGrpSpPr>
            <p:grpSpPr>
              <a:xfrm>
                <a:off x="11394041" y="8589620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44" name="Graphic 143">
                  <a:extLst>
                    <a:ext uri="{FF2B5EF4-FFF2-40B4-BE49-F238E27FC236}">
                      <a16:creationId xmlns:a16="http://schemas.microsoft.com/office/drawing/2014/main" id="{20583950-E769-4D41-B16E-C6FF07BDAB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D212E7BB-F266-4822-83A0-0940EE9C9172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AB819FCE-864E-4F9F-9784-6B03CEB27EF2}"/>
                </a:ext>
              </a:extLst>
            </p:cNvPr>
            <p:cNvGrpSpPr/>
            <p:nvPr/>
          </p:nvGrpSpPr>
          <p:grpSpPr>
            <a:xfrm>
              <a:off x="6118882" y="45714663"/>
              <a:ext cx="4741495" cy="2131542"/>
              <a:chOff x="1504353" y="8801354"/>
              <a:chExt cx="4741495" cy="2131542"/>
            </a:xfrm>
          </p:grpSpPr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EADD5BCF-664F-4800-9BC3-78D515B813EB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我這個運行點下去，你看是我爆炸還是它爆炸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1B023F2A-055D-48DB-9C94-F18A3F64E160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149" name="Graphic 148">
                  <a:extLst>
                    <a:ext uri="{FF2B5EF4-FFF2-40B4-BE49-F238E27FC236}">
                      <a16:creationId xmlns:a16="http://schemas.microsoft.com/office/drawing/2014/main" id="{A3D28A17-2023-4DCD-A11E-0B73ECABCF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C0EEC833-4E4A-443F-8738-F4BC31C37822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1D9BD32F-1BC8-46E0-A814-A6935530E9BF}"/>
              </a:ext>
            </a:extLst>
          </p:cNvPr>
          <p:cNvGrpSpPr/>
          <p:nvPr/>
        </p:nvGrpSpPr>
        <p:grpSpPr>
          <a:xfrm>
            <a:off x="-6613214" y="29991445"/>
            <a:ext cx="4761493" cy="2134903"/>
            <a:chOff x="432561" y="4313983"/>
            <a:chExt cx="4761493" cy="2134903"/>
          </a:xfrm>
        </p:grpSpPr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F96F59FA-8A90-4564-9EC7-D6260A004D5A}"/>
                </a:ext>
              </a:extLst>
            </p:cNvPr>
            <p:cNvSpPr/>
            <p:nvPr/>
          </p:nvSpPr>
          <p:spPr>
            <a:xfrm>
              <a:off x="432561" y="4343361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Ins="365760" rtlCol="0" anchor="ctr">
              <a:noAutofit/>
            </a:bodyPr>
            <a:lstStyle/>
            <a:p>
              <a:pPr algn="ctr"/>
              <a:endParaRPr lang="zh-TW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38F223E4-9005-42DB-925B-AD681D237ECE}"/>
                </a:ext>
              </a:extLst>
            </p:cNvPr>
            <p:cNvGrpSpPr/>
            <p:nvPr/>
          </p:nvGrpSpPr>
          <p:grpSpPr>
            <a:xfrm>
              <a:off x="4237318" y="4313983"/>
              <a:ext cx="956736" cy="1301438"/>
              <a:chOff x="-1490164" y="1399884"/>
              <a:chExt cx="956736" cy="1301438"/>
            </a:xfrm>
          </p:grpSpPr>
          <p:pic>
            <p:nvPicPr>
              <p:cNvPr id="155" name="Graphic 154">
                <a:extLst>
                  <a:ext uri="{FF2B5EF4-FFF2-40B4-BE49-F238E27FC236}">
                    <a16:creationId xmlns:a16="http://schemas.microsoft.com/office/drawing/2014/main" id="{5C617DFA-32D8-4C04-9E03-272E01B9A1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1490164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75B0B58-25AB-4E1B-84F5-F600CE4CE134}"/>
                  </a:ext>
                </a:extLst>
              </p:cNvPr>
              <p:cNvSpPr txBox="1"/>
              <p:nvPr/>
            </p:nvSpPr>
            <p:spPr>
              <a:xfrm>
                <a:off x="-1331124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偉翔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08E9DABB-ADD4-45D5-9292-E598BF5B3947}"/>
              </a:ext>
            </a:extLst>
          </p:cNvPr>
          <p:cNvGrpSpPr/>
          <p:nvPr/>
        </p:nvGrpSpPr>
        <p:grpSpPr>
          <a:xfrm>
            <a:off x="-11319324" y="27779370"/>
            <a:ext cx="4949674" cy="2116354"/>
            <a:chOff x="6993096" y="662328"/>
            <a:chExt cx="4949674" cy="2116354"/>
          </a:xfrm>
        </p:grpSpPr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EBC64A14-367E-470E-94C0-C68DB2F426FC}"/>
                </a:ext>
              </a:extLst>
            </p:cNvPr>
            <p:cNvSpPr/>
            <p:nvPr/>
          </p:nvSpPr>
          <p:spPr>
            <a:xfrm flipH="1">
              <a:off x="8232986" y="673157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5760" rtlCol="0" anchor="ctr">
              <a:normAutofit/>
            </a:bodyPr>
            <a:lstStyle/>
            <a:p>
              <a:pPr algn="ctr"/>
              <a:endParaRPr lang="zh-TW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DF8997A7-437F-44C2-A738-3B6A820EC35D}"/>
                </a:ext>
              </a:extLst>
            </p:cNvPr>
            <p:cNvGrpSpPr/>
            <p:nvPr/>
          </p:nvGrpSpPr>
          <p:grpSpPr>
            <a:xfrm>
              <a:off x="6993096" y="662328"/>
              <a:ext cx="956736" cy="1301438"/>
              <a:chOff x="-2750419" y="1399884"/>
              <a:chExt cx="956736" cy="1301438"/>
            </a:xfrm>
          </p:grpSpPr>
          <p:pic>
            <p:nvPicPr>
              <p:cNvPr id="160" name="Graphic 159">
                <a:extLst>
                  <a:ext uri="{FF2B5EF4-FFF2-40B4-BE49-F238E27FC236}">
                    <a16:creationId xmlns:a16="http://schemas.microsoft.com/office/drawing/2014/main" id="{3A43E115-6C82-4D4B-B1B5-F8265A66A0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2750419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416D506-C6CE-4CCB-99FE-5800E4FC1760}"/>
                  </a:ext>
                </a:extLst>
              </p:cNvPr>
              <p:cNvSpPr txBox="1"/>
              <p:nvPr/>
            </p:nvSpPr>
            <p:spPr>
              <a:xfrm>
                <a:off x="-2600468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科宇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06097843-62E7-4313-AC58-63436D35C9CD}"/>
              </a:ext>
            </a:extLst>
          </p:cNvPr>
          <p:cNvGrpSpPr/>
          <p:nvPr/>
        </p:nvGrpSpPr>
        <p:grpSpPr>
          <a:xfrm>
            <a:off x="-11231630" y="25260106"/>
            <a:ext cx="4861980" cy="2130685"/>
            <a:chOff x="6975107" y="652719"/>
            <a:chExt cx="4861980" cy="2130685"/>
          </a:xfrm>
        </p:grpSpPr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33571897-902F-4BCA-8392-54D4312A8E3A}"/>
                </a:ext>
              </a:extLst>
            </p:cNvPr>
            <p:cNvGrpSpPr/>
            <p:nvPr/>
          </p:nvGrpSpPr>
          <p:grpSpPr>
            <a:xfrm>
              <a:off x="6975107" y="652719"/>
              <a:ext cx="956736" cy="1287968"/>
              <a:chOff x="-3862348" y="1399884"/>
              <a:chExt cx="956736" cy="1287968"/>
            </a:xfrm>
          </p:grpSpPr>
          <p:pic>
            <p:nvPicPr>
              <p:cNvPr id="165" name="Graphic 164">
                <a:extLst>
                  <a:ext uri="{FF2B5EF4-FFF2-40B4-BE49-F238E27FC236}">
                    <a16:creationId xmlns:a16="http://schemas.microsoft.com/office/drawing/2014/main" id="{45D822EE-91D4-4B86-B49D-96804FDACA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3862348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523A6FD5-83C3-4248-9F0C-73AE66311C81}"/>
                  </a:ext>
                </a:extLst>
              </p:cNvPr>
              <p:cNvSpPr txBox="1"/>
              <p:nvPr/>
            </p:nvSpPr>
            <p:spPr>
              <a:xfrm>
                <a:off x="-3707146" y="231852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承濬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97A11C7-085B-4696-825F-D68F23B3EE31}"/>
                </a:ext>
              </a:extLst>
            </p:cNvPr>
            <p:cNvSpPr/>
            <p:nvPr/>
          </p:nvSpPr>
          <p:spPr>
            <a:xfrm flipH="1">
              <a:off x="8127303" y="677879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5760" rtlCol="0" anchor="ctr">
              <a:normAutofit/>
            </a:bodyPr>
            <a:lstStyle/>
            <a:p>
              <a:pPr algn="ctr"/>
              <a:endParaRPr lang="zh-TW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030762FE-2DA1-4008-9312-79AB2FDD9302}"/>
              </a:ext>
            </a:extLst>
          </p:cNvPr>
          <p:cNvGrpSpPr/>
          <p:nvPr/>
        </p:nvGrpSpPr>
        <p:grpSpPr>
          <a:xfrm>
            <a:off x="-6369650" y="20874876"/>
            <a:ext cx="4827457" cy="2131508"/>
            <a:chOff x="7523320" y="8589620"/>
            <a:chExt cx="4827457" cy="2131508"/>
          </a:xfrm>
        </p:grpSpPr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0F752A9-9B6F-437D-A443-9EDD5564F235}"/>
                </a:ext>
              </a:extLst>
            </p:cNvPr>
            <p:cNvSpPr/>
            <p:nvPr/>
          </p:nvSpPr>
          <p:spPr>
            <a:xfrm>
              <a:off x="7523320" y="8615603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Ins="365760" rtlCol="0" anchor="ctr">
              <a:noAutofit/>
            </a:bodyPr>
            <a:lstStyle/>
            <a:p>
              <a:pPr algn="ctr"/>
              <a:endParaRPr lang="zh-TW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693F97E6-13E2-45E5-8547-57C23829583C}"/>
                </a:ext>
              </a:extLst>
            </p:cNvPr>
            <p:cNvGrpSpPr/>
            <p:nvPr/>
          </p:nvGrpSpPr>
          <p:grpSpPr>
            <a:xfrm>
              <a:off x="11394041" y="8589620"/>
              <a:ext cx="956736" cy="1287968"/>
              <a:chOff x="-3862348" y="1399884"/>
              <a:chExt cx="956736" cy="1287968"/>
            </a:xfrm>
          </p:grpSpPr>
          <p:pic>
            <p:nvPicPr>
              <p:cNvPr id="170" name="Graphic 169">
                <a:extLst>
                  <a:ext uri="{FF2B5EF4-FFF2-40B4-BE49-F238E27FC236}">
                    <a16:creationId xmlns:a16="http://schemas.microsoft.com/office/drawing/2014/main" id="{AF2C1183-E95F-4E26-B282-C9E91CC103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3862348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FB49F8EF-7DA8-4E1F-943D-1487C28A91CD}"/>
                  </a:ext>
                </a:extLst>
              </p:cNvPr>
              <p:cNvSpPr txBox="1"/>
              <p:nvPr/>
            </p:nvSpPr>
            <p:spPr>
              <a:xfrm>
                <a:off x="-3707146" y="231852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承濬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5E9234C2-C821-4B58-989C-6955226D7C1E}"/>
              </a:ext>
            </a:extLst>
          </p:cNvPr>
          <p:cNvGrpSpPr/>
          <p:nvPr/>
        </p:nvGrpSpPr>
        <p:grpSpPr>
          <a:xfrm>
            <a:off x="-6432762" y="23142081"/>
            <a:ext cx="4741495" cy="2131542"/>
            <a:chOff x="1504353" y="8801354"/>
            <a:chExt cx="4741495" cy="2131542"/>
          </a:xfrm>
        </p:grpSpPr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5F5CE3C4-CA75-4FF9-88B4-1CD9A5F32078}"/>
                </a:ext>
              </a:extLst>
            </p:cNvPr>
            <p:cNvSpPr/>
            <p:nvPr/>
          </p:nvSpPr>
          <p:spPr>
            <a:xfrm>
              <a:off x="1504353" y="8827371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Ins="365760" rtlCol="0" anchor="ctr">
              <a:noAutofit/>
            </a:bodyPr>
            <a:lstStyle/>
            <a:p>
              <a:pPr algn="ctr"/>
              <a:endParaRPr lang="zh-TW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507FA1F6-B1CF-4AEA-B02D-CAD407122753}"/>
                </a:ext>
              </a:extLst>
            </p:cNvPr>
            <p:cNvGrpSpPr/>
            <p:nvPr/>
          </p:nvGrpSpPr>
          <p:grpSpPr>
            <a:xfrm>
              <a:off x="5289112" y="8801354"/>
              <a:ext cx="956736" cy="1301438"/>
              <a:chOff x="-2750419" y="1399884"/>
              <a:chExt cx="956736" cy="1301438"/>
            </a:xfrm>
          </p:grpSpPr>
          <p:pic>
            <p:nvPicPr>
              <p:cNvPr id="175" name="Graphic 174">
                <a:extLst>
                  <a:ext uri="{FF2B5EF4-FFF2-40B4-BE49-F238E27FC236}">
                    <a16:creationId xmlns:a16="http://schemas.microsoft.com/office/drawing/2014/main" id="{62ED88E1-96E2-4CF2-B056-62C706A1A5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2750419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9E5DA6A1-CD0A-4DDD-8046-06EB1FCA5215}"/>
                  </a:ext>
                </a:extLst>
              </p:cNvPr>
              <p:cNvSpPr txBox="1"/>
              <p:nvPr/>
            </p:nvSpPr>
            <p:spPr>
              <a:xfrm>
                <a:off x="-2600468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科宇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76480515-9A71-4E33-A70D-495775991237}"/>
              </a:ext>
            </a:extLst>
          </p:cNvPr>
          <p:cNvGrpSpPr/>
          <p:nvPr/>
        </p:nvGrpSpPr>
        <p:grpSpPr>
          <a:xfrm>
            <a:off x="-6613214" y="36976549"/>
            <a:ext cx="4761493" cy="2134903"/>
            <a:chOff x="432561" y="4313983"/>
            <a:chExt cx="4761493" cy="2134903"/>
          </a:xfrm>
        </p:grpSpPr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68743BF9-6B42-49AA-917B-B902902DDF41}"/>
                </a:ext>
              </a:extLst>
            </p:cNvPr>
            <p:cNvSpPr/>
            <p:nvPr/>
          </p:nvSpPr>
          <p:spPr>
            <a:xfrm>
              <a:off x="432561" y="4343361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Ins="365760" rtlCol="0" anchor="ctr">
              <a:noAutofit/>
            </a:bodyPr>
            <a:lstStyle/>
            <a:p>
              <a:pPr algn="ctr"/>
              <a:endParaRPr lang="zh-TW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30083998-59AC-412C-8E7F-A799AC0E7CCC}"/>
                </a:ext>
              </a:extLst>
            </p:cNvPr>
            <p:cNvGrpSpPr/>
            <p:nvPr/>
          </p:nvGrpSpPr>
          <p:grpSpPr>
            <a:xfrm>
              <a:off x="4237318" y="4313983"/>
              <a:ext cx="956736" cy="1301438"/>
              <a:chOff x="-1490164" y="1399884"/>
              <a:chExt cx="956736" cy="1301438"/>
            </a:xfrm>
          </p:grpSpPr>
          <p:pic>
            <p:nvPicPr>
              <p:cNvPr id="180" name="Graphic 179">
                <a:extLst>
                  <a:ext uri="{FF2B5EF4-FFF2-40B4-BE49-F238E27FC236}">
                    <a16:creationId xmlns:a16="http://schemas.microsoft.com/office/drawing/2014/main" id="{97733B13-EEB6-473A-8BE3-2101B206F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1490164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391361F7-9C9D-46C4-9453-59C35510509A}"/>
                  </a:ext>
                </a:extLst>
              </p:cNvPr>
              <p:cNvSpPr txBox="1"/>
              <p:nvPr/>
            </p:nvSpPr>
            <p:spPr>
              <a:xfrm>
                <a:off x="-1331124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偉翔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388187B4-F13F-4CFB-BED4-819A70075310}"/>
              </a:ext>
            </a:extLst>
          </p:cNvPr>
          <p:cNvGrpSpPr/>
          <p:nvPr/>
        </p:nvGrpSpPr>
        <p:grpSpPr>
          <a:xfrm>
            <a:off x="-11319324" y="34764474"/>
            <a:ext cx="4949674" cy="2116354"/>
            <a:chOff x="6993096" y="662328"/>
            <a:chExt cx="4949674" cy="2116354"/>
          </a:xfrm>
        </p:grpSpPr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F0174D76-E23F-4DD9-9284-BFB12CBB82EC}"/>
                </a:ext>
              </a:extLst>
            </p:cNvPr>
            <p:cNvSpPr/>
            <p:nvPr/>
          </p:nvSpPr>
          <p:spPr>
            <a:xfrm flipH="1">
              <a:off x="8232986" y="673157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5760" rtlCol="0" anchor="ctr">
              <a:normAutofit/>
            </a:bodyPr>
            <a:lstStyle/>
            <a:p>
              <a:pPr algn="ctr"/>
              <a:endParaRPr lang="zh-TW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E4EEE7A0-9F33-4AFD-8300-58FF724D07DB}"/>
                </a:ext>
              </a:extLst>
            </p:cNvPr>
            <p:cNvGrpSpPr/>
            <p:nvPr/>
          </p:nvGrpSpPr>
          <p:grpSpPr>
            <a:xfrm>
              <a:off x="6993096" y="662328"/>
              <a:ext cx="956736" cy="1301438"/>
              <a:chOff x="-2750419" y="1399884"/>
              <a:chExt cx="956736" cy="1301438"/>
            </a:xfrm>
          </p:grpSpPr>
          <p:pic>
            <p:nvPicPr>
              <p:cNvPr id="185" name="Graphic 184">
                <a:extLst>
                  <a:ext uri="{FF2B5EF4-FFF2-40B4-BE49-F238E27FC236}">
                    <a16:creationId xmlns:a16="http://schemas.microsoft.com/office/drawing/2014/main" id="{24B94328-6FFE-42AD-A738-B698FED395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2750419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B5EB301A-E889-4E57-BF9C-56E923D096EA}"/>
                  </a:ext>
                </a:extLst>
              </p:cNvPr>
              <p:cNvSpPr txBox="1"/>
              <p:nvPr/>
            </p:nvSpPr>
            <p:spPr>
              <a:xfrm>
                <a:off x="-2600468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科宇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BC14BF02-4458-4889-B08A-38EB43AD236E}"/>
              </a:ext>
            </a:extLst>
          </p:cNvPr>
          <p:cNvGrpSpPr/>
          <p:nvPr/>
        </p:nvGrpSpPr>
        <p:grpSpPr>
          <a:xfrm>
            <a:off x="-11231630" y="32245210"/>
            <a:ext cx="4861980" cy="2130685"/>
            <a:chOff x="6975107" y="652719"/>
            <a:chExt cx="4861980" cy="2130685"/>
          </a:xfrm>
        </p:grpSpPr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DD5437DD-3EC8-4336-80BD-D18D9D24152A}"/>
                </a:ext>
              </a:extLst>
            </p:cNvPr>
            <p:cNvGrpSpPr/>
            <p:nvPr/>
          </p:nvGrpSpPr>
          <p:grpSpPr>
            <a:xfrm>
              <a:off x="6975107" y="652719"/>
              <a:ext cx="956736" cy="1287968"/>
              <a:chOff x="-3862348" y="1399884"/>
              <a:chExt cx="956736" cy="1287968"/>
            </a:xfrm>
          </p:grpSpPr>
          <p:pic>
            <p:nvPicPr>
              <p:cNvPr id="190" name="Graphic 189">
                <a:extLst>
                  <a:ext uri="{FF2B5EF4-FFF2-40B4-BE49-F238E27FC236}">
                    <a16:creationId xmlns:a16="http://schemas.microsoft.com/office/drawing/2014/main" id="{0CAA05D9-A315-412E-9664-83924F0A09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3862348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5E7B3486-6994-41A1-AE62-59E7B2169DDF}"/>
                  </a:ext>
                </a:extLst>
              </p:cNvPr>
              <p:cNvSpPr txBox="1"/>
              <p:nvPr/>
            </p:nvSpPr>
            <p:spPr>
              <a:xfrm>
                <a:off x="-3707146" y="231852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承濬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C53D7A2F-FAFF-4C7B-82E6-8B064C6045AA}"/>
                </a:ext>
              </a:extLst>
            </p:cNvPr>
            <p:cNvSpPr/>
            <p:nvPr/>
          </p:nvSpPr>
          <p:spPr>
            <a:xfrm flipH="1">
              <a:off x="8127303" y="677879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5760" rtlCol="0" anchor="ctr">
              <a:normAutofit/>
            </a:bodyPr>
            <a:lstStyle/>
            <a:p>
              <a:pPr algn="ctr"/>
              <a:endParaRPr lang="zh-TW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4025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1650810" y="2200311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專案介紹</a:t>
            </a:r>
            <a:endParaRPr lang="zh-TW" altLang="en-US" sz="8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57472C-207F-4421-B420-CEC3CF40ABBF}"/>
              </a:ext>
            </a:extLst>
          </p:cNvPr>
          <p:cNvGrpSpPr/>
          <p:nvPr/>
        </p:nvGrpSpPr>
        <p:grpSpPr>
          <a:xfrm>
            <a:off x="5963245" y="4142487"/>
            <a:ext cx="2290168" cy="226847"/>
            <a:chOff x="862608" y="680150"/>
            <a:chExt cx="2290168" cy="226847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8E279CE-E22B-4578-BE0C-64C791409A9D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1226F58-7A02-441B-85C6-74A9076D14CB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36038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3D789-32A3-4116-9890-0E86AA019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1" y="-395741"/>
            <a:ext cx="9288520" cy="2104348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7D9EBD9-B2D7-438D-B1CF-EAB9884D0A8E}"/>
              </a:ext>
            </a:extLst>
          </p:cNvPr>
          <p:cNvSpPr/>
          <p:nvPr/>
        </p:nvSpPr>
        <p:spPr>
          <a:xfrm>
            <a:off x="548165" y="14429"/>
            <a:ext cx="5667997" cy="6073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專案介紹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5CA43C-4C97-4C21-A1C8-0CB64117B860}"/>
              </a:ext>
            </a:extLst>
          </p:cNvPr>
          <p:cNvSpPr txBox="1"/>
          <p:nvPr/>
        </p:nvSpPr>
        <p:spPr>
          <a:xfrm>
            <a:off x="2520692" y="252463"/>
            <a:ext cx="740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 of 3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3D34C8-6D22-4B7A-8E66-14B94F116664}"/>
              </a:ext>
            </a:extLst>
          </p:cNvPr>
          <p:cNvGrpSpPr/>
          <p:nvPr/>
        </p:nvGrpSpPr>
        <p:grpSpPr>
          <a:xfrm>
            <a:off x="862608" y="680150"/>
            <a:ext cx="2290168" cy="226847"/>
            <a:chOff x="862608" y="680150"/>
            <a:chExt cx="2290168" cy="226847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BD16DE9-5933-4960-9480-A2CC7C55DCB2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1B8A1DB-D3B0-4FE8-923F-3F1D7E6735B7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132C59F-0B51-4960-BA8B-EAC70625BE97}"/>
              </a:ext>
            </a:extLst>
          </p:cNvPr>
          <p:cNvGrpSpPr/>
          <p:nvPr/>
        </p:nvGrpSpPr>
        <p:grpSpPr>
          <a:xfrm>
            <a:off x="2865611" y="417313"/>
            <a:ext cx="3230389" cy="3012380"/>
            <a:chOff x="2865611" y="417313"/>
            <a:chExt cx="3230389" cy="301238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A9B9B7D-A293-48E7-8115-DC5442E7B5D6}"/>
                </a:ext>
              </a:extLst>
            </p:cNvPr>
            <p:cNvCxnSpPr>
              <a:cxnSpLocks/>
            </p:cNvCxnSpPr>
            <p:nvPr/>
          </p:nvCxnSpPr>
          <p:spPr>
            <a:xfrm>
              <a:off x="3676650" y="876391"/>
              <a:ext cx="0" cy="2552609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72B704B-884F-44F3-B545-571CAF4CC7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5611" y="3429693"/>
              <a:ext cx="811039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BF24FDE-53D6-4BF2-B0CB-AC3F64609F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9420" y="417313"/>
              <a:ext cx="316580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2D9DE9-8D7C-4FA9-B6E4-5B322D1B04D4}"/>
                </a:ext>
              </a:extLst>
            </p:cNvPr>
            <p:cNvCxnSpPr>
              <a:cxnSpLocks/>
            </p:cNvCxnSpPr>
            <p:nvPr/>
          </p:nvCxnSpPr>
          <p:spPr>
            <a:xfrm>
              <a:off x="5779420" y="417313"/>
              <a:ext cx="0" cy="661987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413B455-8A00-4155-B2D9-C64E6D1965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76650" y="876391"/>
              <a:ext cx="2102770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B8C2950-9566-4478-8705-0249759424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9420" y="1079300"/>
              <a:ext cx="316580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4899FB2-D073-4E67-9A7A-17B263C8D087}"/>
              </a:ext>
            </a:extLst>
          </p:cNvPr>
          <p:cNvGrpSpPr/>
          <p:nvPr/>
        </p:nvGrpSpPr>
        <p:grpSpPr>
          <a:xfrm>
            <a:off x="2863356" y="1538377"/>
            <a:ext cx="3230389" cy="1887737"/>
            <a:chOff x="2865610" y="1541263"/>
            <a:chExt cx="3230389" cy="1887737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39C1616-C284-49B0-A524-90BF093464BF}"/>
                </a:ext>
              </a:extLst>
            </p:cNvPr>
            <p:cNvCxnSpPr>
              <a:cxnSpLocks/>
            </p:cNvCxnSpPr>
            <p:nvPr/>
          </p:nvCxnSpPr>
          <p:spPr>
            <a:xfrm>
              <a:off x="5779420" y="1541263"/>
              <a:ext cx="0" cy="1227337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0A7B3B-DC90-4885-98E2-06613C3581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76649" y="2632780"/>
              <a:ext cx="2100515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91EC8CE-70CE-4A26-9560-F13C127C31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9419" y="1541263"/>
              <a:ext cx="316580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5D1B0D1-002A-4560-95F4-6176213E64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1274" y="2768600"/>
              <a:ext cx="316580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218D660-C649-4F9A-AE1B-4BA13BDEE7D4}"/>
                </a:ext>
              </a:extLst>
            </p:cNvPr>
            <p:cNvCxnSpPr>
              <a:cxnSpLocks/>
            </p:cNvCxnSpPr>
            <p:nvPr/>
          </p:nvCxnSpPr>
          <p:spPr>
            <a:xfrm>
              <a:off x="3676649" y="2632780"/>
              <a:ext cx="0" cy="79622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9558A13-60CE-4BB9-9BAB-A18984346A2C}"/>
                </a:ext>
              </a:extLst>
            </p:cNvPr>
            <p:cNvCxnSpPr>
              <a:cxnSpLocks/>
            </p:cNvCxnSpPr>
            <p:nvPr/>
          </p:nvCxnSpPr>
          <p:spPr>
            <a:xfrm>
              <a:off x="2865610" y="3429000"/>
              <a:ext cx="811039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1DF08-101F-40C5-9B13-119D2EACC898}"/>
              </a:ext>
            </a:extLst>
          </p:cNvPr>
          <p:cNvGrpSpPr/>
          <p:nvPr/>
        </p:nvGrpSpPr>
        <p:grpSpPr>
          <a:xfrm>
            <a:off x="2863356" y="3093838"/>
            <a:ext cx="3230389" cy="3592712"/>
            <a:chOff x="2863356" y="3093838"/>
            <a:chExt cx="3230389" cy="3592712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418432-4365-49BC-B894-0B6DE5DA9C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7165" y="3093838"/>
              <a:ext cx="316580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D2E0BCD-E4A5-42F5-B1F7-68458FBFCDB6}"/>
                </a:ext>
              </a:extLst>
            </p:cNvPr>
            <p:cNvCxnSpPr>
              <a:cxnSpLocks/>
            </p:cNvCxnSpPr>
            <p:nvPr/>
          </p:nvCxnSpPr>
          <p:spPr>
            <a:xfrm>
              <a:off x="5777165" y="3093838"/>
              <a:ext cx="0" cy="3592712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F060F6-C10E-4027-803A-9A687D18D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7165" y="6686550"/>
              <a:ext cx="316580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E9D2CB1-3EAB-4101-9C24-AFF47BC7B157}"/>
                </a:ext>
              </a:extLst>
            </p:cNvPr>
            <p:cNvCxnSpPr>
              <a:cxnSpLocks/>
            </p:cNvCxnSpPr>
            <p:nvPr/>
          </p:nvCxnSpPr>
          <p:spPr>
            <a:xfrm>
              <a:off x="3674395" y="4797714"/>
              <a:ext cx="2094625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7A49841-FC47-4282-A6CB-BF167FE469C8}"/>
                </a:ext>
              </a:extLst>
            </p:cNvPr>
            <p:cNvCxnSpPr>
              <a:cxnSpLocks/>
            </p:cNvCxnSpPr>
            <p:nvPr/>
          </p:nvCxnSpPr>
          <p:spPr>
            <a:xfrm>
              <a:off x="3674395" y="3429000"/>
              <a:ext cx="0" cy="1368714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5EDBC5D-DF2A-4E1A-9A36-5FA54F5D82B9}"/>
                </a:ext>
              </a:extLst>
            </p:cNvPr>
            <p:cNvCxnSpPr>
              <a:cxnSpLocks/>
            </p:cNvCxnSpPr>
            <p:nvPr/>
          </p:nvCxnSpPr>
          <p:spPr>
            <a:xfrm>
              <a:off x="2863356" y="3426114"/>
              <a:ext cx="811039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117C39A-9C4B-4763-9AB7-B8E55EC83D8C}"/>
              </a:ext>
            </a:extLst>
          </p:cNvPr>
          <p:cNvSpPr txBox="1"/>
          <p:nvPr/>
        </p:nvSpPr>
        <p:spPr>
          <a:xfrm>
            <a:off x="229903" y="3265612"/>
            <a:ext cx="370165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使用的模组：</a:t>
            </a:r>
            <a:endParaRPr lang="en-US" altLang="zh-CN" dirty="0">
              <a:solidFill>
                <a:schemeClr val="tx2">
                  <a:lumMod val="40000"/>
                  <a:lumOff val="6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Time</a:t>
            </a:r>
            <a:r>
              <a:rPr lang="zh-CN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（用於取得當前時間）、</a:t>
            </a:r>
            <a:endParaRPr lang="en-US" altLang="zh-CN" dirty="0">
              <a:solidFill>
                <a:schemeClr val="tx2">
                  <a:lumMod val="40000"/>
                  <a:lumOff val="6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Csv</a:t>
            </a:r>
            <a:r>
              <a:rPr lang="zh-CN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（存儲排行榜數據用）、</a:t>
            </a:r>
            <a:endParaRPr lang="en-US" altLang="zh-CN" dirty="0">
              <a:solidFill>
                <a:schemeClr val="tx2">
                  <a:lumMod val="40000"/>
                  <a:lumOff val="6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Random</a:t>
            </a:r>
            <a:r>
              <a:rPr lang="zh-CN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（產生隨機數</a:t>
            </a:r>
            <a:r>
              <a:rPr lang="en-US" altLang="zh-CN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~</a:t>
            </a:r>
            <a:r>
              <a:rPr lang="zh-CN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）、</a:t>
            </a:r>
            <a:endParaRPr lang="en-US" altLang="zh-CN" dirty="0">
              <a:solidFill>
                <a:schemeClr val="tx2">
                  <a:lumMod val="40000"/>
                  <a:lumOff val="6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Os</a:t>
            </a:r>
            <a:r>
              <a:rPr lang="zh-CN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（獲取文件的路徑以及清屏用）</a:t>
            </a:r>
            <a:endParaRPr lang="zh-TW" altLang="en-US" dirty="0">
              <a:solidFill>
                <a:schemeClr val="tx2">
                  <a:lumMod val="40000"/>
                  <a:lumOff val="6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8BF1E7-280B-4609-BB5C-69E317851DFA}"/>
              </a:ext>
            </a:extLst>
          </p:cNvPr>
          <p:cNvSpPr txBox="1"/>
          <p:nvPr/>
        </p:nvSpPr>
        <p:spPr>
          <a:xfrm>
            <a:off x="124685" y="3320386"/>
            <a:ext cx="32415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一些基本功能的定義：</a:t>
            </a:r>
            <a:endParaRPr lang="en-US" altLang="zh-CN" dirty="0">
              <a:solidFill>
                <a:schemeClr val="tx2">
                  <a:lumMod val="40000"/>
                  <a:lumOff val="6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TW" dirty="0">
              <a:solidFill>
                <a:schemeClr val="tx2">
                  <a:lumMod val="40000"/>
                  <a:lumOff val="6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Clear() </a:t>
            </a:r>
            <a:r>
              <a:rPr lang="zh-CN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把終端上的內容清除掉</a:t>
            </a:r>
            <a:endParaRPr lang="en-US" altLang="zh-CN" dirty="0">
              <a:solidFill>
                <a:schemeClr val="tx2">
                  <a:lumMod val="40000"/>
                  <a:lumOff val="6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Rnumber</a:t>
            </a:r>
            <a:r>
              <a:rPr lang="en-US" altLang="zh-TW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() </a:t>
            </a:r>
            <a:r>
              <a:rPr lang="zh-CN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獲得隨機數</a:t>
            </a:r>
            <a:endParaRPr lang="en-US" altLang="zh-CN" dirty="0">
              <a:solidFill>
                <a:schemeClr val="tx2">
                  <a:lumMod val="40000"/>
                  <a:lumOff val="6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loading() </a:t>
            </a:r>
            <a:r>
              <a:rPr lang="zh-CN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加載動畫</a:t>
            </a:r>
            <a:endParaRPr lang="en-US" altLang="zh-CN" dirty="0">
              <a:solidFill>
                <a:schemeClr val="tx2">
                  <a:lumMod val="40000"/>
                  <a:lumOff val="6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785B55-EA46-45D2-900E-96E093A0066B}"/>
              </a:ext>
            </a:extLst>
          </p:cNvPr>
          <p:cNvSpPr txBox="1"/>
          <p:nvPr/>
        </p:nvSpPr>
        <p:spPr>
          <a:xfrm>
            <a:off x="132221" y="3369687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小遊戲的藍圖區：</a:t>
            </a:r>
            <a:endParaRPr lang="en-US" altLang="zh-CN" dirty="0">
              <a:solidFill>
                <a:schemeClr val="tx2">
                  <a:lumMod val="40000"/>
                  <a:lumOff val="6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TW" dirty="0">
              <a:solidFill>
                <a:schemeClr val="tx2">
                  <a:lumMod val="40000"/>
                  <a:lumOff val="6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總共有</a:t>
            </a:r>
            <a:r>
              <a:rPr lang="en-US" altLang="zh-CN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</a:t>
            </a:r>
            <a:r>
              <a:rPr lang="zh-CN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款小遊戲</a:t>
            </a:r>
            <a:endParaRPr lang="en-US" altLang="zh-TW" dirty="0">
              <a:solidFill>
                <a:schemeClr val="tx2">
                  <a:lumMod val="40000"/>
                  <a:lumOff val="6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TW" dirty="0">
              <a:solidFill>
                <a:schemeClr val="tx2">
                  <a:lumMod val="40000"/>
                  <a:lumOff val="6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5090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3" grpId="1"/>
      <p:bldP spid="34" grpId="0"/>
      <p:bldP spid="34" grpId="1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3D789-32A3-4116-9890-0E86AA019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1" y="-6663191"/>
            <a:ext cx="9288520" cy="2104348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D018939-668D-44AA-ABFC-237FDDB47B1C}"/>
              </a:ext>
            </a:extLst>
          </p:cNvPr>
          <p:cNvSpPr/>
          <p:nvPr/>
        </p:nvSpPr>
        <p:spPr>
          <a:xfrm>
            <a:off x="548165" y="14429"/>
            <a:ext cx="5667997" cy="6073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專案介紹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0F6612-3509-46EE-8173-F6CB52413E4B}"/>
              </a:ext>
            </a:extLst>
          </p:cNvPr>
          <p:cNvSpPr txBox="1"/>
          <p:nvPr/>
        </p:nvSpPr>
        <p:spPr>
          <a:xfrm>
            <a:off x="2520692" y="252463"/>
            <a:ext cx="78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 of 3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99070B-1320-4620-9414-5E869B1F41FB}"/>
              </a:ext>
            </a:extLst>
          </p:cNvPr>
          <p:cNvGrpSpPr/>
          <p:nvPr/>
        </p:nvGrpSpPr>
        <p:grpSpPr>
          <a:xfrm>
            <a:off x="862608" y="680150"/>
            <a:ext cx="2290168" cy="226847"/>
            <a:chOff x="862608" y="680150"/>
            <a:chExt cx="2290168" cy="226847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05BDAEF-0553-4A33-B108-C2AE5D0B231D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4D808E7-6431-4BE7-A5B0-C0BDD61A5895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1D30112-51A2-4EC1-B70B-0CF669F75F21}"/>
              </a:ext>
            </a:extLst>
          </p:cNvPr>
          <p:cNvGrpSpPr/>
          <p:nvPr/>
        </p:nvGrpSpPr>
        <p:grpSpPr>
          <a:xfrm>
            <a:off x="2841091" y="1450344"/>
            <a:ext cx="3254909" cy="4585738"/>
            <a:chOff x="2841091" y="1450344"/>
            <a:chExt cx="3254909" cy="458573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08CCBFC-C890-4761-8438-AB2BF292F54B}"/>
                </a:ext>
              </a:extLst>
            </p:cNvPr>
            <p:cNvGrpSpPr/>
            <p:nvPr/>
          </p:nvGrpSpPr>
          <p:grpSpPr>
            <a:xfrm>
              <a:off x="2841091" y="1450344"/>
              <a:ext cx="3254909" cy="4585738"/>
              <a:chOff x="2841091" y="1446013"/>
              <a:chExt cx="3254909" cy="4585738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5925E5C-8703-4E20-B9EF-E49AE87094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76650" y="3429000"/>
                <a:ext cx="0" cy="523966"/>
              </a:xfrm>
              <a:prstGeom prst="line">
                <a:avLst/>
              </a:prstGeom>
              <a:ln>
                <a:solidFill>
                  <a:srgbClr val="FFC51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CCF02F0-FCA3-4B14-A381-E94C86A01D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41091" y="3429000"/>
                <a:ext cx="835559" cy="0"/>
              </a:xfrm>
              <a:prstGeom prst="line">
                <a:avLst/>
              </a:prstGeom>
              <a:ln>
                <a:solidFill>
                  <a:srgbClr val="FFC51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EF4A87D-9550-4B75-A591-AC9FDFB4DB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79420" y="1446013"/>
                <a:ext cx="316580" cy="0"/>
              </a:xfrm>
              <a:prstGeom prst="line">
                <a:avLst/>
              </a:prstGeom>
              <a:ln>
                <a:solidFill>
                  <a:srgbClr val="FFC51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79ECC42-AE49-418B-A55D-6751E289B4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79420" y="1446013"/>
                <a:ext cx="0" cy="4585738"/>
              </a:xfrm>
              <a:prstGeom prst="line">
                <a:avLst/>
              </a:prstGeom>
              <a:ln>
                <a:solidFill>
                  <a:srgbClr val="FFC51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51671C6-2960-4E2A-A0DA-1A26B1ACF8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76650" y="3952966"/>
                <a:ext cx="2102770" cy="0"/>
              </a:xfrm>
              <a:prstGeom prst="line">
                <a:avLst/>
              </a:prstGeom>
              <a:ln>
                <a:solidFill>
                  <a:srgbClr val="FFC51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4178F1F-716B-4256-9B8D-86C6813CDC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9420" y="6031751"/>
              <a:ext cx="316580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161889D-DB02-4583-9C2F-5055FDAEEECB}"/>
              </a:ext>
            </a:extLst>
          </p:cNvPr>
          <p:cNvSpPr txBox="1"/>
          <p:nvPr/>
        </p:nvSpPr>
        <p:spPr>
          <a:xfrm>
            <a:off x="666763" y="3178708"/>
            <a:ext cx="447257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名人堂程序：</a:t>
            </a:r>
            <a:endParaRPr lang="en-US" altLang="zh-CN" dirty="0">
              <a:solidFill>
                <a:schemeClr val="tx2">
                  <a:lumMod val="40000"/>
                  <a:lumOff val="6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TW" dirty="0">
              <a:solidFill>
                <a:schemeClr val="tx2">
                  <a:lumMod val="40000"/>
                  <a:lumOff val="6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Add() </a:t>
            </a:r>
            <a:r>
              <a:rPr lang="zh-CN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添加数据</a:t>
            </a:r>
            <a:endParaRPr lang="en-US" altLang="zh-CN" dirty="0">
              <a:solidFill>
                <a:schemeClr val="tx2">
                  <a:lumMod val="40000"/>
                  <a:lumOff val="6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Sort() </a:t>
            </a:r>
            <a:r>
              <a:rPr lang="zh-CN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排序</a:t>
            </a:r>
            <a:endParaRPr lang="en-US" altLang="zh-CN" dirty="0">
              <a:solidFill>
                <a:schemeClr val="tx2">
                  <a:lumMod val="40000"/>
                  <a:lumOff val="6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Save() </a:t>
            </a:r>
            <a:r>
              <a:rPr lang="zh-CN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将数据写入</a:t>
            </a:r>
            <a:r>
              <a:rPr lang="en-US" altLang="zh-CN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csv file</a:t>
            </a:r>
          </a:p>
          <a:p>
            <a:r>
              <a:rPr lang="en-US" altLang="zh-TW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Load() </a:t>
            </a:r>
            <a:r>
              <a:rPr lang="zh-CN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加载</a:t>
            </a:r>
            <a:r>
              <a:rPr lang="en-US" altLang="zh-CN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csv file</a:t>
            </a:r>
            <a:r>
              <a:rPr lang="zh-CN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，并读取内容</a:t>
            </a:r>
            <a:endParaRPr lang="en-US" altLang="zh-CN" dirty="0">
              <a:solidFill>
                <a:schemeClr val="tx2">
                  <a:lumMod val="40000"/>
                  <a:lumOff val="6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Display() </a:t>
            </a:r>
            <a:r>
              <a:rPr lang="zh-CN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显示排行榜</a:t>
            </a:r>
            <a:endParaRPr lang="en-US" altLang="zh-CN" dirty="0">
              <a:solidFill>
                <a:schemeClr val="tx2">
                  <a:lumMod val="40000"/>
                  <a:lumOff val="6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Save_data</a:t>
            </a:r>
            <a:r>
              <a:rPr lang="en-US" altLang="zh-TW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() </a:t>
            </a:r>
            <a:r>
              <a:rPr lang="zh-CN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与用户交互的功能</a:t>
            </a:r>
            <a:endParaRPr lang="en-US" altLang="zh-CN" dirty="0">
              <a:solidFill>
                <a:schemeClr val="tx2">
                  <a:lumMod val="40000"/>
                  <a:lumOff val="6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Get_file_path</a:t>
            </a:r>
            <a:r>
              <a:rPr lang="en-US" altLang="zh-TW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() </a:t>
            </a:r>
            <a:r>
              <a:rPr lang="zh-CN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获得</a:t>
            </a:r>
            <a:r>
              <a:rPr lang="en-US" altLang="zh-CN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csvfile</a:t>
            </a:r>
            <a:r>
              <a:rPr lang="zh-CN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的路径</a:t>
            </a:r>
            <a:endParaRPr lang="en-US" altLang="zh-CN" dirty="0">
              <a:solidFill>
                <a:schemeClr val="tx2">
                  <a:lumMod val="40000"/>
                  <a:lumOff val="6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（各个小游戏有独立的文件存储）</a:t>
            </a:r>
            <a:endParaRPr lang="en-US" altLang="zh-CN" dirty="0">
              <a:solidFill>
                <a:schemeClr val="tx2">
                  <a:lumMod val="40000"/>
                  <a:lumOff val="6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Leaderboard_console</a:t>
            </a:r>
            <a:r>
              <a:rPr lang="en-US" altLang="zh-TW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() </a:t>
            </a:r>
            <a:r>
              <a:rPr lang="zh-CN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管理员使用的后台</a:t>
            </a:r>
            <a:endParaRPr lang="en-US" altLang="zh-TW" dirty="0">
              <a:solidFill>
                <a:schemeClr val="tx2">
                  <a:lumMod val="40000"/>
                  <a:lumOff val="6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TW" altLang="en-US" dirty="0">
              <a:solidFill>
                <a:schemeClr val="tx2">
                  <a:lumMod val="40000"/>
                  <a:lumOff val="6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1083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1020</TotalTime>
  <Words>16124</Words>
  <Application>Microsoft Office PowerPoint</Application>
  <PresentationFormat>Widescreen</PresentationFormat>
  <Paragraphs>1841</Paragraphs>
  <Slides>65</Slides>
  <Notes>26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微软雅黑</vt:lpstr>
      <vt:lpstr>微软雅黑 Light</vt:lpstr>
      <vt:lpstr>Arial</vt:lpstr>
      <vt:lpstr>Calibri</vt:lpstr>
      <vt:lpstr>Calibri Light</vt:lpstr>
      <vt:lpstr>Microsoft Sans Serif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Lim Kelvin</dc:creator>
  <cp:lastModifiedBy>Lim Kelvin</cp:lastModifiedBy>
  <cp:revision>81</cp:revision>
  <dcterms:created xsi:type="dcterms:W3CDTF">2024-12-20T09:43:29Z</dcterms:created>
  <dcterms:modified xsi:type="dcterms:W3CDTF">2024-12-22T14:19:47Z</dcterms:modified>
</cp:coreProperties>
</file>